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8" r:id="rId1"/>
    <p:sldMasterId id="2147483724" r:id="rId2"/>
  </p:sldMasterIdLst>
  <p:notesMasterIdLst>
    <p:notesMasterId r:id="rId16"/>
  </p:notesMasterIdLst>
  <p:handoutMasterIdLst>
    <p:handoutMasterId r:id="rId17"/>
  </p:handoutMasterIdLst>
  <p:sldIdLst>
    <p:sldId id="949" r:id="rId3"/>
    <p:sldId id="574" r:id="rId4"/>
    <p:sldId id="1617" r:id="rId5"/>
    <p:sldId id="1622" r:id="rId6"/>
    <p:sldId id="1615" r:id="rId7"/>
    <p:sldId id="1628" r:id="rId8"/>
    <p:sldId id="1619" r:id="rId9"/>
    <p:sldId id="1611" r:id="rId10"/>
    <p:sldId id="1610" r:id="rId11"/>
    <p:sldId id="1608" r:id="rId12"/>
    <p:sldId id="1565" r:id="rId13"/>
    <p:sldId id="1625" r:id="rId14"/>
    <p:sldId id="160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552" userDrawn="1">
          <p15:clr>
            <a:srgbClr val="A4A3A4"/>
          </p15:clr>
        </p15:guide>
        <p15:guide id="4" orient="horz" pos="648" userDrawn="1">
          <p15:clr>
            <a:srgbClr val="A4A3A4"/>
          </p15:clr>
        </p15:guide>
        <p15:guide id="5" pos="74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murhurhu, Aghogho" initials="SA" lastIdx="6" clrIdx="0">
    <p:extLst>
      <p:ext uri="{19B8F6BF-5375-455C-9EA6-DF929625EA0E}">
        <p15:presenceInfo xmlns:p15="http://schemas.microsoft.com/office/powerpoint/2012/main" userId="S-1-5-21-1431130218-1427134214-1537874043-13555" providerId="AD"/>
      </p:ext>
    </p:extLst>
  </p:cmAuthor>
  <p:cmAuthor id="2" name="Obidegwu, Juliet" initials="OJ" lastIdx="6" clrIdx="1">
    <p:extLst>
      <p:ext uri="{19B8F6BF-5375-455C-9EA6-DF929625EA0E}">
        <p15:presenceInfo xmlns:p15="http://schemas.microsoft.com/office/powerpoint/2012/main" userId="S::Juliet.Obidegwu@ng.kpmg.com::de5b2b4d-1dfd-4935-b9bb-b1462bdda2d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30906"/>
    <a:srgbClr val="F569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20" autoAdjust="0"/>
    <p:restoredTop sz="94660"/>
  </p:normalViewPr>
  <p:slideViewPr>
    <p:cSldViewPr snapToGrid="0" showGuides="1">
      <p:cViewPr varScale="1">
        <p:scale>
          <a:sx n="128" d="100"/>
          <a:sy n="128" d="100"/>
        </p:scale>
        <p:origin x="1056" y="176"/>
      </p:cViewPr>
      <p:guideLst>
        <p:guide orient="horz" pos="2160"/>
        <p:guide pos="3840"/>
        <p:guide orient="horz" pos="552"/>
        <p:guide orient="horz" pos="648"/>
        <p:guide pos="746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54D2AB-DF48-F44D-A97B-D20AA583DE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1979AB-A4FD-D142-B3D5-9916781C87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95315F-DEEE-564B-9718-DE6873FD7FC4}" type="datetimeFigureOut">
              <a:rPr lang="en-US" smtClean="0"/>
              <a:t>12/11/20</a:t>
            </a:fld>
            <a:endParaRPr lang="en-US"/>
          </a:p>
        </p:txBody>
      </p:sp>
      <p:sp>
        <p:nvSpPr>
          <p:cNvPr id="4" name="Footer Placeholder 3">
            <a:extLst>
              <a:ext uri="{FF2B5EF4-FFF2-40B4-BE49-F238E27FC236}">
                <a16:creationId xmlns:a16="http://schemas.microsoft.com/office/drawing/2014/main" id="{21EE3D46-0DC9-814C-8874-3930597B96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552564-0971-DE4A-B918-86BCFA61B3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98CFD9-7F4D-9443-96C2-1DE5B6B80E23}" type="slidenum">
              <a:rPr lang="en-US" smtClean="0"/>
              <a:t>‹#›</a:t>
            </a:fld>
            <a:endParaRPr lang="en-US"/>
          </a:p>
        </p:txBody>
      </p:sp>
    </p:spTree>
    <p:extLst>
      <p:ext uri="{BB962C8B-B14F-4D97-AF65-F5344CB8AC3E}">
        <p14:creationId xmlns:p14="http://schemas.microsoft.com/office/powerpoint/2010/main" val="148775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D3DE0-C079-468F-9561-D3613995BB97}" type="datetimeFigureOut">
              <a:rPr lang="en-US" smtClean="0"/>
              <a:t>12/11/20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4D84D6-0E1C-4241-9832-52F67D1170F2}" type="slidenum">
              <a:rPr lang="en-US" smtClean="0"/>
              <a:t>‹#›</a:t>
            </a:fld>
            <a:endParaRPr lang="en-US"/>
          </a:p>
        </p:txBody>
      </p:sp>
    </p:spTree>
    <p:extLst>
      <p:ext uri="{BB962C8B-B14F-4D97-AF65-F5344CB8AC3E}">
        <p14:creationId xmlns:p14="http://schemas.microsoft.com/office/powerpoint/2010/main" val="65910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6B4A04-297A-4217-86A2-C02770E87C5E}"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74110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 Target="../slides/slide5.xml"/><Relationship Id="rId1" Type="http://schemas.openxmlformats.org/officeDocument/2006/relationships/slideMaster" Target="../slideMasters/slideMaster2.xml"/><Relationship Id="rId5" Type="http://schemas.openxmlformats.org/officeDocument/2006/relationships/image" Target="../media/image4.emf"/><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 Right vertical dark image">
    <p:bg>
      <p:bgPr>
        <a:solidFill>
          <a:srgbClr val="0091DA"/>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1008000" y="5036400"/>
            <a:ext cx="8217600" cy="216000"/>
          </a:xfrm>
        </p:spPr>
        <p:txBody>
          <a:bodyPr/>
          <a:lstStyle>
            <a:lvl1pPr>
              <a:defRPr sz="1099">
                <a:solidFill>
                  <a:schemeClr val="bg1"/>
                </a:solidFill>
              </a:defRPr>
            </a:lvl1pPr>
            <a:lvl2pPr>
              <a:defRPr sz="1099">
                <a:solidFill>
                  <a:schemeClr val="bg1"/>
                </a:solidFill>
              </a:defRPr>
            </a:lvl2pPr>
            <a:lvl3pPr>
              <a:buClr>
                <a:schemeClr val="bg1"/>
              </a:buClr>
              <a:defRPr sz="1099">
                <a:solidFill>
                  <a:schemeClr val="bg1"/>
                </a:solidFill>
              </a:defRPr>
            </a:lvl3pPr>
            <a:lvl4pPr>
              <a:buClr>
                <a:schemeClr val="bg1"/>
              </a:buClr>
              <a:defRPr sz="1099">
                <a:solidFill>
                  <a:schemeClr val="bg1"/>
                </a:solidFill>
              </a:defRPr>
            </a:lvl4pPr>
            <a:lvl5pPr>
              <a:buClr>
                <a:schemeClr val="bg1"/>
              </a:buClr>
              <a:defRPr sz="1099">
                <a:solidFill>
                  <a:schemeClr val="bg1"/>
                </a:solidFill>
              </a:defRPr>
            </a:lvl5pPr>
          </a:lstStyle>
          <a:p>
            <a:pPr lvl="0"/>
            <a:r>
              <a:rPr lang="en-US" dirty="0"/>
              <a:t>Click to edit Master text styles</a:t>
            </a:r>
          </a:p>
        </p:txBody>
      </p:sp>
      <p:pic>
        <p:nvPicPr>
          <p:cNvPr id="14" name="Picture 13" descr="A group of people in a field&#10;&#10;Description automatically generated">
            <a:extLst>
              <a:ext uri="{FF2B5EF4-FFF2-40B4-BE49-F238E27FC236}">
                <a16:creationId xmlns:a16="http://schemas.microsoft.com/office/drawing/2014/main" id="{CDEEDEBD-81DD-0149-9EBA-354C04FB07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9923" y="0"/>
            <a:ext cx="11832077" cy="6858000"/>
          </a:xfrm>
          <a:prstGeom prst="rect">
            <a:avLst/>
          </a:prstGeom>
        </p:spPr>
      </p:pic>
      <p:sp>
        <p:nvSpPr>
          <p:cNvPr id="10" name="Rectangle 9">
            <a:extLst>
              <a:ext uri="{FF2B5EF4-FFF2-40B4-BE49-F238E27FC236}">
                <a16:creationId xmlns:a16="http://schemas.microsoft.com/office/drawing/2014/main" id="{3DD70530-BC92-9F4C-9B31-56120851A758}"/>
              </a:ext>
            </a:extLst>
          </p:cNvPr>
          <p:cNvSpPr/>
          <p:nvPr userDrawn="1"/>
        </p:nvSpPr>
        <p:spPr>
          <a:xfrm>
            <a:off x="-4401" y="0"/>
            <a:ext cx="5588078" cy="6858000"/>
          </a:xfrm>
          <a:prstGeom prst="rect">
            <a:avLst/>
          </a:prstGeom>
          <a:gradFill flip="none" rotWithShape="1">
            <a:gsLst>
              <a:gs pos="35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587" tIns="54587" rIns="54587" bIns="54587" rtlCol="0" anchor="ctr"/>
          <a:lstStyle/>
          <a:p>
            <a:pPr algn="l"/>
            <a:endParaRPr lang="en-GB" sz="1499" dirty="0">
              <a:solidFill>
                <a:schemeClr val="bg1"/>
              </a:solidFill>
            </a:endParaRPr>
          </a:p>
        </p:txBody>
      </p:sp>
    </p:spTree>
    <p:extLst>
      <p:ext uri="{BB962C8B-B14F-4D97-AF65-F5344CB8AC3E}">
        <p14:creationId xmlns:p14="http://schemas.microsoft.com/office/powerpoint/2010/main" val="186178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Holder 4">
            <a:extLst>
              <a:ext uri="{FF2B5EF4-FFF2-40B4-BE49-F238E27FC236}">
                <a16:creationId xmlns:a16="http://schemas.microsoft.com/office/drawing/2014/main" id="{422CB0BE-51A4-5D4D-AFFE-718C1568EDBF}"/>
              </a:ext>
            </a:extLst>
          </p:cNvPr>
          <p:cNvSpPr>
            <a:spLocks noGrp="1"/>
          </p:cNvSpPr>
          <p:nvPr>
            <p:ph type="sldNum" sz="quarter" idx="7"/>
          </p:nvPr>
        </p:nvSpPr>
        <p:spPr>
          <a:xfrm>
            <a:off x="10874415" y="6315802"/>
            <a:ext cx="347133" cy="153888"/>
          </a:xfrm>
          <a:prstGeom prst="rect">
            <a:avLst/>
          </a:prstGeom>
        </p:spPr>
        <p:txBody>
          <a:bodyPr lIns="0" tIns="0" rIns="0" bIns="0"/>
          <a:lstStyle>
            <a:lvl1pPr>
              <a:defRPr sz="1000" b="0" i="0">
                <a:solidFill>
                  <a:schemeClr val="bg1"/>
                </a:solidFill>
                <a:latin typeface="Arial"/>
                <a:cs typeface="Arial"/>
              </a:defRPr>
            </a:lvl1pPr>
          </a:lstStyle>
          <a:p>
            <a:pPr marL="95212">
              <a:spcBef>
                <a:spcPts val="5"/>
              </a:spcBef>
            </a:pPr>
            <a:fld id="{81D60167-4931-47E6-BA6A-407CBD079E47}" type="slidenum">
              <a:rPr lang="en-US" smtClean="0">
                <a:solidFill>
                  <a:srgbClr val="00338D"/>
                </a:solidFill>
              </a:rPr>
              <a:pPr marL="95212">
                <a:spcBef>
                  <a:spcPts val="5"/>
                </a:spcBef>
              </a:pPr>
              <a:t>‹#›</a:t>
            </a:fld>
            <a:endParaRPr lang="en-US" dirty="0">
              <a:solidFill>
                <a:srgbClr val="00338D"/>
              </a:solidFill>
            </a:endParaRPr>
          </a:p>
        </p:txBody>
      </p:sp>
    </p:spTree>
    <p:extLst>
      <p:ext uri="{BB962C8B-B14F-4D97-AF65-F5344CB8AC3E}">
        <p14:creationId xmlns:p14="http://schemas.microsoft.com/office/powerpoint/2010/main" val="311543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Insights blank">
    <p:spTree>
      <p:nvGrpSpPr>
        <p:cNvPr id="1" name=""/>
        <p:cNvGrpSpPr/>
        <p:nvPr/>
      </p:nvGrpSpPr>
      <p:grpSpPr>
        <a:xfrm>
          <a:off x="0" y="0"/>
          <a:ext cx="0" cy="0"/>
          <a:chOff x="0" y="0"/>
          <a:chExt cx="0" cy="0"/>
        </a:xfrm>
      </p:grpSpPr>
      <p:sp>
        <p:nvSpPr>
          <p:cNvPr id="7" name="Title 1"/>
          <p:cNvSpPr txBox="1">
            <a:spLocks/>
          </p:cNvSpPr>
          <p:nvPr userDrawn="1"/>
        </p:nvSpPr>
        <p:spPr>
          <a:xfrm>
            <a:off x="1126361" y="482496"/>
            <a:ext cx="8485249" cy="266678"/>
          </a:xfrm>
          <a:prstGeom prst="rect">
            <a:avLst/>
          </a:prstGeom>
        </p:spPr>
        <p:txBody>
          <a:bodyPr vert="horz" lIns="0" tIns="46891" rIns="93782" bIns="46891" rtlCol="0" anchor="ctr">
            <a:noAutofit/>
          </a:bodyPr>
          <a:lstStyle/>
          <a:p>
            <a:pPr lvl="0" defTabSz="468896">
              <a:spcBef>
                <a:spcPct val="0"/>
              </a:spcBef>
              <a:defRPr/>
            </a:pPr>
            <a:endParaRPr lang="en-GB" sz="1633" dirty="0">
              <a:solidFill>
                <a:srgbClr val="409DAD"/>
              </a:solidFill>
              <a:latin typeface="Univers CondensedLight" pitchFamily="2" charset="0"/>
              <a:ea typeface="+mj-ea"/>
              <a:cs typeface="Univers CondensedBold"/>
            </a:endParaRPr>
          </a:p>
        </p:txBody>
      </p:sp>
      <p:sp>
        <p:nvSpPr>
          <p:cNvPr id="11" name="Rectangle 10"/>
          <p:cNvSpPr/>
          <p:nvPr userDrawn="1"/>
        </p:nvSpPr>
        <p:spPr>
          <a:xfrm>
            <a:off x="7199388" y="274848"/>
            <a:ext cx="4991172" cy="421056"/>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lang="en-GB" sz="1633" dirty="0"/>
          </a:p>
        </p:txBody>
      </p:sp>
      <p:sp>
        <p:nvSpPr>
          <p:cNvPr id="14" name="Title 1"/>
          <p:cNvSpPr txBox="1">
            <a:spLocks/>
          </p:cNvSpPr>
          <p:nvPr userDrawn="1"/>
        </p:nvSpPr>
        <p:spPr>
          <a:xfrm>
            <a:off x="2365151" y="365416"/>
            <a:ext cx="8485249" cy="266678"/>
          </a:xfrm>
          <a:prstGeom prst="rect">
            <a:avLst/>
          </a:prstGeom>
        </p:spPr>
        <p:txBody>
          <a:bodyPr vert="horz" lIns="0" tIns="46891" rIns="93782" bIns="46891" rtlCol="0" anchor="ctr">
            <a:noAutofit/>
          </a:bodyPr>
          <a:lstStyle/>
          <a:p>
            <a:pPr lvl="0" defTabSz="468896">
              <a:spcBef>
                <a:spcPct val="0"/>
              </a:spcBef>
              <a:defRPr/>
            </a:pPr>
            <a:endParaRPr lang="en-GB" sz="1633" dirty="0">
              <a:solidFill>
                <a:srgbClr val="409DAD"/>
              </a:solidFill>
              <a:latin typeface="Univers CondensedLight" pitchFamily="2" charset="0"/>
              <a:ea typeface="+mj-ea"/>
              <a:cs typeface="Univers CondensedBold"/>
            </a:endParaRPr>
          </a:p>
        </p:txBody>
      </p:sp>
      <p:sp>
        <p:nvSpPr>
          <p:cNvPr id="15" name="Freeform 14"/>
          <p:cNvSpPr/>
          <p:nvPr userDrawn="1"/>
        </p:nvSpPr>
        <p:spPr>
          <a:xfrm rot="10800000">
            <a:off x="2394643" y="274848"/>
            <a:ext cx="7359745" cy="421056"/>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0 w 7946231"/>
              <a:gd name="connsiteY0" fmla="*/ 1 h 504001"/>
              <a:gd name="connsiteX1" fmla="*/ 7946231 w 7946231"/>
              <a:gd name="connsiteY1" fmla="*/ 0 h 504001"/>
              <a:gd name="connsiteX2" fmla="*/ 7803356 w 7946231"/>
              <a:gd name="connsiteY2" fmla="*/ 504001 h 504001"/>
              <a:gd name="connsiteX3" fmla="*/ 0 w 7946231"/>
              <a:gd name="connsiteY3" fmla="*/ 504001 h 504001"/>
              <a:gd name="connsiteX4" fmla="*/ 0 w 7946231"/>
              <a:gd name="connsiteY4" fmla="*/ 1 h 504001"/>
              <a:gd name="connsiteX0" fmla="*/ 0 w 7986227"/>
              <a:gd name="connsiteY0" fmla="*/ 0 h 504000"/>
              <a:gd name="connsiteX1" fmla="*/ 7986227 w 7986227"/>
              <a:gd name="connsiteY1" fmla="*/ 0 h 504000"/>
              <a:gd name="connsiteX2" fmla="*/ 7803356 w 7986227"/>
              <a:gd name="connsiteY2" fmla="*/ 504000 h 504000"/>
              <a:gd name="connsiteX3" fmla="*/ 0 w 7986227"/>
              <a:gd name="connsiteY3" fmla="*/ 504000 h 504000"/>
              <a:gd name="connsiteX4" fmla="*/ 0 w 7986227"/>
              <a:gd name="connsiteY4" fmla="*/ 0 h 504000"/>
              <a:gd name="connsiteX0" fmla="*/ 0 w 7986227"/>
              <a:gd name="connsiteY0" fmla="*/ 0 h 504000"/>
              <a:gd name="connsiteX1" fmla="*/ 7986227 w 7986227"/>
              <a:gd name="connsiteY1" fmla="*/ 0 h 504000"/>
              <a:gd name="connsiteX2" fmla="*/ 7811689 w 7986227"/>
              <a:gd name="connsiteY2" fmla="*/ 501442 h 504000"/>
              <a:gd name="connsiteX3" fmla="*/ 0 w 7986227"/>
              <a:gd name="connsiteY3" fmla="*/ 504000 h 504000"/>
              <a:gd name="connsiteX4" fmla="*/ 0 w 7986227"/>
              <a:gd name="connsiteY4" fmla="*/ 0 h 50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6227" h="504000">
                <a:moveTo>
                  <a:pt x="0" y="0"/>
                </a:moveTo>
                <a:lnTo>
                  <a:pt x="7986227" y="0"/>
                </a:lnTo>
                <a:lnTo>
                  <a:pt x="7811689" y="501442"/>
                </a:lnTo>
                <a:lnTo>
                  <a:pt x="0" y="504000"/>
                </a:lnTo>
                <a:lnTo>
                  <a:pt x="0" y="0"/>
                </a:lnTo>
                <a:close/>
              </a:path>
            </a:pathLst>
          </a:cu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lang="en-GB" sz="1633" dirty="0"/>
          </a:p>
        </p:txBody>
      </p:sp>
      <p:sp>
        <p:nvSpPr>
          <p:cNvPr id="16" name="Freeform 15"/>
          <p:cNvSpPr/>
          <p:nvPr userDrawn="1"/>
        </p:nvSpPr>
        <p:spPr>
          <a:xfrm>
            <a:off x="2218813" y="274848"/>
            <a:ext cx="279585" cy="423036"/>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7432461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7432461 w 7946231"/>
              <a:gd name="connsiteY4" fmla="*/ 0 h 504000"/>
              <a:gd name="connsiteX0" fmla="*/ 0 w 513770"/>
              <a:gd name="connsiteY0" fmla="*/ 0 h 504000"/>
              <a:gd name="connsiteX1" fmla="*/ 513770 w 513770"/>
              <a:gd name="connsiteY1" fmla="*/ 0 h 504000"/>
              <a:gd name="connsiteX2" fmla="*/ 370895 w 513770"/>
              <a:gd name="connsiteY2" fmla="*/ 504000 h 504000"/>
              <a:gd name="connsiteX3" fmla="*/ 0 w 513770"/>
              <a:gd name="connsiteY3" fmla="*/ 504000 h 504000"/>
              <a:gd name="connsiteX4" fmla="*/ 0 w 513770"/>
              <a:gd name="connsiteY4" fmla="*/ 0 h 504000"/>
              <a:gd name="connsiteX0" fmla="*/ 406542 w 513770"/>
              <a:gd name="connsiteY0" fmla="*/ 3253 h 504000"/>
              <a:gd name="connsiteX1" fmla="*/ 513770 w 513770"/>
              <a:gd name="connsiteY1" fmla="*/ 0 h 504000"/>
              <a:gd name="connsiteX2" fmla="*/ 370895 w 513770"/>
              <a:gd name="connsiteY2" fmla="*/ 504000 h 504000"/>
              <a:gd name="connsiteX3" fmla="*/ 0 w 513770"/>
              <a:gd name="connsiteY3" fmla="*/ 504000 h 504000"/>
              <a:gd name="connsiteX4" fmla="*/ 406542 w 513770"/>
              <a:gd name="connsiteY4" fmla="*/ 3253 h 504000"/>
              <a:gd name="connsiteX0" fmla="*/ 163892 w 271120"/>
              <a:gd name="connsiteY0" fmla="*/ 3253 h 504000"/>
              <a:gd name="connsiteX1" fmla="*/ 271120 w 271120"/>
              <a:gd name="connsiteY1" fmla="*/ 0 h 504000"/>
              <a:gd name="connsiteX2" fmla="*/ 128245 w 271120"/>
              <a:gd name="connsiteY2" fmla="*/ 504000 h 504000"/>
              <a:gd name="connsiteX3" fmla="*/ 0 w 271120"/>
              <a:gd name="connsiteY3" fmla="*/ 499073 h 504000"/>
              <a:gd name="connsiteX4" fmla="*/ 163892 w 271120"/>
              <a:gd name="connsiteY4" fmla="*/ 3253 h 504000"/>
              <a:gd name="connsiteX0" fmla="*/ 163892 w 271120"/>
              <a:gd name="connsiteY0" fmla="*/ 3253 h 504000"/>
              <a:gd name="connsiteX1" fmla="*/ 271120 w 271120"/>
              <a:gd name="connsiteY1" fmla="*/ 0 h 504000"/>
              <a:gd name="connsiteX2" fmla="*/ 137685 w 271120"/>
              <a:gd name="connsiteY2" fmla="*/ 504000 h 504000"/>
              <a:gd name="connsiteX3" fmla="*/ 0 w 271120"/>
              <a:gd name="connsiteY3" fmla="*/ 499073 h 504000"/>
              <a:gd name="connsiteX4" fmla="*/ 163892 w 271120"/>
              <a:gd name="connsiteY4" fmla="*/ 3253 h 504000"/>
              <a:gd name="connsiteX0" fmla="*/ 174008 w 271120"/>
              <a:gd name="connsiteY0" fmla="*/ 0 h 504863"/>
              <a:gd name="connsiteX1" fmla="*/ 271120 w 271120"/>
              <a:gd name="connsiteY1" fmla="*/ 863 h 504863"/>
              <a:gd name="connsiteX2" fmla="*/ 137685 w 271120"/>
              <a:gd name="connsiteY2" fmla="*/ 504863 h 504863"/>
              <a:gd name="connsiteX3" fmla="*/ 0 w 271120"/>
              <a:gd name="connsiteY3" fmla="*/ 499936 h 504863"/>
              <a:gd name="connsiteX4" fmla="*/ 174008 w 271120"/>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499936 h 504863"/>
              <a:gd name="connsiteX4" fmla="*/ 174008 w 302481"/>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499936 h 504863"/>
              <a:gd name="connsiteX4" fmla="*/ 174008 w 302481"/>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504863 h 504863"/>
              <a:gd name="connsiteX4" fmla="*/ 174008 w 302481"/>
              <a:gd name="connsiteY4" fmla="*/ 0 h 50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81" h="504863">
                <a:moveTo>
                  <a:pt x="174008" y="0"/>
                </a:moveTo>
                <a:lnTo>
                  <a:pt x="302481" y="0"/>
                </a:lnTo>
                <a:lnTo>
                  <a:pt x="137685" y="504863"/>
                </a:lnTo>
                <a:lnTo>
                  <a:pt x="0" y="504863"/>
                </a:lnTo>
                <a:lnTo>
                  <a:pt x="174008" y="0"/>
                </a:lnTo>
                <a:close/>
              </a:path>
            </a:pathLst>
          </a:cu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lang="en-GB" sz="1633" dirty="0"/>
          </a:p>
        </p:txBody>
      </p:sp>
      <p:pic>
        <p:nvPicPr>
          <p:cNvPr id="9" name="Picture 2" descr="G:\WIP\2013\25000-25999\25500-25599\CRT025554\Graphics_PPT_for_Word_docs\Nav_Home_3Orange.emf">
            <a:hlinkClick r:id="" action="ppaction://noaction"/>
          </p:cNvPr>
          <p:cNvPicPr>
            <a:picLocks noChangeAspect="1" noChangeArrowheads="1"/>
          </p:cNvPicPr>
          <p:nvPr userDrawn="1"/>
        </p:nvPicPr>
        <p:blipFill>
          <a:blip r:embed="rId2" cstate="email">
            <a:lum bright="-40000" contrast="40000"/>
            <a:extLst>
              <a:ext uri="{28A0092B-C50C-407E-A947-70E740481C1C}">
                <a14:useLocalDpi xmlns:a14="http://schemas.microsoft.com/office/drawing/2010/main"/>
              </a:ext>
            </a:extLst>
          </a:blip>
          <a:srcRect/>
          <a:stretch>
            <a:fillRect/>
          </a:stretch>
        </p:blipFill>
        <p:spPr bwMode="auto">
          <a:xfrm>
            <a:off x="284491" y="269046"/>
            <a:ext cx="435012" cy="440798"/>
          </a:xfrm>
          <a:prstGeom prst="rect">
            <a:avLst/>
          </a:prstGeom>
          <a:noFill/>
        </p:spPr>
      </p:pic>
      <p:pic>
        <p:nvPicPr>
          <p:cNvPr id="10" name="Picture 3" descr="G:\WIP\2013\25000-25999\25500-25599\CRT025554\Graphics_PPT_for_Word_docs\Nav_Left_3Orange.emf">
            <a:hlinkClick r:id="" action="ppaction://hlinkshowjump?jump=previousslide"/>
          </p:cNvPr>
          <p:cNvPicPr>
            <a:picLocks noChangeAspect="1" noChangeArrowheads="1"/>
          </p:cNvPicPr>
          <p:nvPr userDrawn="1"/>
        </p:nvPicPr>
        <p:blipFill>
          <a:blip r:embed="rId3" cstate="email">
            <a:lum bright="-40000" contrast="40000"/>
            <a:extLst>
              <a:ext uri="{28A0092B-C50C-407E-A947-70E740481C1C}">
                <a14:useLocalDpi xmlns:a14="http://schemas.microsoft.com/office/drawing/2010/main"/>
              </a:ext>
            </a:extLst>
          </a:blip>
          <a:srcRect/>
          <a:stretch>
            <a:fillRect/>
          </a:stretch>
        </p:blipFill>
        <p:spPr bwMode="auto">
          <a:xfrm>
            <a:off x="845442" y="269046"/>
            <a:ext cx="440983" cy="440798"/>
          </a:xfrm>
          <a:prstGeom prst="rect">
            <a:avLst/>
          </a:prstGeom>
          <a:noFill/>
        </p:spPr>
      </p:pic>
      <p:pic>
        <p:nvPicPr>
          <p:cNvPr id="12" name="Picture 4" descr="G:\WIP\2013\25000-25999\25500-25599\CRT025554\Graphics_PPT_for_Word_docs\Nav_Right_3Orange.emf">
            <a:hlinkClick r:id="" action="ppaction://hlinkshowjump?jump=nextslide"/>
          </p:cNvPr>
          <p:cNvPicPr>
            <a:picLocks noChangeAspect="1" noChangeArrowheads="1"/>
          </p:cNvPicPr>
          <p:nvPr userDrawn="1"/>
        </p:nvPicPr>
        <p:blipFill>
          <a:blip r:embed="rId4" cstate="email">
            <a:lum bright="-40000" contrast="40000"/>
            <a:extLst>
              <a:ext uri="{28A0092B-C50C-407E-A947-70E740481C1C}">
                <a14:useLocalDpi xmlns:a14="http://schemas.microsoft.com/office/drawing/2010/main"/>
              </a:ext>
            </a:extLst>
          </a:blip>
          <a:srcRect/>
          <a:stretch>
            <a:fillRect/>
          </a:stretch>
        </p:blipFill>
        <p:spPr bwMode="auto">
          <a:xfrm>
            <a:off x="1412364" y="269046"/>
            <a:ext cx="440983" cy="440798"/>
          </a:xfrm>
          <a:prstGeom prst="rect">
            <a:avLst/>
          </a:prstGeom>
          <a:noFill/>
        </p:spPr>
      </p:pic>
      <p:sp>
        <p:nvSpPr>
          <p:cNvPr id="13" name="Holder 4">
            <a:extLst>
              <a:ext uri="{FF2B5EF4-FFF2-40B4-BE49-F238E27FC236}">
                <a16:creationId xmlns:a16="http://schemas.microsoft.com/office/drawing/2014/main" id="{332BE8E0-FAE0-B649-8902-562B97854B61}"/>
              </a:ext>
            </a:extLst>
          </p:cNvPr>
          <p:cNvSpPr>
            <a:spLocks noGrp="1"/>
          </p:cNvSpPr>
          <p:nvPr>
            <p:ph type="sldNum" sz="quarter" idx="7"/>
          </p:nvPr>
        </p:nvSpPr>
        <p:spPr>
          <a:xfrm>
            <a:off x="10874415" y="6315802"/>
            <a:ext cx="347133" cy="153888"/>
          </a:xfrm>
          <a:prstGeom prst="rect">
            <a:avLst/>
          </a:prstGeom>
        </p:spPr>
        <p:txBody>
          <a:bodyPr lIns="0" tIns="0" rIns="0" bIns="0"/>
          <a:lstStyle>
            <a:lvl1pPr>
              <a:defRPr sz="1000" b="0" i="0">
                <a:solidFill>
                  <a:schemeClr val="bg1"/>
                </a:solidFill>
                <a:latin typeface="Arial"/>
                <a:cs typeface="Arial"/>
              </a:defRPr>
            </a:lvl1pPr>
          </a:lstStyle>
          <a:p>
            <a:pPr marL="95212">
              <a:spcBef>
                <a:spcPts val="5"/>
              </a:spcBef>
            </a:pPr>
            <a:fld id="{81D60167-4931-47E6-BA6A-407CBD079E47}" type="slidenum">
              <a:rPr lang="en-US" smtClean="0">
                <a:solidFill>
                  <a:srgbClr val="00338D"/>
                </a:solidFill>
              </a:rPr>
              <a:pPr marL="95212">
                <a:spcBef>
                  <a:spcPts val="5"/>
                </a:spcBef>
              </a:pPr>
              <a:t>‹#›</a:t>
            </a:fld>
            <a:endParaRPr lang="en-US" dirty="0">
              <a:solidFill>
                <a:srgbClr val="00338D"/>
              </a:solidFill>
            </a:endParaRPr>
          </a:p>
        </p:txBody>
      </p:sp>
    </p:spTree>
    <p:extLst>
      <p:ext uri="{BB962C8B-B14F-4D97-AF65-F5344CB8AC3E}">
        <p14:creationId xmlns:p14="http://schemas.microsoft.com/office/powerpoint/2010/main" val="3075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sights blank">
    <p:spTree>
      <p:nvGrpSpPr>
        <p:cNvPr id="1" name=""/>
        <p:cNvGrpSpPr/>
        <p:nvPr/>
      </p:nvGrpSpPr>
      <p:grpSpPr>
        <a:xfrm>
          <a:off x="0" y="0"/>
          <a:ext cx="0" cy="0"/>
          <a:chOff x="0" y="0"/>
          <a:chExt cx="0" cy="0"/>
        </a:xfrm>
      </p:grpSpPr>
      <p:sp>
        <p:nvSpPr>
          <p:cNvPr id="7" name="Title 1"/>
          <p:cNvSpPr txBox="1">
            <a:spLocks/>
          </p:cNvSpPr>
          <p:nvPr userDrawn="1"/>
        </p:nvSpPr>
        <p:spPr>
          <a:xfrm>
            <a:off x="1126361" y="482496"/>
            <a:ext cx="8485249" cy="266678"/>
          </a:xfrm>
          <a:prstGeom prst="rect">
            <a:avLst/>
          </a:prstGeom>
        </p:spPr>
        <p:txBody>
          <a:bodyPr vert="horz" lIns="0" tIns="46891" rIns="93782" bIns="46891" rtlCol="0" anchor="ctr">
            <a:noAutofit/>
          </a:bodyPr>
          <a:lstStyle/>
          <a:p>
            <a:pPr lvl="0" defTabSz="468896">
              <a:spcBef>
                <a:spcPct val="0"/>
              </a:spcBef>
              <a:defRPr/>
            </a:pPr>
            <a:endParaRPr lang="en-GB" sz="1633" dirty="0">
              <a:solidFill>
                <a:srgbClr val="409DAD"/>
              </a:solidFill>
              <a:latin typeface="Univers CondensedLight" pitchFamily="2" charset="0"/>
              <a:ea typeface="+mj-ea"/>
              <a:cs typeface="Univers CondensedBold"/>
            </a:endParaRPr>
          </a:p>
        </p:txBody>
      </p:sp>
      <p:sp>
        <p:nvSpPr>
          <p:cNvPr id="11" name="Rectangle 10"/>
          <p:cNvSpPr/>
          <p:nvPr userDrawn="1"/>
        </p:nvSpPr>
        <p:spPr>
          <a:xfrm>
            <a:off x="7199388" y="274848"/>
            <a:ext cx="4991172" cy="421056"/>
          </a:xfrm>
          <a:prstGeom prst="rect">
            <a:avLst/>
          </a:pr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lang="en-GB" sz="1633" dirty="0"/>
          </a:p>
        </p:txBody>
      </p:sp>
      <p:sp>
        <p:nvSpPr>
          <p:cNvPr id="14" name="Title 1"/>
          <p:cNvSpPr txBox="1">
            <a:spLocks/>
          </p:cNvSpPr>
          <p:nvPr userDrawn="1"/>
        </p:nvSpPr>
        <p:spPr>
          <a:xfrm>
            <a:off x="2365151" y="365416"/>
            <a:ext cx="8485249" cy="266678"/>
          </a:xfrm>
          <a:prstGeom prst="rect">
            <a:avLst/>
          </a:prstGeom>
        </p:spPr>
        <p:txBody>
          <a:bodyPr vert="horz" lIns="0" tIns="46891" rIns="93782" bIns="46891" rtlCol="0" anchor="ctr">
            <a:noAutofit/>
          </a:bodyPr>
          <a:lstStyle/>
          <a:p>
            <a:pPr lvl="0" defTabSz="468896">
              <a:spcBef>
                <a:spcPct val="0"/>
              </a:spcBef>
              <a:defRPr/>
            </a:pPr>
            <a:endParaRPr lang="en-GB" sz="1633" dirty="0">
              <a:solidFill>
                <a:srgbClr val="409DAD"/>
              </a:solidFill>
              <a:latin typeface="Univers CondensedLight" pitchFamily="2" charset="0"/>
              <a:ea typeface="+mj-ea"/>
              <a:cs typeface="Univers CondensedBold"/>
            </a:endParaRPr>
          </a:p>
        </p:txBody>
      </p:sp>
      <p:sp>
        <p:nvSpPr>
          <p:cNvPr id="15" name="Freeform 14"/>
          <p:cNvSpPr/>
          <p:nvPr userDrawn="1"/>
        </p:nvSpPr>
        <p:spPr>
          <a:xfrm rot="10800000">
            <a:off x="2394643" y="274848"/>
            <a:ext cx="7359745" cy="421056"/>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0 w 7946231"/>
              <a:gd name="connsiteY0" fmla="*/ 1 h 504001"/>
              <a:gd name="connsiteX1" fmla="*/ 7946231 w 7946231"/>
              <a:gd name="connsiteY1" fmla="*/ 0 h 504001"/>
              <a:gd name="connsiteX2" fmla="*/ 7803356 w 7946231"/>
              <a:gd name="connsiteY2" fmla="*/ 504001 h 504001"/>
              <a:gd name="connsiteX3" fmla="*/ 0 w 7946231"/>
              <a:gd name="connsiteY3" fmla="*/ 504001 h 504001"/>
              <a:gd name="connsiteX4" fmla="*/ 0 w 7946231"/>
              <a:gd name="connsiteY4" fmla="*/ 1 h 504001"/>
              <a:gd name="connsiteX0" fmla="*/ 0 w 7986227"/>
              <a:gd name="connsiteY0" fmla="*/ 0 h 504000"/>
              <a:gd name="connsiteX1" fmla="*/ 7986227 w 7986227"/>
              <a:gd name="connsiteY1" fmla="*/ 0 h 504000"/>
              <a:gd name="connsiteX2" fmla="*/ 7803356 w 7986227"/>
              <a:gd name="connsiteY2" fmla="*/ 504000 h 504000"/>
              <a:gd name="connsiteX3" fmla="*/ 0 w 7986227"/>
              <a:gd name="connsiteY3" fmla="*/ 504000 h 504000"/>
              <a:gd name="connsiteX4" fmla="*/ 0 w 7986227"/>
              <a:gd name="connsiteY4" fmla="*/ 0 h 504000"/>
              <a:gd name="connsiteX0" fmla="*/ 0 w 7986227"/>
              <a:gd name="connsiteY0" fmla="*/ 0 h 504000"/>
              <a:gd name="connsiteX1" fmla="*/ 7986227 w 7986227"/>
              <a:gd name="connsiteY1" fmla="*/ 0 h 504000"/>
              <a:gd name="connsiteX2" fmla="*/ 7811689 w 7986227"/>
              <a:gd name="connsiteY2" fmla="*/ 501442 h 504000"/>
              <a:gd name="connsiteX3" fmla="*/ 0 w 7986227"/>
              <a:gd name="connsiteY3" fmla="*/ 504000 h 504000"/>
              <a:gd name="connsiteX4" fmla="*/ 0 w 7986227"/>
              <a:gd name="connsiteY4" fmla="*/ 0 h 50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6227" h="504000">
                <a:moveTo>
                  <a:pt x="0" y="0"/>
                </a:moveTo>
                <a:lnTo>
                  <a:pt x="7986227" y="0"/>
                </a:lnTo>
                <a:lnTo>
                  <a:pt x="7811689" y="501442"/>
                </a:lnTo>
                <a:lnTo>
                  <a:pt x="0" y="504000"/>
                </a:lnTo>
                <a:lnTo>
                  <a:pt x="0" y="0"/>
                </a:lnTo>
                <a:close/>
              </a:path>
            </a:pathLst>
          </a:custGeom>
          <a:solidFill>
            <a:srgbClr val="DCDDDD"/>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lang="en-GB" sz="1633" dirty="0"/>
          </a:p>
        </p:txBody>
      </p:sp>
      <p:sp>
        <p:nvSpPr>
          <p:cNvPr id="16" name="Freeform 15"/>
          <p:cNvSpPr/>
          <p:nvPr userDrawn="1"/>
        </p:nvSpPr>
        <p:spPr>
          <a:xfrm>
            <a:off x="2218813" y="274848"/>
            <a:ext cx="279585" cy="423036"/>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7432461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7432461 w 7946231"/>
              <a:gd name="connsiteY4" fmla="*/ 0 h 504000"/>
              <a:gd name="connsiteX0" fmla="*/ 0 w 513770"/>
              <a:gd name="connsiteY0" fmla="*/ 0 h 504000"/>
              <a:gd name="connsiteX1" fmla="*/ 513770 w 513770"/>
              <a:gd name="connsiteY1" fmla="*/ 0 h 504000"/>
              <a:gd name="connsiteX2" fmla="*/ 370895 w 513770"/>
              <a:gd name="connsiteY2" fmla="*/ 504000 h 504000"/>
              <a:gd name="connsiteX3" fmla="*/ 0 w 513770"/>
              <a:gd name="connsiteY3" fmla="*/ 504000 h 504000"/>
              <a:gd name="connsiteX4" fmla="*/ 0 w 513770"/>
              <a:gd name="connsiteY4" fmla="*/ 0 h 504000"/>
              <a:gd name="connsiteX0" fmla="*/ 406542 w 513770"/>
              <a:gd name="connsiteY0" fmla="*/ 3253 h 504000"/>
              <a:gd name="connsiteX1" fmla="*/ 513770 w 513770"/>
              <a:gd name="connsiteY1" fmla="*/ 0 h 504000"/>
              <a:gd name="connsiteX2" fmla="*/ 370895 w 513770"/>
              <a:gd name="connsiteY2" fmla="*/ 504000 h 504000"/>
              <a:gd name="connsiteX3" fmla="*/ 0 w 513770"/>
              <a:gd name="connsiteY3" fmla="*/ 504000 h 504000"/>
              <a:gd name="connsiteX4" fmla="*/ 406542 w 513770"/>
              <a:gd name="connsiteY4" fmla="*/ 3253 h 504000"/>
              <a:gd name="connsiteX0" fmla="*/ 163892 w 271120"/>
              <a:gd name="connsiteY0" fmla="*/ 3253 h 504000"/>
              <a:gd name="connsiteX1" fmla="*/ 271120 w 271120"/>
              <a:gd name="connsiteY1" fmla="*/ 0 h 504000"/>
              <a:gd name="connsiteX2" fmla="*/ 128245 w 271120"/>
              <a:gd name="connsiteY2" fmla="*/ 504000 h 504000"/>
              <a:gd name="connsiteX3" fmla="*/ 0 w 271120"/>
              <a:gd name="connsiteY3" fmla="*/ 499073 h 504000"/>
              <a:gd name="connsiteX4" fmla="*/ 163892 w 271120"/>
              <a:gd name="connsiteY4" fmla="*/ 3253 h 504000"/>
              <a:gd name="connsiteX0" fmla="*/ 163892 w 271120"/>
              <a:gd name="connsiteY0" fmla="*/ 3253 h 504000"/>
              <a:gd name="connsiteX1" fmla="*/ 271120 w 271120"/>
              <a:gd name="connsiteY1" fmla="*/ 0 h 504000"/>
              <a:gd name="connsiteX2" fmla="*/ 137685 w 271120"/>
              <a:gd name="connsiteY2" fmla="*/ 504000 h 504000"/>
              <a:gd name="connsiteX3" fmla="*/ 0 w 271120"/>
              <a:gd name="connsiteY3" fmla="*/ 499073 h 504000"/>
              <a:gd name="connsiteX4" fmla="*/ 163892 w 271120"/>
              <a:gd name="connsiteY4" fmla="*/ 3253 h 504000"/>
              <a:gd name="connsiteX0" fmla="*/ 174008 w 271120"/>
              <a:gd name="connsiteY0" fmla="*/ 0 h 504863"/>
              <a:gd name="connsiteX1" fmla="*/ 271120 w 271120"/>
              <a:gd name="connsiteY1" fmla="*/ 863 h 504863"/>
              <a:gd name="connsiteX2" fmla="*/ 137685 w 271120"/>
              <a:gd name="connsiteY2" fmla="*/ 504863 h 504863"/>
              <a:gd name="connsiteX3" fmla="*/ 0 w 271120"/>
              <a:gd name="connsiteY3" fmla="*/ 499936 h 504863"/>
              <a:gd name="connsiteX4" fmla="*/ 174008 w 271120"/>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499936 h 504863"/>
              <a:gd name="connsiteX4" fmla="*/ 174008 w 302481"/>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499936 h 504863"/>
              <a:gd name="connsiteX4" fmla="*/ 174008 w 302481"/>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504863 h 504863"/>
              <a:gd name="connsiteX4" fmla="*/ 174008 w 302481"/>
              <a:gd name="connsiteY4" fmla="*/ 0 h 50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81" h="504863">
                <a:moveTo>
                  <a:pt x="174008" y="0"/>
                </a:moveTo>
                <a:lnTo>
                  <a:pt x="302481" y="0"/>
                </a:lnTo>
                <a:lnTo>
                  <a:pt x="137685" y="504863"/>
                </a:lnTo>
                <a:lnTo>
                  <a:pt x="0" y="504863"/>
                </a:lnTo>
                <a:lnTo>
                  <a:pt x="174008" y="0"/>
                </a:lnTo>
                <a:close/>
              </a:path>
            </a:pathLst>
          </a:cu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lIns="82934" tIns="41467" rIns="82934" bIns="41467" rtlCol="0" anchor="ctr"/>
          <a:lstStyle/>
          <a:p>
            <a:pPr algn="ctr"/>
            <a:endParaRPr lang="en-GB" sz="1633" dirty="0"/>
          </a:p>
        </p:txBody>
      </p:sp>
      <p:pic>
        <p:nvPicPr>
          <p:cNvPr id="9" name="Picture 2" descr="G:\WIP\2013\25000-25999\25500-25599\CRT025554\Graphics_PPT_for_Word_docs\Nav_Home_3Orange.emf">
            <a:hlinkClick r:id="rId2" action="ppaction://hlinksldjump"/>
          </p:cNvPr>
          <p:cNvPicPr>
            <a:picLocks noChangeAspect="1" noChangeArrowheads="1"/>
          </p:cNvPicPr>
          <p:nvPr userDrawn="1"/>
        </p:nvPicPr>
        <p:blipFill>
          <a:blip r:embed="rId3" cstate="email">
            <a:lum bright="-40000" contrast="40000"/>
            <a:extLst>
              <a:ext uri="{28A0092B-C50C-407E-A947-70E740481C1C}">
                <a14:useLocalDpi xmlns:a14="http://schemas.microsoft.com/office/drawing/2010/main"/>
              </a:ext>
            </a:extLst>
          </a:blip>
          <a:srcRect/>
          <a:stretch>
            <a:fillRect/>
          </a:stretch>
        </p:blipFill>
        <p:spPr bwMode="auto">
          <a:xfrm>
            <a:off x="284491" y="269046"/>
            <a:ext cx="435012" cy="440798"/>
          </a:xfrm>
          <a:prstGeom prst="rect">
            <a:avLst/>
          </a:prstGeom>
          <a:noFill/>
        </p:spPr>
      </p:pic>
      <p:pic>
        <p:nvPicPr>
          <p:cNvPr id="10" name="Picture 3" descr="G:\WIP\2013\25000-25999\25500-25599\CRT025554\Graphics_PPT_for_Word_docs\Nav_Left_3Orange.emf">
            <a:hlinkClick r:id="" action="ppaction://hlinkshowjump?jump=previousslide"/>
          </p:cNvPr>
          <p:cNvPicPr>
            <a:picLocks noChangeAspect="1" noChangeArrowheads="1"/>
          </p:cNvPicPr>
          <p:nvPr userDrawn="1"/>
        </p:nvPicPr>
        <p:blipFill>
          <a:blip r:embed="rId4" cstate="email">
            <a:lum bright="-40000" contrast="40000"/>
            <a:extLst>
              <a:ext uri="{28A0092B-C50C-407E-A947-70E740481C1C}">
                <a14:useLocalDpi xmlns:a14="http://schemas.microsoft.com/office/drawing/2010/main"/>
              </a:ext>
            </a:extLst>
          </a:blip>
          <a:srcRect/>
          <a:stretch>
            <a:fillRect/>
          </a:stretch>
        </p:blipFill>
        <p:spPr bwMode="auto">
          <a:xfrm>
            <a:off x="845442" y="269046"/>
            <a:ext cx="440983" cy="440798"/>
          </a:xfrm>
          <a:prstGeom prst="rect">
            <a:avLst/>
          </a:prstGeom>
          <a:noFill/>
        </p:spPr>
      </p:pic>
      <p:pic>
        <p:nvPicPr>
          <p:cNvPr id="12" name="Picture 4" descr="G:\WIP\2013\25000-25999\25500-25599\CRT025554\Graphics_PPT_for_Word_docs\Nav_Right_3Orange.emf">
            <a:hlinkClick r:id="" action="ppaction://hlinkshowjump?jump=nextslide"/>
          </p:cNvPr>
          <p:cNvPicPr>
            <a:picLocks noChangeAspect="1" noChangeArrowheads="1"/>
          </p:cNvPicPr>
          <p:nvPr userDrawn="1"/>
        </p:nvPicPr>
        <p:blipFill>
          <a:blip r:embed="rId5" cstate="email">
            <a:lum bright="-40000" contrast="40000"/>
            <a:extLst>
              <a:ext uri="{28A0092B-C50C-407E-A947-70E740481C1C}">
                <a14:useLocalDpi xmlns:a14="http://schemas.microsoft.com/office/drawing/2010/main"/>
              </a:ext>
            </a:extLst>
          </a:blip>
          <a:srcRect/>
          <a:stretch>
            <a:fillRect/>
          </a:stretch>
        </p:blipFill>
        <p:spPr bwMode="auto">
          <a:xfrm>
            <a:off x="1412364" y="269046"/>
            <a:ext cx="440983" cy="440798"/>
          </a:xfrm>
          <a:prstGeom prst="rect">
            <a:avLst/>
          </a:prstGeom>
          <a:noFill/>
        </p:spPr>
      </p:pic>
      <p:sp>
        <p:nvSpPr>
          <p:cNvPr id="13" name="Holder 4">
            <a:extLst>
              <a:ext uri="{FF2B5EF4-FFF2-40B4-BE49-F238E27FC236}">
                <a16:creationId xmlns:a16="http://schemas.microsoft.com/office/drawing/2014/main" id="{3BB157C9-7E62-274F-A59E-2ABE8C261225}"/>
              </a:ext>
            </a:extLst>
          </p:cNvPr>
          <p:cNvSpPr>
            <a:spLocks noGrp="1"/>
          </p:cNvSpPr>
          <p:nvPr>
            <p:ph type="sldNum" sz="quarter" idx="7"/>
          </p:nvPr>
        </p:nvSpPr>
        <p:spPr>
          <a:xfrm>
            <a:off x="10874415" y="6315802"/>
            <a:ext cx="347133" cy="153888"/>
          </a:xfrm>
          <a:prstGeom prst="rect">
            <a:avLst/>
          </a:prstGeom>
        </p:spPr>
        <p:txBody>
          <a:bodyPr lIns="0" tIns="0" rIns="0" bIns="0"/>
          <a:lstStyle>
            <a:lvl1pPr>
              <a:defRPr sz="1000" b="0" i="0">
                <a:solidFill>
                  <a:schemeClr val="bg1"/>
                </a:solidFill>
                <a:latin typeface="Arial"/>
                <a:cs typeface="Arial"/>
              </a:defRPr>
            </a:lvl1pPr>
          </a:lstStyle>
          <a:p>
            <a:pPr marL="95212">
              <a:spcBef>
                <a:spcPts val="5"/>
              </a:spcBef>
            </a:pPr>
            <a:fld id="{81D60167-4931-47E6-BA6A-407CBD079E47}" type="slidenum">
              <a:rPr lang="en-US" smtClean="0">
                <a:solidFill>
                  <a:srgbClr val="00338D"/>
                </a:solidFill>
              </a:rPr>
              <a:pPr marL="95212">
                <a:spcBef>
                  <a:spcPts val="5"/>
                </a:spcBef>
              </a:pPr>
              <a:t>‹#›</a:t>
            </a:fld>
            <a:endParaRPr lang="en-US" dirty="0">
              <a:solidFill>
                <a:srgbClr val="00338D"/>
              </a:solidFill>
            </a:endParaRPr>
          </a:p>
        </p:txBody>
      </p:sp>
    </p:spTree>
    <p:extLst>
      <p:ext uri="{BB962C8B-B14F-4D97-AF65-F5344CB8AC3E}">
        <p14:creationId xmlns:p14="http://schemas.microsoft.com/office/powerpoint/2010/main" val="24084565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37"/>
          <p:cNvGrpSpPr>
            <a:grpSpLocks/>
          </p:cNvGrpSpPr>
          <p:nvPr/>
        </p:nvGrpSpPr>
        <p:grpSpPr bwMode="gray">
          <a:xfrm>
            <a:off x="4" y="737456"/>
            <a:ext cx="12192000" cy="5782041"/>
            <a:chOff x="0" y="671"/>
            <a:chExt cx="4320" cy="5261"/>
          </a:xfrm>
          <a:noFill/>
        </p:grpSpPr>
        <p:sp>
          <p:nvSpPr>
            <p:cNvPr id="14" name="Rectangle 22"/>
            <p:cNvSpPr>
              <a:spLocks noChangeArrowheads="1"/>
            </p:cNvSpPr>
            <p:nvPr/>
          </p:nvSpPr>
          <p:spPr bwMode="gray">
            <a:xfrm>
              <a:off x="4110" y="3278"/>
              <a:ext cx="210" cy="46"/>
            </a:xfrm>
            <a:prstGeom prst="rect">
              <a:avLst/>
            </a:prstGeom>
            <a:grpFill/>
            <a:ln w="9525" algn="ctr">
              <a:noFill/>
              <a:miter lim="800000"/>
              <a:headEnd/>
              <a:tailEnd/>
            </a:ln>
            <a:effectLst/>
          </p:spPr>
          <p:txBody>
            <a:bodyPr/>
            <a:lstStyle/>
            <a:p>
              <a:endParaRPr lang="en-GB" sz="1633" dirty="0"/>
            </a:p>
          </p:txBody>
        </p:sp>
        <p:sp>
          <p:nvSpPr>
            <p:cNvPr id="15" name="Rectangle 23"/>
            <p:cNvSpPr>
              <a:spLocks noChangeArrowheads="1"/>
            </p:cNvSpPr>
            <p:nvPr/>
          </p:nvSpPr>
          <p:spPr bwMode="gray">
            <a:xfrm>
              <a:off x="0" y="3278"/>
              <a:ext cx="210" cy="46"/>
            </a:xfrm>
            <a:prstGeom prst="rect">
              <a:avLst/>
            </a:prstGeom>
            <a:grpFill/>
            <a:ln w="9525" algn="ctr">
              <a:noFill/>
              <a:miter lim="800000"/>
              <a:headEnd/>
              <a:tailEnd/>
            </a:ln>
            <a:effectLst/>
          </p:spPr>
          <p:txBody>
            <a:bodyPr/>
            <a:lstStyle/>
            <a:p>
              <a:endParaRPr lang="en-GB" sz="1633" dirty="0"/>
            </a:p>
          </p:txBody>
        </p:sp>
        <p:sp>
          <p:nvSpPr>
            <p:cNvPr id="16" name="Rectangle 24"/>
            <p:cNvSpPr>
              <a:spLocks noChangeArrowheads="1"/>
            </p:cNvSpPr>
            <p:nvPr/>
          </p:nvSpPr>
          <p:spPr bwMode="gray">
            <a:xfrm rot="-5400000">
              <a:off x="2092" y="716"/>
              <a:ext cx="136" cy="46"/>
            </a:xfrm>
            <a:prstGeom prst="rect">
              <a:avLst/>
            </a:prstGeom>
            <a:grpFill/>
            <a:ln w="9525" algn="ctr">
              <a:noFill/>
              <a:miter lim="800000"/>
              <a:headEnd/>
              <a:tailEnd/>
            </a:ln>
            <a:effectLst/>
          </p:spPr>
          <p:txBody>
            <a:bodyPr/>
            <a:lstStyle/>
            <a:p>
              <a:endParaRPr lang="en-GB" sz="1633" dirty="0"/>
            </a:p>
          </p:txBody>
        </p:sp>
        <p:sp>
          <p:nvSpPr>
            <p:cNvPr id="17" name="Rectangle 34"/>
            <p:cNvSpPr>
              <a:spLocks noChangeArrowheads="1"/>
            </p:cNvSpPr>
            <p:nvPr/>
          </p:nvSpPr>
          <p:spPr bwMode="gray">
            <a:xfrm rot="-5400000">
              <a:off x="2089" y="5841"/>
              <a:ext cx="136" cy="46"/>
            </a:xfrm>
            <a:prstGeom prst="rect">
              <a:avLst/>
            </a:prstGeom>
            <a:grpFill/>
            <a:ln w="9525" algn="ctr">
              <a:noFill/>
              <a:miter lim="800000"/>
              <a:headEnd/>
              <a:tailEnd/>
            </a:ln>
            <a:effectLst/>
          </p:spPr>
          <p:txBody>
            <a:bodyPr/>
            <a:lstStyle/>
            <a:p>
              <a:endParaRPr lang="en-GB" sz="1633" dirty="0"/>
            </a:p>
          </p:txBody>
        </p:sp>
      </p:grpSp>
      <p:sp>
        <p:nvSpPr>
          <p:cNvPr id="19" name="Rectangle 18"/>
          <p:cNvSpPr/>
          <p:nvPr/>
        </p:nvSpPr>
        <p:spPr>
          <a:xfrm>
            <a:off x="321518" y="130949"/>
            <a:ext cx="11548962" cy="6596104"/>
          </a:xfrm>
          <a:prstGeom prst="rect">
            <a:avLst/>
          </a:prstGeom>
          <a:noFill/>
          <a:ln w="3175" cap="sq">
            <a:noFill/>
            <a:prstDash val="dash"/>
          </a:ln>
        </p:spPr>
        <p:style>
          <a:lnRef idx="2">
            <a:schemeClr val="accent1">
              <a:shade val="50000"/>
            </a:schemeClr>
          </a:lnRef>
          <a:fillRef idx="1">
            <a:schemeClr val="accent1"/>
          </a:fillRef>
          <a:effectRef idx="0">
            <a:schemeClr val="accent1"/>
          </a:effectRef>
          <a:fontRef idx="minor">
            <a:schemeClr val="lt1"/>
          </a:fontRef>
        </p:style>
        <p:txBody>
          <a:bodyPr lIns="45304" tIns="45304" rIns="45304" bIns="45304" rtlCol="0" anchor="ctr"/>
          <a:lstStyle/>
          <a:p>
            <a:pPr algn="ctr"/>
            <a:endParaRPr lang="en-GB" sz="1633" dirty="0"/>
          </a:p>
        </p:txBody>
      </p:sp>
      <p:sp>
        <p:nvSpPr>
          <p:cNvPr id="8" name="Holder 4">
            <a:extLst>
              <a:ext uri="{FF2B5EF4-FFF2-40B4-BE49-F238E27FC236}">
                <a16:creationId xmlns:a16="http://schemas.microsoft.com/office/drawing/2014/main" id="{EF01BE4C-FA33-AD4E-AEE9-0C167B79EF11}"/>
              </a:ext>
            </a:extLst>
          </p:cNvPr>
          <p:cNvSpPr>
            <a:spLocks noGrp="1"/>
          </p:cNvSpPr>
          <p:nvPr>
            <p:ph type="sldNum" sz="quarter" idx="4"/>
          </p:nvPr>
        </p:nvSpPr>
        <p:spPr>
          <a:xfrm>
            <a:off x="10874415" y="6315802"/>
            <a:ext cx="347133" cy="153888"/>
          </a:xfrm>
          <a:prstGeom prst="rect">
            <a:avLst/>
          </a:prstGeom>
        </p:spPr>
        <p:txBody>
          <a:bodyPr lIns="0" tIns="0" rIns="0" bIns="0"/>
          <a:lstStyle>
            <a:lvl1pPr>
              <a:defRPr sz="1000" b="0" i="0">
                <a:solidFill>
                  <a:schemeClr val="bg1"/>
                </a:solidFill>
                <a:latin typeface="Arial"/>
                <a:cs typeface="Arial"/>
              </a:defRPr>
            </a:lvl1pPr>
          </a:lstStyle>
          <a:p>
            <a:pPr marL="95212">
              <a:spcBef>
                <a:spcPts val="5"/>
              </a:spcBef>
            </a:pPr>
            <a:fld id="{81D60167-4931-47E6-BA6A-407CBD079E47}" type="slidenum">
              <a:rPr lang="en-US" smtClean="0">
                <a:solidFill>
                  <a:srgbClr val="00338D"/>
                </a:solidFill>
              </a:rPr>
              <a:pPr marL="95212">
                <a:spcBef>
                  <a:spcPts val="5"/>
                </a:spcBef>
              </a:pPr>
              <a:t>‹#›</a:t>
            </a:fld>
            <a:endParaRPr lang="en-US" dirty="0">
              <a:solidFill>
                <a:srgbClr val="00338D"/>
              </a:solidFill>
            </a:endParaRPr>
          </a:p>
        </p:txBody>
      </p:sp>
    </p:spTree>
    <p:extLst>
      <p:ext uri="{BB962C8B-B14F-4D97-AF65-F5344CB8AC3E}">
        <p14:creationId xmlns:p14="http://schemas.microsoft.com/office/powerpoint/2010/main" val="369946250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Lst>
  <p:hf hdr="0" dt="0"/>
  <p:txStyles>
    <p:titleStyle>
      <a:lvl1pPr algn="l" defTabSz="967121" rtl="0" eaLnBrk="1" latinLnBrk="0" hangingPunct="1">
        <a:spcBef>
          <a:spcPct val="0"/>
        </a:spcBef>
        <a:buNone/>
        <a:defRPr kumimoji="0" lang="en-GB" sz="2993" b="1" i="0" u="none" strike="noStrike" kern="1200" cap="none" spc="0" normalizeH="0" baseline="0" noProof="0" dirty="0">
          <a:ln>
            <a:noFill/>
          </a:ln>
          <a:solidFill>
            <a:srgbClr val="00338D"/>
          </a:solidFill>
          <a:effectLst/>
          <a:uLnTx/>
          <a:uFillTx/>
          <a:latin typeface="Univers 45 Light" pitchFamily="2" charset="0"/>
          <a:ea typeface="+mj-ea"/>
          <a:cs typeface="+mj-cs"/>
        </a:defRPr>
      </a:lvl1pPr>
      <a:lvl2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9pPr>
    </p:titleStyle>
    <p:bodyStyle>
      <a:lvl1pPr marL="0" indent="0" algn="l" defTabSz="967121" rtl="0" eaLnBrk="1" latinLnBrk="0" hangingPunct="1">
        <a:lnSpc>
          <a:spcPct val="100000"/>
        </a:lnSpc>
        <a:spcBef>
          <a:spcPts val="544"/>
        </a:spcBef>
        <a:spcAft>
          <a:spcPts val="544"/>
        </a:spcAft>
        <a:buFont typeface="Arial" pitchFamily="34" charset="0"/>
        <a:buNone/>
        <a:defRPr kumimoji="0" lang="en-US" sz="2993"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967121" rtl="0" eaLnBrk="1" latinLnBrk="0" hangingPunct="1">
        <a:lnSpc>
          <a:spcPct val="100000"/>
        </a:lnSpc>
        <a:spcBef>
          <a:spcPts val="544"/>
        </a:spcBef>
        <a:spcAft>
          <a:spcPts val="0"/>
        </a:spcAft>
        <a:buFont typeface="Arial" pitchFamily="34" charset="0"/>
        <a:buNone/>
        <a:defRPr kumimoji="0" lang="en-US" sz="2358"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967121" rtl="0" eaLnBrk="1" latinLnBrk="0" hangingPunct="1">
        <a:lnSpc>
          <a:spcPct val="100000"/>
        </a:lnSpc>
        <a:spcBef>
          <a:spcPts val="544"/>
        </a:spcBef>
        <a:spcAft>
          <a:spcPts val="544"/>
        </a:spcAft>
        <a:buClr>
          <a:srgbClr val="97989A"/>
        </a:buClr>
        <a:buFont typeface="Arial" pitchFamily="34" charset="0"/>
        <a:buNone/>
        <a:defRPr kumimoji="0" lang="en-US" sz="1088"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967121" rtl="0" eaLnBrk="1" latinLnBrk="0" hangingPunct="1">
        <a:lnSpc>
          <a:spcPct val="100000"/>
        </a:lnSpc>
        <a:spcBef>
          <a:spcPts val="544"/>
        </a:spcBef>
        <a:spcAft>
          <a:spcPts val="0"/>
        </a:spcAft>
        <a:buClr>
          <a:srgbClr val="97989A"/>
        </a:buClr>
        <a:buSzPct val="85000"/>
        <a:buFont typeface="Wingdings" pitchFamily="2" charset="2"/>
        <a:buNone/>
        <a:defRPr kumimoji="0" lang="en-US" sz="816"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967121" rtl="0" eaLnBrk="1" latinLnBrk="0" hangingPunct="1">
        <a:lnSpc>
          <a:spcPct val="100000"/>
        </a:lnSpc>
        <a:spcBef>
          <a:spcPts val="0"/>
        </a:spcBef>
        <a:spcAft>
          <a:spcPts val="0"/>
        </a:spcAft>
        <a:buClr>
          <a:srgbClr val="97989A"/>
        </a:buClr>
        <a:buFont typeface="Univers 45 Light" pitchFamily="2" charset="0"/>
        <a:buNone/>
        <a:defRPr kumimoji="0" lang="en-GB" sz="816"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967121" rtl="0" eaLnBrk="1" latinLnBrk="0" hangingPunct="1">
        <a:lnSpc>
          <a:spcPct val="100000"/>
        </a:lnSpc>
        <a:spcBef>
          <a:spcPts val="0"/>
        </a:spcBef>
        <a:spcAft>
          <a:spcPts val="544"/>
        </a:spcAft>
        <a:buClr>
          <a:srgbClr val="97989A"/>
        </a:buClr>
        <a:buSzPct val="85000"/>
        <a:buFont typeface="Wingdings" pitchFamily="2" charset="2"/>
        <a:buNone/>
        <a:defRPr sz="816" kern="1200">
          <a:solidFill>
            <a:schemeClr val="tx1"/>
          </a:solidFill>
          <a:latin typeface="Univers 45 Light" pitchFamily="2" charset="0"/>
          <a:ea typeface="+mn-ea"/>
          <a:cs typeface="+mn-cs"/>
        </a:defRPr>
      </a:lvl6pPr>
      <a:lvl7pPr marL="120947" indent="-120947"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7pPr>
      <a:lvl8pPr marL="244773" indent="-118067"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8pPr>
      <a:lvl9pPr marL="357080" indent="-109428"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9pPr>
    </p:bodyStyle>
    <p:otherStyle>
      <a:defPPr>
        <a:defRPr lang="en-US"/>
      </a:defPPr>
      <a:lvl1pPr marL="0" algn="l" defTabSz="967121" rtl="0" eaLnBrk="1" latinLnBrk="0" hangingPunct="1">
        <a:defRPr sz="1905" kern="1200">
          <a:solidFill>
            <a:schemeClr val="tx1"/>
          </a:solidFill>
          <a:latin typeface="+mn-lt"/>
          <a:ea typeface="+mn-ea"/>
          <a:cs typeface="+mn-cs"/>
        </a:defRPr>
      </a:lvl1pPr>
      <a:lvl2pPr marL="483563" algn="l" defTabSz="967121" rtl="0" eaLnBrk="1" latinLnBrk="0" hangingPunct="1">
        <a:defRPr sz="1905" kern="1200">
          <a:solidFill>
            <a:schemeClr val="tx1"/>
          </a:solidFill>
          <a:latin typeface="+mn-lt"/>
          <a:ea typeface="+mn-ea"/>
          <a:cs typeface="+mn-cs"/>
        </a:defRPr>
      </a:lvl2pPr>
      <a:lvl3pPr marL="967121" algn="l" defTabSz="967121" rtl="0" eaLnBrk="1" latinLnBrk="0" hangingPunct="1">
        <a:defRPr sz="1905" kern="1200">
          <a:solidFill>
            <a:schemeClr val="tx1"/>
          </a:solidFill>
          <a:latin typeface="+mn-lt"/>
          <a:ea typeface="+mn-ea"/>
          <a:cs typeface="+mn-cs"/>
        </a:defRPr>
      </a:lvl3pPr>
      <a:lvl4pPr marL="1450682" algn="l" defTabSz="967121" rtl="0" eaLnBrk="1" latinLnBrk="0" hangingPunct="1">
        <a:defRPr sz="1905" kern="1200">
          <a:solidFill>
            <a:schemeClr val="tx1"/>
          </a:solidFill>
          <a:latin typeface="+mn-lt"/>
          <a:ea typeface="+mn-ea"/>
          <a:cs typeface="+mn-cs"/>
        </a:defRPr>
      </a:lvl4pPr>
      <a:lvl5pPr marL="1934243" algn="l" defTabSz="967121" rtl="0" eaLnBrk="1" latinLnBrk="0" hangingPunct="1">
        <a:defRPr sz="1905" kern="1200">
          <a:solidFill>
            <a:schemeClr val="tx1"/>
          </a:solidFill>
          <a:latin typeface="+mn-lt"/>
          <a:ea typeface="+mn-ea"/>
          <a:cs typeface="+mn-cs"/>
        </a:defRPr>
      </a:lvl5pPr>
      <a:lvl6pPr marL="2417804" algn="l" defTabSz="967121" rtl="0" eaLnBrk="1" latinLnBrk="0" hangingPunct="1">
        <a:defRPr sz="1905" kern="1200">
          <a:solidFill>
            <a:schemeClr val="tx1"/>
          </a:solidFill>
          <a:latin typeface="+mn-lt"/>
          <a:ea typeface="+mn-ea"/>
          <a:cs typeface="+mn-cs"/>
        </a:defRPr>
      </a:lvl6pPr>
      <a:lvl7pPr marL="2901365" algn="l" defTabSz="967121" rtl="0" eaLnBrk="1" latinLnBrk="0" hangingPunct="1">
        <a:defRPr sz="1905" kern="1200">
          <a:solidFill>
            <a:schemeClr val="tx1"/>
          </a:solidFill>
          <a:latin typeface="+mn-lt"/>
          <a:ea typeface="+mn-ea"/>
          <a:cs typeface="+mn-cs"/>
        </a:defRPr>
      </a:lvl7pPr>
      <a:lvl8pPr marL="3384925" algn="l" defTabSz="967121" rtl="0" eaLnBrk="1" latinLnBrk="0" hangingPunct="1">
        <a:defRPr sz="1905" kern="1200">
          <a:solidFill>
            <a:schemeClr val="tx1"/>
          </a:solidFill>
          <a:latin typeface="+mn-lt"/>
          <a:ea typeface="+mn-ea"/>
          <a:cs typeface="+mn-cs"/>
        </a:defRPr>
      </a:lvl8pPr>
      <a:lvl9pPr marL="3868487" algn="l" defTabSz="967121"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37"/>
          <p:cNvGrpSpPr>
            <a:grpSpLocks/>
          </p:cNvGrpSpPr>
          <p:nvPr/>
        </p:nvGrpSpPr>
        <p:grpSpPr bwMode="gray">
          <a:xfrm>
            <a:off x="4" y="737456"/>
            <a:ext cx="12192000" cy="5782041"/>
            <a:chOff x="0" y="671"/>
            <a:chExt cx="4320" cy="5261"/>
          </a:xfrm>
          <a:noFill/>
        </p:grpSpPr>
        <p:sp>
          <p:nvSpPr>
            <p:cNvPr id="14" name="Rectangle 22"/>
            <p:cNvSpPr>
              <a:spLocks noChangeArrowheads="1"/>
            </p:cNvSpPr>
            <p:nvPr/>
          </p:nvSpPr>
          <p:spPr bwMode="gray">
            <a:xfrm>
              <a:off x="4110" y="3278"/>
              <a:ext cx="210" cy="46"/>
            </a:xfrm>
            <a:prstGeom prst="rect">
              <a:avLst/>
            </a:prstGeom>
            <a:grpFill/>
            <a:ln w="9525" algn="ctr">
              <a:noFill/>
              <a:miter lim="800000"/>
              <a:headEnd/>
              <a:tailEnd/>
            </a:ln>
            <a:effectLst/>
          </p:spPr>
          <p:txBody>
            <a:bodyPr/>
            <a:lstStyle/>
            <a:p>
              <a:endParaRPr lang="en-GB" sz="1633" dirty="0"/>
            </a:p>
          </p:txBody>
        </p:sp>
        <p:sp>
          <p:nvSpPr>
            <p:cNvPr id="15" name="Rectangle 23"/>
            <p:cNvSpPr>
              <a:spLocks noChangeArrowheads="1"/>
            </p:cNvSpPr>
            <p:nvPr/>
          </p:nvSpPr>
          <p:spPr bwMode="gray">
            <a:xfrm>
              <a:off x="0" y="3278"/>
              <a:ext cx="210" cy="46"/>
            </a:xfrm>
            <a:prstGeom prst="rect">
              <a:avLst/>
            </a:prstGeom>
            <a:grpFill/>
            <a:ln w="9525" algn="ctr">
              <a:noFill/>
              <a:miter lim="800000"/>
              <a:headEnd/>
              <a:tailEnd/>
            </a:ln>
            <a:effectLst/>
          </p:spPr>
          <p:txBody>
            <a:bodyPr/>
            <a:lstStyle/>
            <a:p>
              <a:endParaRPr lang="en-GB" sz="1633" dirty="0"/>
            </a:p>
          </p:txBody>
        </p:sp>
        <p:sp>
          <p:nvSpPr>
            <p:cNvPr id="16" name="Rectangle 24"/>
            <p:cNvSpPr>
              <a:spLocks noChangeArrowheads="1"/>
            </p:cNvSpPr>
            <p:nvPr/>
          </p:nvSpPr>
          <p:spPr bwMode="gray">
            <a:xfrm rot="-5400000">
              <a:off x="2092" y="716"/>
              <a:ext cx="136" cy="46"/>
            </a:xfrm>
            <a:prstGeom prst="rect">
              <a:avLst/>
            </a:prstGeom>
            <a:grpFill/>
            <a:ln w="9525" algn="ctr">
              <a:noFill/>
              <a:miter lim="800000"/>
              <a:headEnd/>
              <a:tailEnd/>
            </a:ln>
            <a:effectLst/>
          </p:spPr>
          <p:txBody>
            <a:bodyPr/>
            <a:lstStyle/>
            <a:p>
              <a:endParaRPr lang="en-GB" sz="1633" dirty="0"/>
            </a:p>
          </p:txBody>
        </p:sp>
        <p:sp>
          <p:nvSpPr>
            <p:cNvPr id="17" name="Rectangle 34"/>
            <p:cNvSpPr>
              <a:spLocks noChangeArrowheads="1"/>
            </p:cNvSpPr>
            <p:nvPr/>
          </p:nvSpPr>
          <p:spPr bwMode="gray">
            <a:xfrm rot="-5400000">
              <a:off x="2089" y="5841"/>
              <a:ext cx="136" cy="46"/>
            </a:xfrm>
            <a:prstGeom prst="rect">
              <a:avLst/>
            </a:prstGeom>
            <a:grpFill/>
            <a:ln w="9525" algn="ctr">
              <a:noFill/>
              <a:miter lim="800000"/>
              <a:headEnd/>
              <a:tailEnd/>
            </a:ln>
            <a:effectLst/>
          </p:spPr>
          <p:txBody>
            <a:bodyPr/>
            <a:lstStyle/>
            <a:p>
              <a:endParaRPr lang="en-GB" sz="1633" dirty="0"/>
            </a:p>
          </p:txBody>
        </p:sp>
      </p:grpSp>
      <p:sp>
        <p:nvSpPr>
          <p:cNvPr id="75" name="Rectangle 74"/>
          <p:cNvSpPr/>
          <p:nvPr userDrawn="1"/>
        </p:nvSpPr>
        <p:spPr bwMode="gray">
          <a:xfrm>
            <a:off x="453628" y="6464971"/>
            <a:ext cx="664112" cy="258816"/>
          </a:xfrm>
          <a:prstGeom prst="rect">
            <a:avLst/>
          </a:prstGeom>
          <a:ln>
            <a:miter lim="800000"/>
            <a:headEnd/>
            <a:tailEnd/>
          </a:ln>
        </p:spPr>
        <p:txBody>
          <a:bodyPr lIns="0" tIns="71108" rIns="0" bIns="0">
            <a:noAutofit/>
          </a:bodyPr>
          <a:lstStyle/>
          <a:p>
            <a:pPr algn="l">
              <a:spcBef>
                <a:spcPct val="40000"/>
              </a:spcBef>
              <a:defRPr/>
            </a:pPr>
            <a:fld id="{6BA71C0A-9F0F-41ED-AE97-DBF05B351E59}" type="slidenum">
              <a:rPr lang="en-US" sz="1000" smtClean="0">
                <a:solidFill>
                  <a:schemeClr val="tx1"/>
                </a:solidFill>
                <a:latin typeface="+mn-lt"/>
              </a:rPr>
              <a:pPr algn="l">
                <a:spcBef>
                  <a:spcPct val="40000"/>
                </a:spcBef>
                <a:defRPr/>
              </a:pPr>
              <a:t>‹#›</a:t>
            </a:fld>
            <a:endParaRPr lang="en-US" sz="1000" dirty="0">
              <a:solidFill>
                <a:schemeClr val="tx1"/>
              </a:solidFill>
              <a:latin typeface="+mn-lt"/>
            </a:endParaRPr>
          </a:p>
        </p:txBody>
      </p:sp>
      <p:cxnSp>
        <p:nvCxnSpPr>
          <p:cNvPr id="28" name="Straight Connector 27"/>
          <p:cNvCxnSpPr/>
          <p:nvPr userDrawn="1"/>
        </p:nvCxnSpPr>
        <p:spPr>
          <a:xfrm flipH="1">
            <a:off x="539528" y="6518965"/>
            <a:ext cx="197561" cy="548323"/>
          </a:xfrm>
          <a:prstGeom prst="line">
            <a:avLst/>
          </a:prstGeom>
          <a:ln w="9525">
            <a:solidFill>
              <a:srgbClr val="BABBBC"/>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E62ABFD-9CEA-F746-B722-F073AA742015}"/>
              </a:ext>
            </a:extLst>
          </p:cNvPr>
          <p:cNvSpPr/>
          <p:nvPr userDrawn="1"/>
        </p:nvSpPr>
        <p:spPr>
          <a:xfrm>
            <a:off x="0" y="0"/>
            <a:ext cx="2713815"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lstStyle/>
          <a:p>
            <a:pPr algn="ctr"/>
            <a:endParaRPr lang="en-GB" sz="1633"/>
          </a:p>
        </p:txBody>
      </p:sp>
      <p:sp>
        <p:nvSpPr>
          <p:cNvPr id="10" name="Holder 4">
            <a:extLst>
              <a:ext uri="{FF2B5EF4-FFF2-40B4-BE49-F238E27FC236}">
                <a16:creationId xmlns:a16="http://schemas.microsoft.com/office/drawing/2014/main" id="{EC3D1715-5F41-D245-869E-FF5A5DB5E027}"/>
              </a:ext>
            </a:extLst>
          </p:cNvPr>
          <p:cNvSpPr>
            <a:spLocks noGrp="1"/>
          </p:cNvSpPr>
          <p:nvPr>
            <p:ph type="sldNum" sz="quarter" idx="4"/>
          </p:nvPr>
        </p:nvSpPr>
        <p:spPr>
          <a:xfrm>
            <a:off x="10874415" y="6315802"/>
            <a:ext cx="347133" cy="153888"/>
          </a:xfrm>
          <a:prstGeom prst="rect">
            <a:avLst/>
          </a:prstGeom>
        </p:spPr>
        <p:txBody>
          <a:bodyPr lIns="0" tIns="0" rIns="0" bIns="0"/>
          <a:lstStyle>
            <a:lvl1pPr>
              <a:defRPr sz="1000" b="0" i="0">
                <a:solidFill>
                  <a:schemeClr val="bg1"/>
                </a:solidFill>
                <a:latin typeface="Arial"/>
                <a:cs typeface="Arial"/>
              </a:defRPr>
            </a:lvl1pPr>
          </a:lstStyle>
          <a:p>
            <a:pPr marL="95212">
              <a:spcBef>
                <a:spcPts val="5"/>
              </a:spcBef>
            </a:pPr>
            <a:fld id="{81D60167-4931-47E6-BA6A-407CBD079E47}" type="slidenum">
              <a:rPr lang="en-US" smtClean="0">
                <a:solidFill>
                  <a:srgbClr val="00338D"/>
                </a:solidFill>
              </a:rPr>
              <a:pPr marL="95212">
                <a:spcBef>
                  <a:spcPts val="5"/>
                </a:spcBef>
              </a:pPr>
              <a:t>‹#›</a:t>
            </a:fld>
            <a:endParaRPr lang="en-US" dirty="0">
              <a:solidFill>
                <a:srgbClr val="00338D"/>
              </a:solidFill>
            </a:endParaRPr>
          </a:p>
        </p:txBody>
      </p:sp>
    </p:spTree>
    <p:extLst>
      <p:ext uri="{BB962C8B-B14F-4D97-AF65-F5344CB8AC3E}">
        <p14:creationId xmlns:p14="http://schemas.microsoft.com/office/powerpoint/2010/main" val="587266005"/>
      </p:ext>
    </p:extLst>
  </p:cSld>
  <p:clrMap bg1="lt1" tx1="dk1" bg2="lt2" tx2="dk2" accent1="accent1" accent2="accent2" accent3="accent3" accent4="accent4" accent5="accent5" accent6="accent6" hlink="hlink" folHlink="folHlink"/>
  <p:sldLayoutIdLst>
    <p:sldLayoutId id="2147483727" r:id="rId1"/>
  </p:sldLayoutIdLst>
  <p:hf hdr="0" dt="0"/>
  <p:txStyles>
    <p:titleStyle>
      <a:lvl1pPr algn="l" defTabSz="967121" rtl="0" eaLnBrk="1" latinLnBrk="0" hangingPunct="1">
        <a:spcBef>
          <a:spcPct val="0"/>
        </a:spcBef>
        <a:buNone/>
        <a:defRPr kumimoji="0" lang="en-GB" sz="2993" b="1" i="0" u="none" strike="noStrike" kern="1200" cap="none" spc="0" normalizeH="0" baseline="0" noProof="0" dirty="0">
          <a:ln>
            <a:noFill/>
          </a:ln>
          <a:solidFill>
            <a:srgbClr val="00338D"/>
          </a:solidFill>
          <a:effectLst/>
          <a:uLnTx/>
          <a:uFillTx/>
          <a:latin typeface="Univers 45 Light" pitchFamily="2" charset="0"/>
          <a:ea typeface="+mj-ea"/>
          <a:cs typeface="+mj-cs"/>
        </a:defRPr>
      </a:lvl1pPr>
      <a:lvl2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2pPr>
      <a:lvl3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3pPr>
      <a:lvl4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4pPr>
      <a:lvl5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5pPr>
      <a:lvl6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6pPr>
      <a:lvl7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7pPr>
      <a:lvl8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8pPr>
      <a:lvl9pPr eaLnBrk="1" hangingPunct="1">
        <a:defRPr kumimoji="0" lang="en-GB" sz="1905" b="1" i="0" u="none" strike="noStrike" kern="1200" cap="none" spc="0" normalizeH="0" baseline="0" noProof="0" dirty="0">
          <a:ln>
            <a:noFill/>
          </a:ln>
          <a:solidFill>
            <a:schemeClr val="bg1"/>
          </a:solidFill>
          <a:effectLst/>
          <a:uLnTx/>
          <a:uFillTx/>
          <a:latin typeface="Arial"/>
          <a:ea typeface="+mj-ea"/>
          <a:cs typeface="+mj-cs"/>
        </a:defRPr>
      </a:lvl9pPr>
    </p:titleStyle>
    <p:bodyStyle>
      <a:lvl1pPr marL="0" indent="0" algn="l" defTabSz="967121" rtl="0" eaLnBrk="1" latinLnBrk="0" hangingPunct="1">
        <a:lnSpc>
          <a:spcPct val="100000"/>
        </a:lnSpc>
        <a:spcBef>
          <a:spcPts val="544"/>
        </a:spcBef>
        <a:spcAft>
          <a:spcPts val="544"/>
        </a:spcAft>
        <a:buFont typeface="Arial" pitchFamily="34" charset="0"/>
        <a:buNone/>
        <a:defRPr kumimoji="0" lang="en-US" sz="2993"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1pPr>
      <a:lvl2pPr marL="0" indent="0" algn="l" defTabSz="967121" rtl="0" eaLnBrk="1" latinLnBrk="0" hangingPunct="1">
        <a:lnSpc>
          <a:spcPct val="100000"/>
        </a:lnSpc>
        <a:spcBef>
          <a:spcPts val="544"/>
        </a:spcBef>
        <a:spcAft>
          <a:spcPts val="0"/>
        </a:spcAft>
        <a:buFont typeface="Arial" pitchFamily="34" charset="0"/>
        <a:buNone/>
        <a:defRPr kumimoji="0" lang="en-US" sz="2358"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2pPr>
      <a:lvl3pPr marL="0" indent="0" algn="l" defTabSz="967121" rtl="0" eaLnBrk="1" latinLnBrk="0" hangingPunct="1">
        <a:lnSpc>
          <a:spcPct val="100000"/>
        </a:lnSpc>
        <a:spcBef>
          <a:spcPts val="544"/>
        </a:spcBef>
        <a:spcAft>
          <a:spcPts val="544"/>
        </a:spcAft>
        <a:buClr>
          <a:srgbClr val="97989A"/>
        </a:buClr>
        <a:buFont typeface="Arial" pitchFamily="34" charset="0"/>
        <a:buNone/>
        <a:defRPr kumimoji="0" lang="en-US" sz="1088" b="0"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3pPr>
      <a:lvl4pPr marL="0" indent="0" algn="l" defTabSz="967121" rtl="0" eaLnBrk="1" latinLnBrk="0" hangingPunct="1">
        <a:lnSpc>
          <a:spcPct val="100000"/>
        </a:lnSpc>
        <a:spcBef>
          <a:spcPts val="544"/>
        </a:spcBef>
        <a:spcAft>
          <a:spcPts val="0"/>
        </a:spcAft>
        <a:buClr>
          <a:srgbClr val="97989A"/>
        </a:buClr>
        <a:buSzPct val="85000"/>
        <a:buFont typeface="Wingdings" pitchFamily="2" charset="2"/>
        <a:buNone/>
        <a:defRPr kumimoji="0" lang="en-US" sz="816" b="1" i="0"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4pPr>
      <a:lvl5pPr marL="0" indent="0" algn="l" defTabSz="967121" rtl="0" eaLnBrk="1" latinLnBrk="0" hangingPunct="1">
        <a:lnSpc>
          <a:spcPct val="100000"/>
        </a:lnSpc>
        <a:spcBef>
          <a:spcPts val="0"/>
        </a:spcBef>
        <a:spcAft>
          <a:spcPts val="0"/>
        </a:spcAft>
        <a:buClr>
          <a:srgbClr val="97989A"/>
        </a:buClr>
        <a:buFont typeface="Univers 45 Light" pitchFamily="2" charset="0"/>
        <a:buNone/>
        <a:defRPr kumimoji="0" lang="en-GB" sz="816" b="0" i="1" u="none" strike="noStrike" kern="1200" cap="none" spc="0" normalizeH="0" baseline="0" noProof="0" dirty="0" smtClean="0">
          <a:ln>
            <a:noFill/>
          </a:ln>
          <a:solidFill>
            <a:srgbClr val="00338D"/>
          </a:solidFill>
          <a:effectLst/>
          <a:uLnTx/>
          <a:uFillTx/>
          <a:latin typeface="Univers 45 Light" pitchFamily="2" charset="0"/>
          <a:ea typeface="+mn-ea"/>
          <a:cs typeface="Arial" pitchFamily="34" charset="0"/>
        </a:defRPr>
      </a:lvl5pPr>
      <a:lvl6pPr marL="0" indent="0" algn="l" defTabSz="967121" rtl="0" eaLnBrk="1" latinLnBrk="0" hangingPunct="1">
        <a:lnSpc>
          <a:spcPct val="100000"/>
        </a:lnSpc>
        <a:spcBef>
          <a:spcPts val="0"/>
        </a:spcBef>
        <a:spcAft>
          <a:spcPts val="544"/>
        </a:spcAft>
        <a:buClr>
          <a:srgbClr val="97989A"/>
        </a:buClr>
        <a:buSzPct val="85000"/>
        <a:buFont typeface="Wingdings" pitchFamily="2" charset="2"/>
        <a:buNone/>
        <a:defRPr sz="816" kern="1200">
          <a:solidFill>
            <a:schemeClr val="tx1"/>
          </a:solidFill>
          <a:latin typeface="Univers 45 Light" pitchFamily="2" charset="0"/>
          <a:ea typeface="+mn-ea"/>
          <a:cs typeface="+mn-cs"/>
        </a:defRPr>
      </a:lvl6pPr>
      <a:lvl7pPr marL="120947" indent="-120947"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7pPr>
      <a:lvl8pPr marL="244773" indent="-118067"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8pPr>
      <a:lvl9pPr marL="357080" indent="-109428" algn="l" defTabSz="967121" rtl="0" eaLnBrk="1" latinLnBrk="0" hangingPunct="1">
        <a:lnSpc>
          <a:spcPct val="100000"/>
        </a:lnSpc>
        <a:spcBef>
          <a:spcPts val="0"/>
        </a:spcBef>
        <a:spcAft>
          <a:spcPts val="544"/>
        </a:spcAft>
        <a:buClr>
          <a:srgbClr val="00338D"/>
        </a:buClr>
        <a:buSzPct val="100000"/>
        <a:buFont typeface="Univers 45 Light" pitchFamily="2" charset="0"/>
        <a:buChar char="•"/>
        <a:defRPr sz="816" kern="1200" baseline="0">
          <a:solidFill>
            <a:schemeClr val="tx1"/>
          </a:solidFill>
          <a:latin typeface="Univers 45 Light" pitchFamily="2" charset="0"/>
          <a:ea typeface="+mn-ea"/>
          <a:cs typeface="+mn-cs"/>
        </a:defRPr>
      </a:lvl9pPr>
    </p:bodyStyle>
    <p:otherStyle>
      <a:defPPr>
        <a:defRPr lang="en-US"/>
      </a:defPPr>
      <a:lvl1pPr marL="0" algn="l" defTabSz="967121" rtl="0" eaLnBrk="1" latinLnBrk="0" hangingPunct="1">
        <a:defRPr sz="1905" kern="1200">
          <a:solidFill>
            <a:schemeClr val="tx1"/>
          </a:solidFill>
          <a:latin typeface="+mn-lt"/>
          <a:ea typeface="+mn-ea"/>
          <a:cs typeface="+mn-cs"/>
        </a:defRPr>
      </a:lvl1pPr>
      <a:lvl2pPr marL="483563" algn="l" defTabSz="967121" rtl="0" eaLnBrk="1" latinLnBrk="0" hangingPunct="1">
        <a:defRPr sz="1905" kern="1200">
          <a:solidFill>
            <a:schemeClr val="tx1"/>
          </a:solidFill>
          <a:latin typeface="+mn-lt"/>
          <a:ea typeface="+mn-ea"/>
          <a:cs typeface="+mn-cs"/>
        </a:defRPr>
      </a:lvl2pPr>
      <a:lvl3pPr marL="967121" algn="l" defTabSz="967121" rtl="0" eaLnBrk="1" latinLnBrk="0" hangingPunct="1">
        <a:defRPr sz="1905" kern="1200">
          <a:solidFill>
            <a:schemeClr val="tx1"/>
          </a:solidFill>
          <a:latin typeface="+mn-lt"/>
          <a:ea typeface="+mn-ea"/>
          <a:cs typeface="+mn-cs"/>
        </a:defRPr>
      </a:lvl3pPr>
      <a:lvl4pPr marL="1450682" algn="l" defTabSz="967121" rtl="0" eaLnBrk="1" latinLnBrk="0" hangingPunct="1">
        <a:defRPr sz="1905" kern="1200">
          <a:solidFill>
            <a:schemeClr val="tx1"/>
          </a:solidFill>
          <a:latin typeface="+mn-lt"/>
          <a:ea typeface="+mn-ea"/>
          <a:cs typeface="+mn-cs"/>
        </a:defRPr>
      </a:lvl4pPr>
      <a:lvl5pPr marL="1934243" algn="l" defTabSz="967121" rtl="0" eaLnBrk="1" latinLnBrk="0" hangingPunct="1">
        <a:defRPr sz="1905" kern="1200">
          <a:solidFill>
            <a:schemeClr val="tx1"/>
          </a:solidFill>
          <a:latin typeface="+mn-lt"/>
          <a:ea typeface="+mn-ea"/>
          <a:cs typeface="+mn-cs"/>
        </a:defRPr>
      </a:lvl5pPr>
      <a:lvl6pPr marL="2417804" algn="l" defTabSz="967121" rtl="0" eaLnBrk="1" latinLnBrk="0" hangingPunct="1">
        <a:defRPr sz="1905" kern="1200">
          <a:solidFill>
            <a:schemeClr val="tx1"/>
          </a:solidFill>
          <a:latin typeface="+mn-lt"/>
          <a:ea typeface="+mn-ea"/>
          <a:cs typeface="+mn-cs"/>
        </a:defRPr>
      </a:lvl6pPr>
      <a:lvl7pPr marL="2901365" algn="l" defTabSz="967121" rtl="0" eaLnBrk="1" latinLnBrk="0" hangingPunct="1">
        <a:defRPr sz="1905" kern="1200">
          <a:solidFill>
            <a:schemeClr val="tx1"/>
          </a:solidFill>
          <a:latin typeface="+mn-lt"/>
          <a:ea typeface="+mn-ea"/>
          <a:cs typeface="+mn-cs"/>
        </a:defRPr>
      </a:lvl7pPr>
      <a:lvl8pPr marL="3384925" algn="l" defTabSz="967121" rtl="0" eaLnBrk="1" latinLnBrk="0" hangingPunct="1">
        <a:defRPr sz="1905" kern="1200">
          <a:solidFill>
            <a:schemeClr val="tx1"/>
          </a:solidFill>
          <a:latin typeface="+mn-lt"/>
          <a:ea typeface="+mn-ea"/>
          <a:cs typeface="+mn-cs"/>
        </a:defRPr>
      </a:lvl8pPr>
      <a:lvl9pPr marL="3868487" algn="l" defTabSz="967121"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9.png"/><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 Target="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emf"/><Relationship Id="rId7" Type="http://schemas.openxmlformats.org/officeDocument/2006/relationships/slide" Target="slide7.xml"/><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7.emf"/><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hyperlink" Target="https://sports-statistics.com/sports-data/soccer-datasets/" TargetMode="External"/><Relationship Id="rId2" Type="http://schemas.openxmlformats.org/officeDocument/2006/relationships/image" Target="../media/image15.jpeg"/><Relationship Id="rId1" Type="http://schemas.openxmlformats.org/officeDocument/2006/relationships/slideLayout" Target="../slideLayouts/slideLayout4.xml"/><Relationship Id="rId6" Type="http://schemas.openxmlformats.org/officeDocument/2006/relationships/hyperlink" Target="https://en.wikipedia.org/wiki/List_of_English_football_champions" TargetMode="External"/><Relationship Id="rId11" Type="http://schemas.openxmlformats.org/officeDocument/2006/relationships/image" Target="../media/image10.jpeg"/><Relationship Id="rId5" Type="http://schemas.openxmlformats.org/officeDocument/2006/relationships/hyperlink" Target="https://footystats.org/download-stats-csv" TargetMode="External"/><Relationship Id="rId10" Type="http://schemas.openxmlformats.org/officeDocument/2006/relationships/slide" Target="slide3.xml"/><Relationship Id="rId4" Type="http://schemas.openxmlformats.org/officeDocument/2006/relationships/image" Target="../media/image17.png"/><Relationship Id="rId9"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3.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2.emf"/><Relationship Id="rId7" Type="http://schemas.openxmlformats.org/officeDocument/2006/relationships/image" Target="../media/image15.jpe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10.jpeg"/><Relationship Id="rId5" Type="http://schemas.openxmlformats.org/officeDocument/2006/relationships/image" Target="../media/image24.png"/><Relationship Id="rId10" Type="http://schemas.openxmlformats.org/officeDocument/2006/relationships/slide" Target="slide3.xml"/><Relationship Id="rId4" Type="http://schemas.openxmlformats.org/officeDocument/2006/relationships/image" Target="../media/image23.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969601" y="1283214"/>
            <a:ext cx="6557423" cy="3510000"/>
          </a:xfrm>
        </p:spPr>
        <p:txBody>
          <a:bodyPr/>
          <a:lstStyle/>
          <a:p>
            <a:pPr defTabSz="829340">
              <a:lnSpc>
                <a:spcPct val="80000"/>
              </a:lnSpc>
              <a:spcBef>
                <a:spcPts val="0"/>
              </a:spcBef>
              <a:defRPr/>
            </a:pPr>
            <a:r>
              <a:rPr lang="en-US" sz="8000" dirty="0">
                <a:solidFill>
                  <a:prstClr val="white"/>
                </a:solidFill>
                <a:latin typeface="KPMG Extralight" panose="020B0303030202040204" pitchFamily="34" charset="0"/>
              </a:rPr>
              <a:t>Sports Digest LLC</a:t>
            </a:r>
            <a:br>
              <a:rPr lang="en-US" sz="8000" dirty="0">
                <a:solidFill>
                  <a:prstClr val="white"/>
                </a:solidFill>
                <a:latin typeface="KPMG Extralight" panose="020B0303030202040204" pitchFamily="34" charset="0"/>
              </a:rPr>
            </a:br>
            <a:endParaRPr lang="en-US" sz="8000" dirty="0">
              <a:solidFill>
                <a:prstClr val="white"/>
              </a:solidFill>
              <a:latin typeface="KPMG Extralight" panose="020B0303030202040204" pitchFamily="34" charset="0"/>
            </a:endParaRPr>
          </a:p>
        </p:txBody>
      </p:sp>
      <p:sp>
        <p:nvSpPr>
          <p:cNvPr id="6" name="Rectangle: Top Corners Rounded 5">
            <a:extLst>
              <a:ext uri="{FF2B5EF4-FFF2-40B4-BE49-F238E27FC236}">
                <a16:creationId xmlns:a16="http://schemas.microsoft.com/office/drawing/2014/main" id="{00A604F5-9752-4294-8DAC-5ADFA9FC08E6}"/>
              </a:ext>
            </a:extLst>
          </p:cNvPr>
          <p:cNvSpPr/>
          <p:nvPr/>
        </p:nvSpPr>
        <p:spPr>
          <a:xfrm rot="5400000">
            <a:off x="1943153" y="2387946"/>
            <a:ext cx="753983" cy="5022935"/>
          </a:xfrm>
          <a:prstGeom prst="roundRect">
            <a:avLst/>
          </a:pr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lIns="54587" tIns="54587" rIns="54587" bIns="54587" rtlCol="0" anchor="ctr"/>
          <a:lstStyle/>
          <a:p>
            <a:pPr defTabSz="914038">
              <a:defRPr/>
            </a:pPr>
            <a:endParaRPr lang="en-GB" sz="1499" dirty="0">
              <a:solidFill>
                <a:prstClr val="white"/>
              </a:solidFill>
              <a:latin typeface="Arial" panose="020B0604020202020204"/>
            </a:endParaRPr>
          </a:p>
        </p:txBody>
      </p:sp>
      <p:sp>
        <p:nvSpPr>
          <p:cNvPr id="7" name="Rectangle 6">
            <a:extLst>
              <a:ext uri="{FF2B5EF4-FFF2-40B4-BE49-F238E27FC236}">
                <a16:creationId xmlns:a16="http://schemas.microsoft.com/office/drawing/2014/main" id="{F7F8EDB2-7719-4521-8F8F-8D49ABFF7886}"/>
              </a:ext>
            </a:extLst>
          </p:cNvPr>
          <p:cNvSpPr/>
          <p:nvPr/>
        </p:nvSpPr>
        <p:spPr>
          <a:xfrm>
            <a:off x="1019657" y="4685845"/>
            <a:ext cx="3633610" cy="399942"/>
          </a:xfrm>
          <a:prstGeom prst="rect">
            <a:avLst/>
          </a:prstGeom>
        </p:spPr>
        <p:txBody>
          <a:bodyPr wrap="square" lIns="0" anchor="ctr" anchorCtr="0">
            <a:noAutofit/>
          </a:bodyPr>
          <a:lstStyle/>
          <a:p>
            <a:pPr defTabSz="914038"/>
            <a:r>
              <a:rPr lang="en-GB" sz="1999" b="1" dirty="0">
                <a:solidFill>
                  <a:prstClr val="white"/>
                </a:solidFill>
                <a:latin typeface="Univers Condensed Light" panose="020B0306020202040204" pitchFamily="34" charset="0"/>
              </a:rPr>
              <a:t>Data Engineering Platforms  </a:t>
            </a:r>
          </a:p>
          <a:p>
            <a:pPr defTabSz="914038"/>
            <a:r>
              <a:rPr lang="en-GB" sz="1999" b="1" dirty="0">
                <a:solidFill>
                  <a:prstClr val="white"/>
                </a:solidFill>
                <a:latin typeface="Univers Condensed Light" panose="020B0306020202040204" pitchFamily="34" charset="0"/>
              </a:rPr>
              <a:t>for Analytics – Final Presentation</a:t>
            </a:r>
          </a:p>
        </p:txBody>
      </p:sp>
      <p:sp>
        <p:nvSpPr>
          <p:cNvPr id="20" name="Rectangle 19">
            <a:extLst>
              <a:ext uri="{FF2B5EF4-FFF2-40B4-BE49-F238E27FC236}">
                <a16:creationId xmlns:a16="http://schemas.microsoft.com/office/drawing/2014/main" id="{5CB05D01-C039-4143-8A29-FE9613CDF3D4}"/>
              </a:ext>
            </a:extLst>
          </p:cNvPr>
          <p:cNvSpPr/>
          <p:nvPr/>
        </p:nvSpPr>
        <p:spPr>
          <a:xfrm>
            <a:off x="925596" y="5740993"/>
            <a:ext cx="2839634" cy="287771"/>
          </a:xfrm>
          <a:prstGeom prst="rect">
            <a:avLst/>
          </a:prstGeom>
        </p:spPr>
        <p:txBody>
          <a:bodyPr wrap="square">
            <a:spAutoFit/>
          </a:bodyPr>
          <a:lstStyle/>
          <a:p>
            <a:pPr defTabSz="829361">
              <a:defRPr/>
            </a:pPr>
            <a:r>
              <a:rPr lang="en-US" sz="1270" dirty="0">
                <a:solidFill>
                  <a:srgbClr val="FFFFFF"/>
                </a:solidFill>
                <a:latin typeface="Univers for KPMG Cond" panose="020B0606020202020204" pitchFamily="34" charset="0"/>
                <a:cs typeface="Arial" pitchFamily="34" charset="0"/>
              </a:rPr>
              <a:t>December 2020</a:t>
            </a:r>
          </a:p>
        </p:txBody>
      </p:sp>
    </p:spTree>
    <p:extLst>
      <p:ext uri="{BB962C8B-B14F-4D97-AF65-F5344CB8AC3E}">
        <p14:creationId xmlns:p14="http://schemas.microsoft.com/office/powerpoint/2010/main" val="302352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6" name="Straight Connector 185">
            <a:extLst>
              <a:ext uri="{FF2B5EF4-FFF2-40B4-BE49-F238E27FC236}">
                <a16:creationId xmlns:a16="http://schemas.microsoft.com/office/drawing/2014/main" id="{C3B5AD28-5048-4D94-A26F-E3FB3783AC01}"/>
              </a:ext>
            </a:extLst>
          </p:cNvPr>
          <p:cNvCxnSpPr/>
          <p:nvPr/>
        </p:nvCxnSpPr>
        <p:spPr>
          <a:xfrm>
            <a:off x="492829" y="46702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dirty="0">
                <a:solidFill>
                  <a:srgbClr val="C00000"/>
                </a:solidFill>
                <a:latin typeface="Univers CondensedBold"/>
                <a:cs typeface="Univers CondensedBold"/>
              </a:rPr>
              <a:t>Our Work Approach </a:t>
            </a:r>
            <a:r>
              <a:rPr lang="en-US" sz="1814" dirty="0">
                <a:solidFill>
                  <a:srgbClr val="C00000"/>
                </a:solidFill>
                <a:latin typeface="Univers CondensedLight"/>
              </a:rPr>
              <a:t>&gt; Key Activities</a:t>
            </a:r>
            <a:endParaRPr lang="en-US" sz="1905" dirty="0">
              <a:solidFill>
                <a:srgbClr val="C00000"/>
              </a:solidFill>
              <a:latin typeface="Univers CondensedBold"/>
              <a:cs typeface="Univers CondensedBold"/>
            </a:endParaRPr>
          </a:p>
        </p:txBody>
      </p:sp>
      <p:sp>
        <p:nvSpPr>
          <p:cNvPr id="43" name="Rectangle 42">
            <a:extLst>
              <a:ext uri="{FF2B5EF4-FFF2-40B4-BE49-F238E27FC236}">
                <a16:creationId xmlns:a16="http://schemas.microsoft.com/office/drawing/2014/main" id="{7B3586E3-B2B4-4037-B448-C73E79AFB8D9}"/>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rgbClr val="B30906"/>
                </a:solidFill>
                <a:latin typeface="Univers CondensedBold" pitchFamily="2" charset="0"/>
              </a:rPr>
              <a:t>SQL Queries allowed us verify the quality the transformed data loaded into our database – Screenshots &amp; quick demo</a:t>
            </a:r>
          </a:p>
        </p:txBody>
      </p:sp>
      <p:sp>
        <p:nvSpPr>
          <p:cNvPr id="27" name="TextBox 26">
            <a:hlinkClick r:id="rId2" action="ppaction://hlinksldjump"/>
            <a:extLst>
              <a:ext uri="{FF2B5EF4-FFF2-40B4-BE49-F238E27FC236}">
                <a16:creationId xmlns:a16="http://schemas.microsoft.com/office/drawing/2014/main" id="{EEF7E30C-0A2E-2341-9E62-D5F4DD210E5A}"/>
              </a:ext>
            </a:extLst>
          </p:cNvPr>
          <p:cNvSpPr txBox="1"/>
          <p:nvPr/>
        </p:nvSpPr>
        <p:spPr>
          <a:xfrm>
            <a:off x="646654" y="1030852"/>
            <a:ext cx="1406219" cy="276999"/>
          </a:xfrm>
          <a:prstGeom prst="rect">
            <a:avLst/>
          </a:prstGeom>
          <a:noFill/>
        </p:spPr>
        <p:txBody>
          <a:bodyPr wrap="none" rtlCol="0">
            <a:spAutoFit/>
          </a:bodyPr>
          <a:lstStyle/>
          <a:p>
            <a:r>
              <a:rPr lang="en-GB" sz="1200" dirty="0">
                <a:solidFill>
                  <a:srgbClr val="404040"/>
                </a:solidFill>
                <a:latin typeface="Univers CondensedLight"/>
              </a:rPr>
              <a:t>Executive Summary</a:t>
            </a:r>
          </a:p>
        </p:txBody>
      </p:sp>
      <p:sp>
        <p:nvSpPr>
          <p:cNvPr id="28" name="Oval 27">
            <a:extLst>
              <a:ext uri="{FF2B5EF4-FFF2-40B4-BE49-F238E27FC236}">
                <a16:creationId xmlns:a16="http://schemas.microsoft.com/office/drawing/2014/main" id="{8AAE2337-A544-694D-A67F-A051E29C18E4}"/>
              </a:ext>
            </a:extLst>
          </p:cNvPr>
          <p:cNvSpPr/>
          <p:nvPr/>
        </p:nvSpPr>
        <p:spPr>
          <a:xfrm>
            <a:off x="40800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29" name="TextBox 28">
            <a:hlinkClick r:id="" action="ppaction://noaction"/>
            <a:extLst>
              <a:ext uri="{FF2B5EF4-FFF2-40B4-BE49-F238E27FC236}">
                <a16:creationId xmlns:a16="http://schemas.microsoft.com/office/drawing/2014/main" id="{60567939-32B7-A341-B7FE-8ECA4127531F}"/>
              </a:ext>
            </a:extLst>
          </p:cNvPr>
          <p:cNvSpPr txBox="1"/>
          <p:nvPr/>
        </p:nvSpPr>
        <p:spPr>
          <a:xfrm>
            <a:off x="646653" y="1491693"/>
            <a:ext cx="2057257" cy="276999"/>
          </a:xfrm>
          <a:prstGeom prst="rect">
            <a:avLst/>
          </a:prstGeom>
          <a:noFill/>
        </p:spPr>
        <p:txBody>
          <a:bodyPr wrap="square" rtlCol="0">
            <a:spAutoFit/>
          </a:bodyPr>
          <a:lstStyle/>
          <a:p>
            <a:r>
              <a:rPr lang="en-GB" sz="1200" b="1" dirty="0">
                <a:solidFill>
                  <a:srgbClr val="B30906"/>
                </a:solidFill>
                <a:latin typeface="Univers CondensedLight"/>
                <a:cs typeface="Univers CondensedLight"/>
              </a:rPr>
              <a:t>Our Work Approach</a:t>
            </a:r>
          </a:p>
        </p:txBody>
      </p:sp>
      <p:sp>
        <p:nvSpPr>
          <p:cNvPr id="30" name="Oval 29">
            <a:extLst>
              <a:ext uri="{FF2B5EF4-FFF2-40B4-BE49-F238E27FC236}">
                <a16:creationId xmlns:a16="http://schemas.microsoft.com/office/drawing/2014/main" id="{AB5DDBA3-8BCD-8B45-B371-389A7D10892F}"/>
              </a:ext>
            </a:extLst>
          </p:cNvPr>
          <p:cNvSpPr/>
          <p:nvPr/>
        </p:nvSpPr>
        <p:spPr>
          <a:xfrm>
            <a:off x="40800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31" name="TextBox 30">
            <a:hlinkClick r:id="" action="ppaction://noaction"/>
            <a:extLst>
              <a:ext uri="{FF2B5EF4-FFF2-40B4-BE49-F238E27FC236}">
                <a16:creationId xmlns:a16="http://schemas.microsoft.com/office/drawing/2014/main" id="{A5B0756E-045E-994B-94DF-E8EB3167EAB3}"/>
              </a:ext>
            </a:extLst>
          </p:cNvPr>
          <p:cNvSpPr txBox="1"/>
          <p:nvPr/>
        </p:nvSpPr>
        <p:spPr>
          <a:xfrm>
            <a:off x="646654" y="2438309"/>
            <a:ext cx="1102674"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Key Takeaways</a:t>
            </a:r>
          </a:p>
        </p:txBody>
      </p:sp>
      <p:sp>
        <p:nvSpPr>
          <p:cNvPr id="32" name="Oval 31">
            <a:extLst>
              <a:ext uri="{FF2B5EF4-FFF2-40B4-BE49-F238E27FC236}">
                <a16:creationId xmlns:a16="http://schemas.microsoft.com/office/drawing/2014/main" id="{2783FC21-82C8-154F-B65F-5D2E0DF59416}"/>
              </a:ext>
            </a:extLst>
          </p:cNvPr>
          <p:cNvSpPr/>
          <p:nvPr/>
        </p:nvSpPr>
        <p:spPr>
          <a:xfrm>
            <a:off x="40800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33" name="TextBox 32">
            <a:hlinkClick r:id="" action="ppaction://noaction"/>
            <a:extLst>
              <a:ext uri="{FF2B5EF4-FFF2-40B4-BE49-F238E27FC236}">
                <a16:creationId xmlns:a16="http://schemas.microsoft.com/office/drawing/2014/main" id="{5A004B25-C726-BB4E-A88C-2AC1870BF4F2}"/>
              </a:ext>
            </a:extLst>
          </p:cNvPr>
          <p:cNvSpPr txBox="1"/>
          <p:nvPr/>
        </p:nvSpPr>
        <p:spPr>
          <a:xfrm>
            <a:off x="825162" y="1836300"/>
            <a:ext cx="1087157" cy="246221"/>
          </a:xfrm>
          <a:prstGeom prst="rect">
            <a:avLst/>
          </a:prstGeom>
          <a:noFill/>
        </p:spPr>
        <p:txBody>
          <a:bodyPr wrap="none" rtlCol="0">
            <a:spAutoFit/>
          </a:bodyPr>
          <a:lstStyle/>
          <a:p>
            <a:r>
              <a:rPr lang="en-US" sz="1000" dirty="0">
                <a:solidFill>
                  <a:schemeClr val="bg2"/>
                </a:solidFill>
                <a:latin typeface="Univers CondensedLight"/>
              </a:rPr>
              <a:t>Overall Approach</a:t>
            </a:r>
          </a:p>
        </p:txBody>
      </p:sp>
      <p:sp>
        <p:nvSpPr>
          <p:cNvPr id="34" name="Oval 33">
            <a:extLst>
              <a:ext uri="{FF2B5EF4-FFF2-40B4-BE49-F238E27FC236}">
                <a16:creationId xmlns:a16="http://schemas.microsoft.com/office/drawing/2014/main" id="{E02EEC67-1149-EA47-A277-4904C573395D}"/>
              </a:ext>
            </a:extLst>
          </p:cNvPr>
          <p:cNvSpPr/>
          <p:nvPr/>
        </p:nvSpPr>
        <p:spPr>
          <a:xfrm>
            <a:off x="454454" y="1917139"/>
            <a:ext cx="84670" cy="84670"/>
          </a:xfrm>
          <a:prstGeom prst="ellipse">
            <a:avLst/>
          </a:prstGeom>
          <a:solidFill>
            <a:srgbClr val="B309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35" name="TextBox 34">
            <a:hlinkClick r:id="" action="ppaction://noaction"/>
            <a:extLst>
              <a:ext uri="{FF2B5EF4-FFF2-40B4-BE49-F238E27FC236}">
                <a16:creationId xmlns:a16="http://schemas.microsoft.com/office/drawing/2014/main" id="{3CDD0733-5D10-9E4F-B232-B21C244A17E0}"/>
              </a:ext>
            </a:extLst>
          </p:cNvPr>
          <p:cNvSpPr txBox="1"/>
          <p:nvPr/>
        </p:nvSpPr>
        <p:spPr>
          <a:xfrm>
            <a:off x="825162" y="2072248"/>
            <a:ext cx="901209" cy="246221"/>
          </a:xfrm>
          <a:prstGeom prst="rect">
            <a:avLst/>
          </a:prstGeom>
          <a:noFill/>
        </p:spPr>
        <p:txBody>
          <a:bodyPr wrap="none" rtlCol="0">
            <a:spAutoFit/>
          </a:bodyPr>
          <a:lstStyle/>
          <a:p>
            <a:pPr>
              <a:defRPr/>
            </a:pPr>
            <a:r>
              <a:rPr lang="en-US" sz="1000" b="1" dirty="0">
                <a:solidFill>
                  <a:srgbClr val="B30906"/>
                </a:solidFill>
                <a:latin typeface="Univers CondensedLight"/>
              </a:rPr>
              <a:t>Key Activities</a:t>
            </a:r>
            <a:endParaRPr lang="en-GB" sz="1000" b="1" dirty="0">
              <a:solidFill>
                <a:srgbClr val="B30906"/>
              </a:solidFill>
              <a:latin typeface="Univers CondensedLight"/>
            </a:endParaRPr>
          </a:p>
        </p:txBody>
      </p:sp>
      <p:sp>
        <p:nvSpPr>
          <p:cNvPr id="36" name="Oval 35">
            <a:extLst>
              <a:ext uri="{FF2B5EF4-FFF2-40B4-BE49-F238E27FC236}">
                <a16:creationId xmlns:a16="http://schemas.microsoft.com/office/drawing/2014/main" id="{A08D1703-C225-2245-859D-591B4416EF23}"/>
              </a:ext>
            </a:extLst>
          </p:cNvPr>
          <p:cNvSpPr/>
          <p:nvPr/>
        </p:nvSpPr>
        <p:spPr>
          <a:xfrm>
            <a:off x="454454" y="2153087"/>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pic>
        <p:nvPicPr>
          <p:cNvPr id="37" name="Picture 10" descr="Empty Spaces @emptyspaces7 - Premier League Logo Png - Free Transparent PNG  Download - PNGkey">
            <a:extLst>
              <a:ext uri="{FF2B5EF4-FFF2-40B4-BE49-F238E27FC236}">
                <a16:creationId xmlns:a16="http://schemas.microsoft.com/office/drawing/2014/main" id="{160701E5-33AC-C14B-8E21-DBFD1D5C8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464" y="9727"/>
            <a:ext cx="528537" cy="2626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application&#10;&#10;Description automatically generated">
            <a:extLst>
              <a:ext uri="{FF2B5EF4-FFF2-40B4-BE49-F238E27FC236}">
                <a16:creationId xmlns:a16="http://schemas.microsoft.com/office/drawing/2014/main" id="{3AB6F49C-FF9B-A54D-AFCE-DC59AF62B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4865" y="1443923"/>
            <a:ext cx="3390974" cy="235788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F0A7130B-5E9F-4046-A810-0165F9A7E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7061" y="4284938"/>
            <a:ext cx="3388778" cy="2357888"/>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BCE56062-4C8E-D64F-996D-F9FA50A3B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4316" y="1443923"/>
            <a:ext cx="3386582" cy="2468015"/>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D30301C9-7F6A-2748-86F2-B89C2D3AA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3768" y="4284938"/>
            <a:ext cx="3390974" cy="2468015"/>
          </a:xfrm>
          <a:prstGeom prst="rect">
            <a:avLst/>
          </a:prstGeom>
        </p:spPr>
      </p:pic>
      <p:sp>
        <p:nvSpPr>
          <p:cNvPr id="24" name="Rectangle 23">
            <a:extLst>
              <a:ext uri="{FF2B5EF4-FFF2-40B4-BE49-F238E27FC236}">
                <a16:creationId xmlns:a16="http://schemas.microsoft.com/office/drawing/2014/main" id="{EC92EE3B-69C5-3749-9602-E4D76DF486F2}"/>
              </a:ext>
            </a:extLst>
          </p:cNvPr>
          <p:cNvSpPr/>
          <p:nvPr/>
        </p:nvSpPr>
        <p:spPr>
          <a:xfrm>
            <a:off x="3270983" y="1154026"/>
            <a:ext cx="3646080" cy="280256"/>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chemeClr val="accent4"/>
                </a:solidFill>
                <a:latin typeface="Univers CondensedBold" pitchFamily="2" charset="0"/>
              </a:rPr>
              <a:t>1: Playing time by player age</a:t>
            </a:r>
          </a:p>
        </p:txBody>
      </p:sp>
      <p:sp>
        <p:nvSpPr>
          <p:cNvPr id="25" name="Rectangle 24">
            <a:extLst>
              <a:ext uri="{FF2B5EF4-FFF2-40B4-BE49-F238E27FC236}">
                <a16:creationId xmlns:a16="http://schemas.microsoft.com/office/drawing/2014/main" id="{003F9D4B-A921-454A-B427-3B248FED818C}"/>
              </a:ext>
            </a:extLst>
          </p:cNvPr>
          <p:cNvSpPr/>
          <p:nvPr/>
        </p:nvSpPr>
        <p:spPr>
          <a:xfrm>
            <a:off x="3270983" y="4004682"/>
            <a:ext cx="3646080" cy="280256"/>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chemeClr val="accent4"/>
                </a:solidFill>
                <a:latin typeface="Univers CondensedBold" pitchFamily="2" charset="0"/>
              </a:rPr>
              <a:t>2: Top 10 goal scorers and assists, last 5 seasons</a:t>
            </a:r>
          </a:p>
        </p:txBody>
      </p:sp>
      <p:sp>
        <p:nvSpPr>
          <p:cNvPr id="26" name="Rectangle 25">
            <a:extLst>
              <a:ext uri="{FF2B5EF4-FFF2-40B4-BE49-F238E27FC236}">
                <a16:creationId xmlns:a16="http://schemas.microsoft.com/office/drawing/2014/main" id="{61E628DC-B41B-094D-B9D5-BDAF659D4319}"/>
              </a:ext>
            </a:extLst>
          </p:cNvPr>
          <p:cNvSpPr/>
          <p:nvPr/>
        </p:nvSpPr>
        <p:spPr>
          <a:xfrm>
            <a:off x="7636215" y="1169544"/>
            <a:ext cx="3646080" cy="280256"/>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chemeClr val="accent4"/>
                </a:solidFill>
                <a:latin typeface="Univers CondensedBold" pitchFamily="2" charset="0"/>
              </a:rPr>
              <a:t>3: SQL Queries – Screenshots &amp; quick demo</a:t>
            </a:r>
          </a:p>
        </p:txBody>
      </p:sp>
      <p:sp>
        <p:nvSpPr>
          <p:cNvPr id="38" name="Rectangle 37">
            <a:extLst>
              <a:ext uri="{FF2B5EF4-FFF2-40B4-BE49-F238E27FC236}">
                <a16:creationId xmlns:a16="http://schemas.microsoft.com/office/drawing/2014/main" id="{476F43C6-52F8-CE49-80AC-BA068732E745}"/>
              </a:ext>
            </a:extLst>
          </p:cNvPr>
          <p:cNvSpPr/>
          <p:nvPr/>
        </p:nvSpPr>
        <p:spPr>
          <a:xfrm>
            <a:off x="7674316" y="4004682"/>
            <a:ext cx="3646080" cy="280256"/>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chemeClr val="accent4"/>
                </a:solidFill>
                <a:latin typeface="Univers CondensedBold" pitchFamily="2" charset="0"/>
              </a:rPr>
              <a:t>4: Wins (Home vs Away) by season</a:t>
            </a:r>
          </a:p>
        </p:txBody>
      </p:sp>
      <p:sp>
        <p:nvSpPr>
          <p:cNvPr id="39" name="Slide Number Placeholder 4">
            <a:extLst>
              <a:ext uri="{FF2B5EF4-FFF2-40B4-BE49-F238E27FC236}">
                <a16:creationId xmlns:a16="http://schemas.microsoft.com/office/drawing/2014/main" id="{4E929E19-182A-E140-9E24-D0422C865FE8}"/>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10</a:t>
            </a:fld>
            <a:endParaRPr lang="en-US" dirty="0">
              <a:solidFill>
                <a:srgbClr val="00338D"/>
              </a:solidFill>
            </a:endParaRPr>
          </a:p>
        </p:txBody>
      </p:sp>
      <p:sp>
        <p:nvSpPr>
          <p:cNvPr id="40" name="TextBox 39">
            <a:hlinkClick r:id="" action="ppaction://noaction"/>
            <a:extLst>
              <a:ext uri="{FF2B5EF4-FFF2-40B4-BE49-F238E27FC236}">
                <a16:creationId xmlns:a16="http://schemas.microsoft.com/office/drawing/2014/main" id="{237F6483-9C3C-564A-8FB7-F6F8D38C0F51}"/>
              </a:ext>
            </a:extLst>
          </p:cNvPr>
          <p:cNvSpPr txBox="1"/>
          <p:nvPr/>
        </p:nvSpPr>
        <p:spPr>
          <a:xfrm>
            <a:off x="646653" y="2803201"/>
            <a:ext cx="814518"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Questions</a:t>
            </a:r>
          </a:p>
        </p:txBody>
      </p:sp>
      <p:sp>
        <p:nvSpPr>
          <p:cNvPr id="41" name="Oval 40">
            <a:extLst>
              <a:ext uri="{FF2B5EF4-FFF2-40B4-BE49-F238E27FC236}">
                <a16:creationId xmlns:a16="http://schemas.microsoft.com/office/drawing/2014/main" id="{BE3D385E-7668-2B46-9133-D1C2055BE776}"/>
              </a:ext>
            </a:extLst>
          </p:cNvPr>
          <p:cNvSpPr/>
          <p:nvPr/>
        </p:nvSpPr>
        <p:spPr>
          <a:xfrm>
            <a:off x="40799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Tree>
    <p:extLst>
      <p:ext uri="{BB962C8B-B14F-4D97-AF65-F5344CB8AC3E}">
        <p14:creationId xmlns:p14="http://schemas.microsoft.com/office/powerpoint/2010/main" val="1949016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6" name="Straight Connector 185">
            <a:extLst>
              <a:ext uri="{FF2B5EF4-FFF2-40B4-BE49-F238E27FC236}">
                <a16:creationId xmlns:a16="http://schemas.microsoft.com/office/drawing/2014/main" id="{C3B5AD28-5048-4D94-A26F-E3FB3783AC01}"/>
              </a:ext>
            </a:extLst>
          </p:cNvPr>
          <p:cNvCxnSpPr/>
          <p:nvPr/>
        </p:nvCxnSpPr>
        <p:spPr>
          <a:xfrm>
            <a:off x="492829" y="46702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dirty="0">
                <a:solidFill>
                  <a:srgbClr val="C00000"/>
                </a:solidFill>
                <a:latin typeface="Univers CondensedBold"/>
                <a:cs typeface="Univers CondensedBold"/>
              </a:rPr>
              <a:t>Our Work Approach </a:t>
            </a:r>
            <a:r>
              <a:rPr lang="en-US" sz="1814" dirty="0">
                <a:solidFill>
                  <a:srgbClr val="C00000"/>
                </a:solidFill>
                <a:latin typeface="Univers CondensedLight"/>
              </a:rPr>
              <a:t>&gt; Key Activities</a:t>
            </a:r>
            <a:endParaRPr lang="en-US" sz="1905" dirty="0">
              <a:solidFill>
                <a:srgbClr val="C00000"/>
              </a:solidFill>
              <a:latin typeface="Univers CondensedBold"/>
              <a:cs typeface="Univers CondensedBold"/>
            </a:endParaRPr>
          </a:p>
        </p:txBody>
      </p:sp>
      <p:sp>
        <p:nvSpPr>
          <p:cNvPr id="43" name="Rectangle 42">
            <a:extLst>
              <a:ext uri="{FF2B5EF4-FFF2-40B4-BE49-F238E27FC236}">
                <a16:creationId xmlns:a16="http://schemas.microsoft.com/office/drawing/2014/main" id="{7B3586E3-B2B4-4037-B448-C73E79AFB8D9}"/>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rgbClr val="B30906"/>
                </a:solidFill>
                <a:latin typeface="Univers CondensedBold" pitchFamily="2" charset="0"/>
              </a:rPr>
              <a:t>Tableau was essential in displaying insights for our data – Screenshots &amp; quick demo</a:t>
            </a:r>
          </a:p>
        </p:txBody>
      </p:sp>
      <p:pic>
        <p:nvPicPr>
          <p:cNvPr id="47" name="Picture 46" descr="Chart, bar chart&#10;&#10;Description automatically generated">
            <a:extLst>
              <a:ext uri="{FF2B5EF4-FFF2-40B4-BE49-F238E27FC236}">
                <a16:creationId xmlns:a16="http://schemas.microsoft.com/office/drawing/2014/main" id="{771F857B-191A-0A4C-8A9A-901D41E3A6BF}"/>
              </a:ext>
            </a:extLst>
          </p:cNvPr>
          <p:cNvPicPr>
            <a:picLocks noChangeAspect="1"/>
          </p:cNvPicPr>
          <p:nvPr/>
        </p:nvPicPr>
        <p:blipFill>
          <a:blip r:embed="rId2"/>
          <a:stretch>
            <a:fillRect/>
          </a:stretch>
        </p:blipFill>
        <p:spPr>
          <a:xfrm>
            <a:off x="7869095" y="3865409"/>
            <a:ext cx="4187555" cy="2547242"/>
          </a:xfrm>
          <a:prstGeom prst="rect">
            <a:avLst/>
          </a:prstGeom>
        </p:spPr>
      </p:pic>
      <p:sp>
        <p:nvSpPr>
          <p:cNvPr id="52" name="TextBox 51">
            <a:hlinkClick r:id="rId3" action="ppaction://hlinksldjump"/>
            <a:extLst>
              <a:ext uri="{FF2B5EF4-FFF2-40B4-BE49-F238E27FC236}">
                <a16:creationId xmlns:a16="http://schemas.microsoft.com/office/drawing/2014/main" id="{FCCD572A-20F3-034C-AB9D-56979A577D94}"/>
              </a:ext>
            </a:extLst>
          </p:cNvPr>
          <p:cNvSpPr txBox="1"/>
          <p:nvPr/>
        </p:nvSpPr>
        <p:spPr>
          <a:xfrm>
            <a:off x="646654" y="1030852"/>
            <a:ext cx="1406219" cy="276999"/>
          </a:xfrm>
          <a:prstGeom prst="rect">
            <a:avLst/>
          </a:prstGeom>
          <a:noFill/>
        </p:spPr>
        <p:txBody>
          <a:bodyPr wrap="none" rtlCol="0">
            <a:spAutoFit/>
          </a:bodyPr>
          <a:lstStyle/>
          <a:p>
            <a:r>
              <a:rPr lang="en-GB" sz="1200" dirty="0">
                <a:solidFill>
                  <a:srgbClr val="404040"/>
                </a:solidFill>
                <a:latin typeface="Univers CondensedLight"/>
              </a:rPr>
              <a:t>Executive Summary</a:t>
            </a:r>
          </a:p>
        </p:txBody>
      </p:sp>
      <p:sp>
        <p:nvSpPr>
          <p:cNvPr id="53" name="Oval 52">
            <a:extLst>
              <a:ext uri="{FF2B5EF4-FFF2-40B4-BE49-F238E27FC236}">
                <a16:creationId xmlns:a16="http://schemas.microsoft.com/office/drawing/2014/main" id="{6A0B1BDE-59AA-8E4F-84D9-088E2018B5A1}"/>
              </a:ext>
            </a:extLst>
          </p:cNvPr>
          <p:cNvSpPr/>
          <p:nvPr/>
        </p:nvSpPr>
        <p:spPr>
          <a:xfrm>
            <a:off x="40800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54" name="TextBox 53">
            <a:hlinkClick r:id="" action="ppaction://noaction"/>
            <a:extLst>
              <a:ext uri="{FF2B5EF4-FFF2-40B4-BE49-F238E27FC236}">
                <a16:creationId xmlns:a16="http://schemas.microsoft.com/office/drawing/2014/main" id="{B5A5BAA2-3ED8-AE47-8966-0CC44E0B137C}"/>
              </a:ext>
            </a:extLst>
          </p:cNvPr>
          <p:cNvSpPr txBox="1"/>
          <p:nvPr/>
        </p:nvSpPr>
        <p:spPr>
          <a:xfrm>
            <a:off x="646653" y="1491693"/>
            <a:ext cx="2057257" cy="276999"/>
          </a:xfrm>
          <a:prstGeom prst="rect">
            <a:avLst/>
          </a:prstGeom>
          <a:noFill/>
        </p:spPr>
        <p:txBody>
          <a:bodyPr wrap="square" rtlCol="0">
            <a:spAutoFit/>
          </a:bodyPr>
          <a:lstStyle/>
          <a:p>
            <a:r>
              <a:rPr lang="en-GB" sz="1200" b="1" dirty="0">
                <a:solidFill>
                  <a:srgbClr val="B30906"/>
                </a:solidFill>
                <a:latin typeface="Univers CondensedLight"/>
                <a:cs typeface="Univers CondensedLight"/>
              </a:rPr>
              <a:t>Our Work Approach</a:t>
            </a:r>
          </a:p>
        </p:txBody>
      </p:sp>
      <p:sp>
        <p:nvSpPr>
          <p:cNvPr id="55" name="Oval 54">
            <a:extLst>
              <a:ext uri="{FF2B5EF4-FFF2-40B4-BE49-F238E27FC236}">
                <a16:creationId xmlns:a16="http://schemas.microsoft.com/office/drawing/2014/main" id="{0742BF69-AD8F-5245-A9DD-F020E4538441}"/>
              </a:ext>
            </a:extLst>
          </p:cNvPr>
          <p:cNvSpPr/>
          <p:nvPr/>
        </p:nvSpPr>
        <p:spPr>
          <a:xfrm>
            <a:off x="40800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56" name="TextBox 55">
            <a:hlinkClick r:id="" action="ppaction://noaction"/>
            <a:extLst>
              <a:ext uri="{FF2B5EF4-FFF2-40B4-BE49-F238E27FC236}">
                <a16:creationId xmlns:a16="http://schemas.microsoft.com/office/drawing/2014/main" id="{DC701851-050A-0F45-B5A2-9A82BEB5E095}"/>
              </a:ext>
            </a:extLst>
          </p:cNvPr>
          <p:cNvSpPr txBox="1"/>
          <p:nvPr/>
        </p:nvSpPr>
        <p:spPr>
          <a:xfrm>
            <a:off x="646654" y="2438309"/>
            <a:ext cx="1102674"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Key Takeaways</a:t>
            </a:r>
          </a:p>
        </p:txBody>
      </p:sp>
      <p:sp>
        <p:nvSpPr>
          <p:cNvPr id="57" name="Oval 56">
            <a:extLst>
              <a:ext uri="{FF2B5EF4-FFF2-40B4-BE49-F238E27FC236}">
                <a16:creationId xmlns:a16="http://schemas.microsoft.com/office/drawing/2014/main" id="{1A7105D0-30F2-8D48-B5F6-A766C052AC5E}"/>
              </a:ext>
            </a:extLst>
          </p:cNvPr>
          <p:cNvSpPr/>
          <p:nvPr/>
        </p:nvSpPr>
        <p:spPr>
          <a:xfrm>
            <a:off x="40800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58" name="TextBox 57">
            <a:hlinkClick r:id="" action="ppaction://noaction"/>
            <a:extLst>
              <a:ext uri="{FF2B5EF4-FFF2-40B4-BE49-F238E27FC236}">
                <a16:creationId xmlns:a16="http://schemas.microsoft.com/office/drawing/2014/main" id="{57CEBA1B-FC4F-814D-A75F-B711C48F7EEB}"/>
              </a:ext>
            </a:extLst>
          </p:cNvPr>
          <p:cNvSpPr txBox="1"/>
          <p:nvPr/>
        </p:nvSpPr>
        <p:spPr>
          <a:xfrm>
            <a:off x="825162" y="1836300"/>
            <a:ext cx="1087157" cy="246221"/>
          </a:xfrm>
          <a:prstGeom prst="rect">
            <a:avLst/>
          </a:prstGeom>
          <a:noFill/>
        </p:spPr>
        <p:txBody>
          <a:bodyPr wrap="none" rtlCol="0">
            <a:spAutoFit/>
          </a:bodyPr>
          <a:lstStyle/>
          <a:p>
            <a:r>
              <a:rPr lang="en-US" sz="1000" dirty="0">
                <a:solidFill>
                  <a:schemeClr val="bg2"/>
                </a:solidFill>
                <a:latin typeface="Univers CondensedLight"/>
              </a:rPr>
              <a:t>Overall Approach</a:t>
            </a:r>
          </a:p>
        </p:txBody>
      </p:sp>
      <p:sp>
        <p:nvSpPr>
          <p:cNvPr id="59" name="Oval 58">
            <a:extLst>
              <a:ext uri="{FF2B5EF4-FFF2-40B4-BE49-F238E27FC236}">
                <a16:creationId xmlns:a16="http://schemas.microsoft.com/office/drawing/2014/main" id="{1258C4EA-E68A-E645-BFD5-E94A694FF68F}"/>
              </a:ext>
            </a:extLst>
          </p:cNvPr>
          <p:cNvSpPr/>
          <p:nvPr/>
        </p:nvSpPr>
        <p:spPr>
          <a:xfrm>
            <a:off x="454454" y="1917139"/>
            <a:ext cx="84670" cy="84670"/>
          </a:xfrm>
          <a:prstGeom prst="ellipse">
            <a:avLst/>
          </a:prstGeom>
          <a:solidFill>
            <a:srgbClr val="B309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60" name="TextBox 59">
            <a:hlinkClick r:id="" action="ppaction://noaction"/>
            <a:extLst>
              <a:ext uri="{FF2B5EF4-FFF2-40B4-BE49-F238E27FC236}">
                <a16:creationId xmlns:a16="http://schemas.microsoft.com/office/drawing/2014/main" id="{03020CFA-1A73-F744-9C59-17FF507BD708}"/>
              </a:ext>
            </a:extLst>
          </p:cNvPr>
          <p:cNvSpPr txBox="1"/>
          <p:nvPr/>
        </p:nvSpPr>
        <p:spPr>
          <a:xfrm>
            <a:off x="825162" y="2072248"/>
            <a:ext cx="901209" cy="246221"/>
          </a:xfrm>
          <a:prstGeom prst="rect">
            <a:avLst/>
          </a:prstGeom>
          <a:noFill/>
        </p:spPr>
        <p:txBody>
          <a:bodyPr wrap="none" rtlCol="0">
            <a:spAutoFit/>
          </a:bodyPr>
          <a:lstStyle/>
          <a:p>
            <a:pPr>
              <a:defRPr/>
            </a:pPr>
            <a:r>
              <a:rPr lang="en-US" sz="1000" b="1" dirty="0">
                <a:solidFill>
                  <a:srgbClr val="B30906"/>
                </a:solidFill>
                <a:latin typeface="Univers CondensedLight"/>
              </a:rPr>
              <a:t>Key Activities</a:t>
            </a:r>
            <a:endParaRPr lang="en-GB" sz="1000" b="1" dirty="0">
              <a:solidFill>
                <a:srgbClr val="B30906"/>
              </a:solidFill>
              <a:latin typeface="Univers CondensedLight"/>
            </a:endParaRPr>
          </a:p>
        </p:txBody>
      </p:sp>
      <p:sp>
        <p:nvSpPr>
          <p:cNvPr id="61" name="Oval 60">
            <a:extLst>
              <a:ext uri="{FF2B5EF4-FFF2-40B4-BE49-F238E27FC236}">
                <a16:creationId xmlns:a16="http://schemas.microsoft.com/office/drawing/2014/main" id="{18D55F69-3E6A-7A41-9A68-DDBD84DFE068}"/>
              </a:ext>
            </a:extLst>
          </p:cNvPr>
          <p:cNvSpPr/>
          <p:nvPr/>
        </p:nvSpPr>
        <p:spPr>
          <a:xfrm>
            <a:off x="454454" y="2153087"/>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pic>
        <p:nvPicPr>
          <p:cNvPr id="62" name="Picture 10" descr="Empty Spaces @emptyspaces7 - Premier League Logo Png - Free Transparent PNG  Download - PNGkey">
            <a:extLst>
              <a:ext uri="{FF2B5EF4-FFF2-40B4-BE49-F238E27FC236}">
                <a16:creationId xmlns:a16="http://schemas.microsoft.com/office/drawing/2014/main" id="{FF06EC05-B72A-4141-89D3-C1D080E55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3464" y="9727"/>
            <a:ext cx="528537" cy="2626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10;&#10;Description automatically generated">
            <a:extLst>
              <a:ext uri="{FF2B5EF4-FFF2-40B4-BE49-F238E27FC236}">
                <a16:creationId xmlns:a16="http://schemas.microsoft.com/office/drawing/2014/main" id="{F5F853CB-F29E-1B4E-990B-E3691165E1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5094" y="1193548"/>
            <a:ext cx="5055648" cy="5195946"/>
          </a:xfrm>
          <a:prstGeom prst="rect">
            <a:avLst/>
          </a:prstGeom>
        </p:spPr>
      </p:pic>
      <p:pic>
        <p:nvPicPr>
          <p:cNvPr id="22" name="Picture 21" descr="Chart, bar chart&#10;&#10;Description automatically generated">
            <a:extLst>
              <a:ext uri="{FF2B5EF4-FFF2-40B4-BE49-F238E27FC236}">
                <a16:creationId xmlns:a16="http://schemas.microsoft.com/office/drawing/2014/main" id="{B6D2D45B-B4E6-2D4A-A019-464E8F8D28DB}"/>
              </a:ext>
            </a:extLst>
          </p:cNvPr>
          <p:cNvPicPr>
            <a:picLocks noChangeAspect="1"/>
          </p:cNvPicPr>
          <p:nvPr/>
        </p:nvPicPr>
        <p:blipFill>
          <a:blip r:embed="rId6"/>
          <a:stretch>
            <a:fillRect/>
          </a:stretch>
        </p:blipFill>
        <p:spPr>
          <a:xfrm>
            <a:off x="7840520" y="1286804"/>
            <a:ext cx="4216130" cy="2533479"/>
          </a:xfrm>
          <a:prstGeom prst="rect">
            <a:avLst/>
          </a:prstGeom>
        </p:spPr>
      </p:pic>
      <p:sp>
        <p:nvSpPr>
          <p:cNvPr id="23" name="Slide Number Placeholder 4">
            <a:extLst>
              <a:ext uri="{FF2B5EF4-FFF2-40B4-BE49-F238E27FC236}">
                <a16:creationId xmlns:a16="http://schemas.microsoft.com/office/drawing/2014/main" id="{DC33B935-1F22-3C43-832A-AC214D86B338}"/>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11</a:t>
            </a:fld>
            <a:endParaRPr lang="en-US" dirty="0">
              <a:solidFill>
                <a:srgbClr val="00338D"/>
              </a:solidFill>
            </a:endParaRPr>
          </a:p>
        </p:txBody>
      </p:sp>
      <p:sp>
        <p:nvSpPr>
          <p:cNvPr id="24" name="TextBox 23">
            <a:hlinkClick r:id="" action="ppaction://noaction"/>
            <a:extLst>
              <a:ext uri="{FF2B5EF4-FFF2-40B4-BE49-F238E27FC236}">
                <a16:creationId xmlns:a16="http://schemas.microsoft.com/office/drawing/2014/main" id="{7F16CF67-2B24-8F42-B85A-C9D826D9AC4B}"/>
              </a:ext>
            </a:extLst>
          </p:cNvPr>
          <p:cNvSpPr txBox="1"/>
          <p:nvPr/>
        </p:nvSpPr>
        <p:spPr>
          <a:xfrm>
            <a:off x="646653" y="2803201"/>
            <a:ext cx="814518"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Questions</a:t>
            </a:r>
          </a:p>
        </p:txBody>
      </p:sp>
      <p:sp>
        <p:nvSpPr>
          <p:cNvPr id="25" name="Oval 24">
            <a:extLst>
              <a:ext uri="{FF2B5EF4-FFF2-40B4-BE49-F238E27FC236}">
                <a16:creationId xmlns:a16="http://schemas.microsoft.com/office/drawing/2014/main" id="{F7BF7200-9078-B04C-9EF0-E70F50A3FE80}"/>
              </a:ext>
            </a:extLst>
          </p:cNvPr>
          <p:cNvSpPr/>
          <p:nvPr/>
        </p:nvSpPr>
        <p:spPr>
          <a:xfrm>
            <a:off x="40799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Tree>
    <p:extLst>
      <p:ext uri="{BB962C8B-B14F-4D97-AF65-F5344CB8AC3E}">
        <p14:creationId xmlns:p14="http://schemas.microsoft.com/office/powerpoint/2010/main" val="704256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a:off x="492829" y="698019"/>
            <a:ext cx="2196" cy="2834949"/>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dirty="0">
                <a:solidFill>
                  <a:srgbClr val="C00000"/>
                </a:solidFill>
                <a:latin typeface="Univers CondensedBold"/>
                <a:cs typeface="Univers CondensedBold"/>
              </a:rPr>
              <a:t>Key Takeaways</a:t>
            </a:r>
            <a:r>
              <a:rPr lang="en-US" sz="1814" dirty="0">
                <a:solidFill>
                  <a:srgbClr val="C00000"/>
                </a:solidFill>
                <a:latin typeface="Univers CondensedLight"/>
              </a:rPr>
              <a:t>&gt; </a:t>
            </a:r>
            <a:r>
              <a:rPr lang="en-US" sz="1814" dirty="0">
                <a:solidFill>
                  <a:srgbClr val="C00000"/>
                </a:solidFill>
                <a:latin typeface="Univers CondensedBold"/>
                <a:cs typeface="Univers CondensedBold"/>
              </a:rPr>
              <a:t>Challenges, Learnings and Potential Improvements</a:t>
            </a:r>
            <a:endParaRPr lang="en-US" sz="1905" dirty="0">
              <a:solidFill>
                <a:srgbClr val="C00000"/>
              </a:solidFill>
              <a:latin typeface="Univers CondensedBold"/>
              <a:cs typeface="Univers CondensedBold"/>
            </a:endParaRPr>
          </a:p>
        </p:txBody>
      </p:sp>
      <p:sp>
        <p:nvSpPr>
          <p:cNvPr id="45" name="TextBox 44">
            <a:hlinkClick r:id="rId2" action="ppaction://hlinksldjump"/>
            <a:extLst>
              <a:ext uri="{FF2B5EF4-FFF2-40B4-BE49-F238E27FC236}">
                <a16:creationId xmlns:a16="http://schemas.microsoft.com/office/drawing/2014/main" id="{EABC88FD-5059-4E37-A61D-AC010F35A8A5}"/>
              </a:ext>
            </a:extLst>
          </p:cNvPr>
          <p:cNvSpPr txBox="1"/>
          <p:nvPr/>
        </p:nvSpPr>
        <p:spPr>
          <a:xfrm>
            <a:off x="646654" y="1030852"/>
            <a:ext cx="1433854" cy="276999"/>
          </a:xfrm>
          <a:prstGeom prst="rect">
            <a:avLst/>
          </a:prstGeom>
          <a:noFill/>
        </p:spPr>
        <p:txBody>
          <a:bodyPr wrap="none" rtlCol="0">
            <a:spAutoFit/>
          </a:bodyPr>
          <a:lstStyle/>
          <a:p>
            <a:r>
              <a:rPr lang="en-GB" sz="1200" dirty="0">
                <a:solidFill>
                  <a:srgbClr val="404040"/>
                </a:solidFill>
                <a:latin typeface="Univers CondensedLight"/>
              </a:rPr>
              <a:t>Executive Summary</a:t>
            </a:r>
          </a:p>
        </p:txBody>
      </p:sp>
      <p:sp>
        <p:nvSpPr>
          <p:cNvPr id="51" name="Oval 50">
            <a:extLst>
              <a:ext uri="{FF2B5EF4-FFF2-40B4-BE49-F238E27FC236}">
                <a16:creationId xmlns:a16="http://schemas.microsoft.com/office/drawing/2014/main" id="{BCECAEBC-70E9-42BB-8DAE-60DCCD25DD4B}"/>
              </a:ext>
            </a:extLst>
          </p:cNvPr>
          <p:cNvSpPr/>
          <p:nvPr/>
        </p:nvSpPr>
        <p:spPr>
          <a:xfrm>
            <a:off x="408000" y="1064661"/>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67" name="TextBox 66">
            <a:hlinkClick r:id="" action="ppaction://noaction"/>
            <a:extLst>
              <a:ext uri="{FF2B5EF4-FFF2-40B4-BE49-F238E27FC236}">
                <a16:creationId xmlns:a16="http://schemas.microsoft.com/office/drawing/2014/main" id="{1E9B708B-F59F-4167-86E0-B4B1FE3EC8D5}"/>
              </a:ext>
            </a:extLst>
          </p:cNvPr>
          <p:cNvSpPr txBox="1"/>
          <p:nvPr/>
        </p:nvSpPr>
        <p:spPr>
          <a:xfrm>
            <a:off x="646653" y="1491693"/>
            <a:ext cx="2057257" cy="276999"/>
          </a:xfrm>
          <a:prstGeom prst="rect">
            <a:avLst/>
          </a:prstGeom>
          <a:noFill/>
        </p:spPr>
        <p:txBody>
          <a:bodyPr wrap="square" rtlCol="0">
            <a:spAutoFit/>
          </a:bodyPr>
          <a:lstStyle/>
          <a:p>
            <a:r>
              <a:rPr lang="en-GB" sz="1200" dirty="0">
                <a:solidFill>
                  <a:srgbClr val="404040"/>
                </a:solidFill>
                <a:latin typeface="Univers CondensedLight"/>
                <a:cs typeface="Univers CondensedLight"/>
              </a:rPr>
              <a:t>Our Work Approach</a:t>
            </a:r>
          </a:p>
        </p:txBody>
      </p:sp>
      <p:sp>
        <p:nvSpPr>
          <p:cNvPr id="68" name="Oval 67">
            <a:extLst>
              <a:ext uri="{FF2B5EF4-FFF2-40B4-BE49-F238E27FC236}">
                <a16:creationId xmlns:a16="http://schemas.microsoft.com/office/drawing/2014/main" id="{F4A01101-8A67-4B3C-9CED-8AE4955DA2D1}"/>
              </a:ext>
            </a:extLst>
          </p:cNvPr>
          <p:cNvSpPr/>
          <p:nvPr/>
        </p:nvSpPr>
        <p:spPr>
          <a:xfrm>
            <a:off x="408000" y="1525502"/>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69" name="TextBox 68">
            <a:hlinkClick r:id="" action="ppaction://noaction"/>
            <a:extLst>
              <a:ext uri="{FF2B5EF4-FFF2-40B4-BE49-F238E27FC236}">
                <a16:creationId xmlns:a16="http://schemas.microsoft.com/office/drawing/2014/main" id="{58B293E3-37FF-40E0-BE20-9E01CD577B5D}"/>
              </a:ext>
            </a:extLst>
          </p:cNvPr>
          <p:cNvSpPr txBox="1"/>
          <p:nvPr/>
        </p:nvSpPr>
        <p:spPr>
          <a:xfrm>
            <a:off x="646654" y="1952534"/>
            <a:ext cx="1129412" cy="276999"/>
          </a:xfrm>
          <a:prstGeom prst="rect">
            <a:avLst/>
          </a:prstGeom>
          <a:noFill/>
        </p:spPr>
        <p:txBody>
          <a:bodyPr wrap="none" rtlCol="0">
            <a:spAutoFit/>
          </a:bodyPr>
          <a:lstStyle/>
          <a:p>
            <a:r>
              <a:rPr lang="en-GB" sz="1200" b="1" dirty="0">
                <a:solidFill>
                  <a:srgbClr val="C00000"/>
                </a:solidFill>
                <a:latin typeface="Univers CondensedLight"/>
              </a:rPr>
              <a:t>Key Takeaways</a:t>
            </a:r>
          </a:p>
        </p:txBody>
      </p:sp>
      <p:sp>
        <p:nvSpPr>
          <p:cNvPr id="74" name="Oval 73">
            <a:extLst>
              <a:ext uri="{FF2B5EF4-FFF2-40B4-BE49-F238E27FC236}">
                <a16:creationId xmlns:a16="http://schemas.microsoft.com/office/drawing/2014/main" id="{79FA06B8-40C1-4534-B2AD-AD7D693CC052}"/>
              </a:ext>
            </a:extLst>
          </p:cNvPr>
          <p:cNvSpPr/>
          <p:nvPr/>
        </p:nvSpPr>
        <p:spPr>
          <a:xfrm>
            <a:off x="408000" y="1986343"/>
            <a:ext cx="178730" cy="178730"/>
          </a:xfrm>
          <a:prstGeom prst="ellipse">
            <a:avLst/>
          </a:prstGeom>
          <a:solidFill>
            <a:srgbClr val="B309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35" name="Rectangle 34">
            <a:extLst>
              <a:ext uri="{FF2B5EF4-FFF2-40B4-BE49-F238E27FC236}">
                <a16:creationId xmlns:a16="http://schemas.microsoft.com/office/drawing/2014/main" id="{D58240B1-F548-43A9-89C5-CF6DCCCC61D4}"/>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rgbClr val="B30906"/>
                </a:solidFill>
                <a:latin typeface="Univers CondensedBold" pitchFamily="2" charset="0"/>
              </a:rPr>
              <a:t>Adopting standardized processes aligned with business objectives across the organization will deliver significant benefits...</a:t>
            </a:r>
          </a:p>
        </p:txBody>
      </p:sp>
      <p:sp>
        <p:nvSpPr>
          <p:cNvPr id="59" name="TextBox 58">
            <a:hlinkClick r:id="" action="ppaction://noaction"/>
            <a:extLst>
              <a:ext uri="{FF2B5EF4-FFF2-40B4-BE49-F238E27FC236}">
                <a16:creationId xmlns:a16="http://schemas.microsoft.com/office/drawing/2014/main" id="{758DA7CF-4AAF-EA48-9122-1C78C093181C}"/>
              </a:ext>
            </a:extLst>
          </p:cNvPr>
          <p:cNvSpPr txBox="1"/>
          <p:nvPr/>
        </p:nvSpPr>
        <p:spPr>
          <a:xfrm>
            <a:off x="646653" y="2373144"/>
            <a:ext cx="814518"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Questions</a:t>
            </a:r>
          </a:p>
        </p:txBody>
      </p:sp>
      <p:sp>
        <p:nvSpPr>
          <p:cNvPr id="60" name="Oval 59">
            <a:extLst>
              <a:ext uri="{FF2B5EF4-FFF2-40B4-BE49-F238E27FC236}">
                <a16:creationId xmlns:a16="http://schemas.microsoft.com/office/drawing/2014/main" id="{5870BB5E-E21D-3B4E-B05B-391103B43AA3}"/>
              </a:ext>
            </a:extLst>
          </p:cNvPr>
          <p:cNvSpPr/>
          <p:nvPr/>
        </p:nvSpPr>
        <p:spPr>
          <a:xfrm>
            <a:off x="407999" y="2406953"/>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49" name="Rectangle: Rounded Corners 5">
            <a:extLst>
              <a:ext uri="{FF2B5EF4-FFF2-40B4-BE49-F238E27FC236}">
                <a16:creationId xmlns:a16="http://schemas.microsoft.com/office/drawing/2014/main" id="{6DCAC57A-8F90-8D40-9573-0EDB5742A50D}"/>
              </a:ext>
            </a:extLst>
          </p:cNvPr>
          <p:cNvSpPr/>
          <p:nvPr/>
        </p:nvSpPr>
        <p:spPr bwMode="auto">
          <a:xfrm>
            <a:off x="4877518" y="1496130"/>
            <a:ext cx="5615609" cy="964096"/>
          </a:xfrm>
          <a:prstGeom prst="roundRect">
            <a:avLst/>
          </a:prstGeom>
          <a:noFill/>
          <a:ln w="12700" cap="flat" cmpd="sng" algn="ctr">
            <a:solidFill>
              <a:srgbClr val="E286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500" b="1" i="0" u="none" strike="noStrike" cap="none" normalizeH="0" baseline="0">
              <a:ln>
                <a:noFill/>
              </a:ln>
              <a:solidFill>
                <a:schemeClr val="tx1"/>
              </a:solidFill>
              <a:effectLst/>
              <a:latin typeface="Candara" panose="020E0502030303020204" pitchFamily="34" charset="0"/>
            </a:endParaRPr>
          </a:p>
        </p:txBody>
      </p:sp>
      <p:sp>
        <p:nvSpPr>
          <p:cNvPr id="50" name="Rectangle: Rounded Corners 2">
            <a:extLst>
              <a:ext uri="{FF2B5EF4-FFF2-40B4-BE49-F238E27FC236}">
                <a16:creationId xmlns:a16="http://schemas.microsoft.com/office/drawing/2014/main" id="{2126EBFC-5E32-CA43-AF5D-A5BFA3A2C59E}"/>
              </a:ext>
            </a:extLst>
          </p:cNvPr>
          <p:cNvSpPr/>
          <p:nvPr/>
        </p:nvSpPr>
        <p:spPr bwMode="auto">
          <a:xfrm>
            <a:off x="3053427" y="1477403"/>
            <a:ext cx="1719469" cy="964096"/>
          </a:xfrm>
          <a:prstGeom prst="roundRect">
            <a:avLst/>
          </a:prstGeom>
          <a:solidFill>
            <a:srgbClr val="023B7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a:solidFill>
                  <a:schemeClr val="bg1"/>
                </a:solidFill>
                <a:latin typeface="Univers CondensedLight"/>
              </a:rPr>
              <a:t>Challenges</a:t>
            </a:r>
          </a:p>
        </p:txBody>
      </p:sp>
      <p:sp>
        <p:nvSpPr>
          <p:cNvPr id="52" name="Rectangle: Rounded Corners 6">
            <a:extLst>
              <a:ext uri="{FF2B5EF4-FFF2-40B4-BE49-F238E27FC236}">
                <a16:creationId xmlns:a16="http://schemas.microsoft.com/office/drawing/2014/main" id="{41B27B01-7F71-5142-855E-9BE9D03C96E5}"/>
              </a:ext>
            </a:extLst>
          </p:cNvPr>
          <p:cNvSpPr/>
          <p:nvPr/>
        </p:nvSpPr>
        <p:spPr bwMode="auto">
          <a:xfrm>
            <a:off x="4893821" y="2605267"/>
            <a:ext cx="5615609" cy="964096"/>
          </a:xfrm>
          <a:prstGeom prst="roundRect">
            <a:avLst/>
          </a:prstGeom>
          <a:noFill/>
          <a:ln w="12700" cap="flat" cmpd="sng" algn="ctr">
            <a:solidFill>
              <a:srgbClr val="E286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500" b="1" i="0" u="none" strike="noStrike" cap="none" normalizeH="0" baseline="0">
              <a:ln>
                <a:noFill/>
              </a:ln>
              <a:solidFill>
                <a:schemeClr val="tx1"/>
              </a:solidFill>
              <a:effectLst/>
              <a:latin typeface="Candara" panose="020E0502030303020204" pitchFamily="34" charset="0"/>
            </a:endParaRPr>
          </a:p>
        </p:txBody>
      </p:sp>
      <p:sp>
        <p:nvSpPr>
          <p:cNvPr id="61" name="Rectangle: Rounded Corners 7">
            <a:extLst>
              <a:ext uri="{FF2B5EF4-FFF2-40B4-BE49-F238E27FC236}">
                <a16:creationId xmlns:a16="http://schemas.microsoft.com/office/drawing/2014/main" id="{CF6C7B68-422C-7743-8E4E-33D855653D43}"/>
              </a:ext>
            </a:extLst>
          </p:cNvPr>
          <p:cNvSpPr/>
          <p:nvPr/>
        </p:nvSpPr>
        <p:spPr bwMode="auto">
          <a:xfrm>
            <a:off x="3069730" y="2586540"/>
            <a:ext cx="1719469" cy="964096"/>
          </a:xfrm>
          <a:prstGeom prst="roundRect">
            <a:avLst/>
          </a:prstGeom>
          <a:solidFill>
            <a:srgbClr val="023B7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a:solidFill>
                  <a:schemeClr val="bg1"/>
                </a:solidFill>
                <a:latin typeface="Univers CondensedLight"/>
              </a:rPr>
              <a:t>Biggest Learnings</a:t>
            </a:r>
          </a:p>
        </p:txBody>
      </p:sp>
      <p:sp>
        <p:nvSpPr>
          <p:cNvPr id="62" name="Rectangle: Rounded Corners 8">
            <a:extLst>
              <a:ext uri="{FF2B5EF4-FFF2-40B4-BE49-F238E27FC236}">
                <a16:creationId xmlns:a16="http://schemas.microsoft.com/office/drawing/2014/main" id="{DE44D962-EBF6-6941-BE71-DF0C2D8CFE18}"/>
              </a:ext>
            </a:extLst>
          </p:cNvPr>
          <p:cNvSpPr/>
          <p:nvPr/>
        </p:nvSpPr>
        <p:spPr bwMode="auto">
          <a:xfrm>
            <a:off x="4893821" y="3733131"/>
            <a:ext cx="5615609" cy="964096"/>
          </a:xfrm>
          <a:prstGeom prst="roundRect">
            <a:avLst/>
          </a:prstGeom>
          <a:noFill/>
          <a:ln w="12700" cap="flat" cmpd="sng" algn="ctr">
            <a:solidFill>
              <a:srgbClr val="E2860C"/>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500" b="1" i="0" u="none" strike="noStrike" cap="none" normalizeH="0" baseline="0">
              <a:ln>
                <a:noFill/>
              </a:ln>
              <a:solidFill>
                <a:schemeClr val="tx1"/>
              </a:solidFill>
              <a:effectLst/>
              <a:latin typeface="Candara" panose="020E0502030303020204" pitchFamily="34" charset="0"/>
            </a:endParaRPr>
          </a:p>
        </p:txBody>
      </p:sp>
      <p:sp>
        <p:nvSpPr>
          <p:cNvPr id="63" name="Rectangle: Rounded Corners 9">
            <a:extLst>
              <a:ext uri="{FF2B5EF4-FFF2-40B4-BE49-F238E27FC236}">
                <a16:creationId xmlns:a16="http://schemas.microsoft.com/office/drawing/2014/main" id="{25EBE30B-90A6-F24C-9390-7A86D379AD12}"/>
              </a:ext>
            </a:extLst>
          </p:cNvPr>
          <p:cNvSpPr/>
          <p:nvPr/>
        </p:nvSpPr>
        <p:spPr bwMode="auto">
          <a:xfrm>
            <a:off x="3069730" y="3714404"/>
            <a:ext cx="1719469" cy="964096"/>
          </a:xfrm>
          <a:prstGeom prst="roundRect">
            <a:avLst/>
          </a:prstGeom>
          <a:solidFill>
            <a:srgbClr val="023B7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b="1" dirty="0">
                <a:solidFill>
                  <a:schemeClr val="bg1"/>
                </a:solidFill>
                <a:latin typeface="Univers CondensedLight"/>
              </a:rPr>
              <a:t>Potential Improvements</a:t>
            </a:r>
          </a:p>
        </p:txBody>
      </p:sp>
      <p:sp>
        <p:nvSpPr>
          <p:cNvPr id="70" name="Rectangle 69">
            <a:extLst>
              <a:ext uri="{FF2B5EF4-FFF2-40B4-BE49-F238E27FC236}">
                <a16:creationId xmlns:a16="http://schemas.microsoft.com/office/drawing/2014/main" id="{4764D976-60DB-AC4A-848A-B040453DD664}"/>
              </a:ext>
            </a:extLst>
          </p:cNvPr>
          <p:cNvSpPr/>
          <p:nvPr/>
        </p:nvSpPr>
        <p:spPr>
          <a:xfrm>
            <a:off x="4893821" y="1548442"/>
            <a:ext cx="5471229" cy="861774"/>
          </a:xfrm>
          <a:prstGeom prst="rect">
            <a:avLst/>
          </a:prstGeom>
        </p:spPr>
        <p:txBody>
          <a:bodyPr wrap="square" anchor="ctr">
            <a:spAutoFit/>
          </a:bodyPr>
          <a:lstStyle/>
          <a:p>
            <a:pPr marL="285750" indent="-285750">
              <a:buFont typeface="Wingdings" pitchFamily="2" charset="2"/>
              <a:buChar char="v"/>
            </a:pPr>
            <a:r>
              <a:rPr lang="en-US" sz="1000" dirty="0">
                <a:cs typeface="Calibri"/>
              </a:rPr>
              <a:t>Difficulty in sourcing complete cohesive data hence we had to scrape data from different sources</a:t>
            </a:r>
          </a:p>
          <a:p>
            <a:pPr marL="285750" indent="-285750">
              <a:buFont typeface="Wingdings" pitchFamily="2" charset="2"/>
              <a:buChar char="v"/>
            </a:pPr>
            <a:r>
              <a:rPr lang="en-US" sz="1000" dirty="0">
                <a:cs typeface="Calibri"/>
              </a:rPr>
              <a:t>Unreadable data format as a result of corrupt data conversion (i.e., in player names)</a:t>
            </a:r>
          </a:p>
          <a:p>
            <a:pPr marL="285750" indent="-285750">
              <a:buFont typeface="Wingdings" pitchFamily="2" charset="2"/>
              <a:buChar char="v"/>
            </a:pPr>
            <a:r>
              <a:rPr lang="en-US" sz="1000" dirty="0">
                <a:cs typeface="Calibri"/>
              </a:rPr>
              <a:t>Difference in time zone </a:t>
            </a:r>
          </a:p>
          <a:p>
            <a:pPr marL="285750" indent="-285750">
              <a:buFont typeface="Wingdings" pitchFamily="2" charset="2"/>
              <a:buChar char="v"/>
            </a:pPr>
            <a:r>
              <a:rPr lang="en-US" sz="1000" dirty="0">
                <a:cs typeface="Calibri"/>
              </a:rPr>
              <a:t>Internet connectivity issues</a:t>
            </a:r>
          </a:p>
        </p:txBody>
      </p:sp>
      <p:sp>
        <p:nvSpPr>
          <p:cNvPr id="71" name="Rectangle 70">
            <a:extLst>
              <a:ext uri="{FF2B5EF4-FFF2-40B4-BE49-F238E27FC236}">
                <a16:creationId xmlns:a16="http://schemas.microsoft.com/office/drawing/2014/main" id="{D907FB0B-8B92-284F-BE09-CD5602CA6E7C}"/>
              </a:ext>
            </a:extLst>
          </p:cNvPr>
          <p:cNvSpPr/>
          <p:nvPr/>
        </p:nvSpPr>
        <p:spPr>
          <a:xfrm>
            <a:off x="4910124" y="2641347"/>
            <a:ext cx="5599241" cy="861774"/>
          </a:xfrm>
          <a:prstGeom prst="rect">
            <a:avLst/>
          </a:prstGeom>
        </p:spPr>
        <p:txBody>
          <a:bodyPr wrap="square" anchor="ctr">
            <a:spAutoFit/>
          </a:bodyPr>
          <a:lstStyle/>
          <a:p>
            <a:pPr marL="285750" indent="-285750">
              <a:buFont typeface="Wingdings" pitchFamily="2" charset="2"/>
              <a:buChar char="ü"/>
            </a:pPr>
            <a:r>
              <a:rPr lang="en-US" sz="1000" dirty="0">
                <a:cs typeface="Calibri"/>
              </a:rPr>
              <a:t>Advanced use of my MySQL – SQL data dump, database constraints maintenance, error interpretation</a:t>
            </a:r>
          </a:p>
          <a:p>
            <a:pPr marL="285750" indent="-285750">
              <a:buFont typeface="Wingdings" pitchFamily="2" charset="2"/>
              <a:buChar char="ü"/>
            </a:pPr>
            <a:r>
              <a:rPr lang="en-US" sz="1000" dirty="0">
                <a:cs typeface="Calibri"/>
              </a:rPr>
              <a:t>ETL Process and the KNIME tool</a:t>
            </a:r>
          </a:p>
          <a:p>
            <a:pPr marL="285750" indent="-285750">
              <a:buFont typeface="Wingdings" pitchFamily="2" charset="2"/>
              <a:buChar char="ü"/>
            </a:pPr>
            <a:r>
              <a:rPr lang="en-US" sz="1000" dirty="0">
                <a:cs typeface="Calibri"/>
              </a:rPr>
              <a:t>Tableau tips tricks – especially the use of relationships over joins</a:t>
            </a:r>
          </a:p>
          <a:p>
            <a:pPr marL="285750" indent="-285750">
              <a:buFont typeface="Wingdings" pitchFamily="2" charset="2"/>
              <a:buChar char="ü"/>
            </a:pPr>
            <a:r>
              <a:rPr lang="en-US" sz="1000" dirty="0">
                <a:cs typeface="Calibri"/>
              </a:rPr>
              <a:t>General soccer domain knowledge</a:t>
            </a:r>
          </a:p>
        </p:txBody>
      </p:sp>
      <p:sp>
        <p:nvSpPr>
          <p:cNvPr id="72" name="Rectangle 71">
            <a:extLst>
              <a:ext uri="{FF2B5EF4-FFF2-40B4-BE49-F238E27FC236}">
                <a16:creationId xmlns:a16="http://schemas.microsoft.com/office/drawing/2014/main" id="{D0598CE7-16C4-D541-9D57-5BE3D77FCB61}"/>
              </a:ext>
            </a:extLst>
          </p:cNvPr>
          <p:cNvSpPr/>
          <p:nvPr/>
        </p:nvSpPr>
        <p:spPr>
          <a:xfrm>
            <a:off x="4910123" y="3935117"/>
            <a:ext cx="5345597" cy="400110"/>
          </a:xfrm>
          <a:prstGeom prst="rect">
            <a:avLst/>
          </a:prstGeom>
        </p:spPr>
        <p:txBody>
          <a:bodyPr wrap="square" anchor="ctr">
            <a:spAutoFit/>
          </a:bodyPr>
          <a:lstStyle/>
          <a:p>
            <a:pPr marL="285750" indent="-285750">
              <a:buFont typeface="Wingdings" pitchFamily="2" charset="2"/>
              <a:buChar char="Ø"/>
            </a:pPr>
            <a:r>
              <a:rPr lang="en-US" sz="1000" dirty="0">
                <a:cs typeface="Calibri"/>
              </a:rPr>
              <a:t>Inclusion of key data variables e.g., Salary, Injury details etc.</a:t>
            </a:r>
          </a:p>
          <a:p>
            <a:pPr marL="285750" indent="-285750">
              <a:buFont typeface="Wingdings" pitchFamily="2" charset="2"/>
              <a:buChar char="Ø"/>
            </a:pPr>
            <a:r>
              <a:rPr lang="en-US" sz="1000" dirty="0">
                <a:cs typeface="Calibri"/>
              </a:rPr>
              <a:t>Refined/polished Tableau dashboard</a:t>
            </a:r>
          </a:p>
        </p:txBody>
      </p:sp>
      <p:pic>
        <p:nvPicPr>
          <p:cNvPr id="75" name="Picture 10" descr="Empty Spaces @emptyspaces7 - Premier League Logo Png - Free Transparent PNG  Download - PNGkey">
            <a:extLst>
              <a:ext uri="{FF2B5EF4-FFF2-40B4-BE49-F238E27FC236}">
                <a16:creationId xmlns:a16="http://schemas.microsoft.com/office/drawing/2014/main" id="{10B84D40-FB93-CD43-AD36-38A2A3792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464" y="9727"/>
            <a:ext cx="528537" cy="262647"/>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4">
            <a:extLst>
              <a:ext uri="{FF2B5EF4-FFF2-40B4-BE49-F238E27FC236}">
                <a16:creationId xmlns:a16="http://schemas.microsoft.com/office/drawing/2014/main" id="{654C700F-B060-F04B-AFF9-DF0DA64BDF8E}"/>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12</a:t>
            </a:fld>
            <a:endParaRPr lang="en-US" dirty="0">
              <a:solidFill>
                <a:srgbClr val="00338D"/>
              </a:solidFill>
            </a:endParaRPr>
          </a:p>
        </p:txBody>
      </p:sp>
    </p:spTree>
    <p:extLst>
      <p:ext uri="{BB962C8B-B14F-4D97-AF65-F5344CB8AC3E}">
        <p14:creationId xmlns:p14="http://schemas.microsoft.com/office/powerpoint/2010/main" val="409769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a:off x="492829" y="610936"/>
            <a:ext cx="2196" cy="2834949"/>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92" name="TextBox 91">
            <a:hlinkClick r:id="rId2" action="ppaction://hlinksldjump"/>
            <a:extLst>
              <a:ext uri="{FF2B5EF4-FFF2-40B4-BE49-F238E27FC236}">
                <a16:creationId xmlns:a16="http://schemas.microsoft.com/office/drawing/2014/main" id="{4D7E8413-FD01-4688-ADF9-9C6A5BE8F5E1}"/>
              </a:ext>
            </a:extLst>
          </p:cNvPr>
          <p:cNvSpPr txBox="1"/>
          <p:nvPr/>
        </p:nvSpPr>
        <p:spPr>
          <a:xfrm>
            <a:off x="646654" y="1030852"/>
            <a:ext cx="1406219" cy="276999"/>
          </a:xfrm>
          <a:prstGeom prst="rect">
            <a:avLst/>
          </a:prstGeom>
          <a:noFill/>
        </p:spPr>
        <p:txBody>
          <a:bodyPr wrap="none" rtlCol="0">
            <a:spAutoFit/>
          </a:bodyPr>
          <a:lstStyle/>
          <a:p>
            <a:r>
              <a:rPr lang="en-GB" sz="1200" dirty="0">
                <a:solidFill>
                  <a:srgbClr val="404040"/>
                </a:solidFill>
                <a:latin typeface="Univers CondensedLight"/>
              </a:rPr>
              <a:t>Executive Summary</a:t>
            </a:r>
          </a:p>
        </p:txBody>
      </p:sp>
      <p:sp>
        <p:nvSpPr>
          <p:cNvPr id="93" name="Oval 92">
            <a:extLst>
              <a:ext uri="{FF2B5EF4-FFF2-40B4-BE49-F238E27FC236}">
                <a16:creationId xmlns:a16="http://schemas.microsoft.com/office/drawing/2014/main" id="{CD445981-9F63-465E-8F7C-939BC78CC3A3}"/>
              </a:ext>
            </a:extLst>
          </p:cNvPr>
          <p:cNvSpPr/>
          <p:nvPr/>
        </p:nvSpPr>
        <p:spPr>
          <a:xfrm>
            <a:off x="40800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01" name="TextBox 100">
            <a:hlinkClick r:id="" action="ppaction://noaction"/>
            <a:extLst>
              <a:ext uri="{FF2B5EF4-FFF2-40B4-BE49-F238E27FC236}">
                <a16:creationId xmlns:a16="http://schemas.microsoft.com/office/drawing/2014/main" id="{40C16E0A-64B1-496E-B1CA-89EC705884B7}"/>
              </a:ext>
            </a:extLst>
          </p:cNvPr>
          <p:cNvSpPr txBox="1"/>
          <p:nvPr/>
        </p:nvSpPr>
        <p:spPr>
          <a:xfrm>
            <a:off x="646653" y="1491693"/>
            <a:ext cx="2057257" cy="276999"/>
          </a:xfrm>
          <a:prstGeom prst="rect">
            <a:avLst/>
          </a:prstGeom>
          <a:noFill/>
        </p:spPr>
        <p:txBody>
          <a:bodyPr wrap="square" rtlCol="0">
            <a:spAutoFit/>
          </a:bodyPr>
          <a:lstStyle/>
          <a:p>
            <a:r>
              <a:rPr lang="en-GB" sz="1200" dirty="0">
                <a:solidFill>
                  <a:srgbClr val="404040"/>
                </a:solidFill>
                <a:latin typeface="Univers CondensedLight"/>
                <a:cs typeface="Univers CondensedLight"/>
              </a:rPr>
              <a:t>Our Work Approach</a:t>
            </a:r>
          </a:p>
        </p:txBody>
      </p:sp>
      <p:sp>
        <p:nvSpPr>
          <p:cNvPr id="102" name="Oval 101">
            <a:extLst>
              <a:ext uri="{FF2B5EF4-FFF2-40B4-BE49-F238E27FC236}">
                <a16:creationId xmlns:a16="http://schemas.microsoft.com/office/drawing/2014/main" id="{CB52A23E-0693-43EB-9CD1-5E4C598A1AD7}"/>
              </a:ext>
            </a:extLst>
          </p:cNvPr>
          <p:cNvSpPr/>
          <p:nvPr/>
        </p:nvSpPr>
        <p:spPr>
          <a:xfrm>
            <a:off x="408000" y="1525502"/>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03" name="TextBox 102">
            <a:hlinkClick r:id="" action="ppaction://noaction"/>
            <a:extLst>
              <a:ext uri="{FF2B5EF4-FFF2-40B4-BE49-F238E27FC236}">
                <a16:creationId xmlns:a16="http://schemas.microsoft.com/office/drawing/2014/main" id="{0A8F9745-F386-4491-B427-AA69574DAF82}"/>
              </a:ext>
            </a:extLst>
          </p:cNvPr>
          <p:cNvSpPr txBox="1"/>
          <p:nvPr/>
        </p:nvSpPr>
        <p:spPr>
          <a:xfrm>
            <a:off x="646654" y="1952534"/>
            <a:ext cx="1102674"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Key Takeaways</a:t>
            </a:r>
          </a:p>
        </p:txBody>
      </p:sp>
      <p:sp>
        <p:nvSpPr>
          <p:cNvPr id="104" name="Oval 103">
            <a:extLst>
              <a:ext uri="{FF2B5EF4-FFF2-40B4-BE49-F238E27FC236}">
                <a16:creationId xmlns:a16="http://schemas.microsoft.com/office/drawing/2014/main" id="{29915081-F4FF-45B6-A987-C694B54D45A3}"/>
              </a:ext>
            </a:extLst>
          </p:cNvPr>
          <p:cNvSpPr/>
          <p:nvPr/>
        </p:nvSpPr>
        <p:spPr>
          <a:xfrm>
            <a:off x="408000" y="1986343"/>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545" name="Rectangle 544">
            <a:extLst>
              <a:ext uri="{FF2B5EF4-FFF2-40B4-BE49-F238E27FC236}">
                <a16:creationId xmlns:a16="http://schemas.microsoft.com/office/drawing/2014/main" id="{F2E36B4D-BA4C-F944-B4AF-9FBC9FA7A59A}"/>
              </a:ext>
            </a:extLst>
          </p:cNvPr>
          <p:cNvSpPr>
            <a:spLocks noChangeAspect="1"/>
          </p:cNvSpPr>
          <p:nvPr/>
        </p:nvSpPr>
        <p:spPr bwMode="gray">
          <a:xfrm>
            <a:off x="3485004" y="1879603"/>
            <a:ext cx="7640515" cy="3335986"/>
          </a:xfrm>
          <a:prstGeom prst="rect">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4406" tIns="590843" rIns="50409" bIns="50409" rtlCol="0" anchor="ctr"/>
          <a:lstStyle/>
          <a:p>
            <a:pPr marL="0" lvl="2" algn="ctr" defTabSz="779173">
              <a:spcAft>
                <a:spcPts val="511"/>
              </a:spcAft>
              <a:buClr>
                <a:schemeClr val="bg1"/>
              </a:buClr>
            </a:pPr>
            <a:r>
              <a:rPr lang="en-US" sz="6000" b="1" dirty="0">
                <a:solidFill>
                  <a:srgbClr val="B30906"/>
                </a:solidFill>
                <a:latin typeface="Univers CondensedLight"/>
              </a:rPr>
              <a:t>Questions</a:t>
            </a:r>
            <a:endParaRPr lang="en-GB" sz="6000" b="1" dirty="0">
              <a:solidFill>
                <a:srgbClr val="B30906"/>
              </a:solidFill>
              <a:latin typeface="Univers CondensedLight"/>
            </a:endParaRPr>
          </a:p>
        </p:txBody>
      </p:sp>
      <p:pic>
        <p:nvPicPr>
          <p:cNvPr id="562" name="Content Placeholder 2">
            <a:extLst>
              <a:ext uri="{FF2B5EF4-FFF2-40B4-BE49-F238E27FC236}">
                <a16:creationId xmlns:a16="http://schemas.microsoft.com/office/drawing/2014/main" id="{97FB2AC0-44F2-454B-9E59-28FDC9771761}"/>
              </a:ext>
            </a:extLst>
          </p:cNvPr>
          <p:cNvPicPr>
            <a:picLocks noChangeAspect="1"/>
          </p:cNvPicPr>
          <p:nvPr/>
        </p:nvPicPr>
        <p:blipFill rotWithShape="1">
          <a:blip r:embed="rId3">
            <a:extLst>
              <a:ext uri="{28A0092B-C50C-407E-A947-70E740481C1C}">
                <a14:useLocalDpi xmlns:a14="http://schemas.microsoft.com/office/drawing/2010/main" val="0"/>
              </a:ext>
            </a:extLst>
          </a:blip>
          <a:srcRect l="53571"/>
          <a:stretch/>
        </p:blipFill>
        <p:spPr>
          <a:xfrm>
            <a:off x="9742954" y="3335057"/>
            <a:ext cx="918066" cy="843240"/>
          </a:xfrm>
          <a:prstGeom prst="rect">
            <a:avLst/>
          </a:prstGeom>
        </p:spPr>
      </p:pic>
      <p:sp>
        <p:nvSpPr>
          <p:cNvPr id="563" name="TextBox 562">
            <a:hlinkClick r:id="" action="ppaction://noaction"/>
            <a:extLst>
              <a:ext uri="{FF2B5EF4-FFF2-40B4-BE49-F238E27FC236}">
                <a16:creationId xmlns:a16="http://schemas.microsoft.com/office/drawing/2014/main" id="{8450CB3A-FE42-634D-9D34-29B9D7030C4B}"/>
              </a:ext>
            </a:extLst>
          </p:cNvPr>
          <p:cNvSpPr txBox="1"/>
          <p:nvPr/>
        </p:nvSpPr>
        <p:spPr>
          <a:xfrm>
            <a:off x="646653" y="2373144"/>
            <a:ext cx="828945" cy="276999"/>
          </a:xfrm>
          <a:prstGeom prst="rect">
            <a:avLst/>
          </a:prstGeom>
          <a:noFill/>
        </p:spPr>
        <p:txBody>
          <a:bodyPr wrap="none" rtlCol="0">
            <a:spAutoFit/>
          </a:bodyPr>
          <a:lstStyle/>
          <a:p>
            <a:r>
              <a:rPr lang="en-GB" sz="1200" b="1" dirty="0">
                <a:solidFill>
                  <a:srgbClr val="B30906"/>
                </a:solidFill>
                <a:latin typeface="Univers CondensedLight"/>
              </a:rPr>
              <a:t>Questions</a:t>
            </a:r>
          </a:p>
        </p:txBody>
      </p:sp>
      <p:sp>
        <p:nvSpPr>
          <p:cNvPr id="564" name="Oval 563">
            <a:extLst>
              <a:ext uri="{FF2B5EF4-FFF2-40B4-BE49-F238E27FC236}">
                <a16:creationId xmlns:a16="http://schemas.microsoft.com/office/drawing/2014/main" id="{74D1DDBF-32B3-594C-A5FD-894AA0ABD9A0}"/>
              </a:ext>
            </a:extLst>
          </p:cNvPr>
          <p:cNvSpPr/>
          <p:nvPr/>
        </p:nvSpPr>
        <p:spPr>
          <a:xfrm>
            <a:off x="407999" y="2406953"/>
            <a:ext cx="178730" cy="178730"/>
          </a:xfrm>
          <a:prstGeom prst="ellipse">
            <a:avLst/>
          </a:prstGeom>
          <a:solidFill>
            <a:srgbClr val="B309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4" name="Slide Number Placeholder 4">
            <a:extLst>
              <a:ext uri="{FF2B5EF4-FFF2-40B4-BE49-F238E27FC236}">
                <a16:creationId xmlns:a16="http://schemas.microsoft.com/office/drawing/2014/main" id="{36D7376F-D81D-5C45-A5C6-B3A25747B00A}"/>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13</a:t>
            </a:fld>
            <a:endParaRPr lang="en-US" dirty="0">
              <a:solidFill>
                <a:srgbClr val="00338D"/>
              </a:solidFill>
            </a:endParaRPr>
          </a:p>
        </p:txBody>
      </p:sp>
      <p:pic>
        <p:nvPicPr>
          <p:cNvPr id="15" name="Picture 3" descr="Logo&#10;&#10;Description automatically generated">
            <a:extLst>
              <a:ext uri="{FF2B5EF4-FFF2-40B4-BE49-F238E27FC236}">
                <a16:creationId xmlns:a16="http://schemas.microsoft.com/office/drawing/2014/main" id="{E80523F1-0C65-AC45-A55F-EB642ECD7185}"/>
              </a:ext>
            </a:extLst>
          </p:cNvPr>
          <p:cNvPicPr>
            <a:picLocks noChangeAspect="1"/>
          </p:cNvPicPr>
          <p:nvPr/>
        </p:nvPicPr>
        <p:blipFill>
          <a:blip r:embed="rId4"/>
          <a:stretch>
            <a:fillRect/>
          </a:stretch>
        </p:blipFill>
        <p:spPr>
          <a:xfrm>
            <a:off x="6096000" y="1490916"/>
            <a:ext cx="1754813" cy="1764456"/>
          </a:xfrm>
          <a:prstGeom prst="rect">
            <a:avLst/>
          </a:prstGeom>
        </p:spPr>
      </p:pic>
    </p:spTree>
    <p:extLst>
      <p:ext uri="{BB962C8B-B14F-4D97-AF65-F5344CB8AC3E}">
        <p14:creationId xmlns:p14="http://schemas.microsoft.com/office/powerpoint/2010/main" val="328526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267E5B-0321-4BCA-BEAD-AC36C4AA52FC}"/>
              </a:ext>
            </a:extLst>
          </p:cNvPr>
          <p:cNvSpPr/>
          <p:nvPr/>
        </p:nvSpPr>
        <p:spPr>
          <a:xfrm>
            <a:off x="2560" y="0"/>
            <a:ext cx="12186881" cy="6856559"/>
          </a:xfrm>
          <a:prstGeom prst="rect">
            <a:avLst/>
          </a:pr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lstStyle/>
          <a:p>
            <a:pPr algn="ctr" defTabSz="967121"/>
            <a:endParaRPr lang="en-US" sz="1905">
              <a:solidFill>
                <a:srgbClr val="FFFFFF"/>
              </a:solidFill>
              <a:latin typeface="Univers 45 Light"/>
            </a:endParaRPr>
          </a:p>
        </p:txBody>
      </p:sp>
      <p:sp>
        <p:nvSpPr>
          <p:cNvPr id="23" name="Oval 22"/>
          <p:cNvSpPr/>
          <p:nvPr/>
        </p:nvSpPr>
        <p:spPr>
          <a:xfrm>
            <a:off x="250934" y="234696"/>
            <a:ext cx="499627" cy="499627"/>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lstStyle/>
          <a:p>
            <a:pPr algn="ctr" defTabSz="967121"/>
            <a:endParaRPr lang="en-GB" sz="1905">
              <a:solidFill>
                <a:srgbClr val="FFFFFF"/>
              </a:solidFill>
              <a:latin typeface="Univers 45 Light"/>
            </a:endParaRPr>
          </a:p>
        </p:txBody>
      </p:sp>
      <p:sp>
        <p:nvSpPr>
          <p:cNvPr id="25" name="Oval 24"/>
          <p:cNvSpPr/>
          <p:nvPr/>
        </p:nvSpPr>
        <p:spPr>
          <a:xfrm>
            <a:off x="818234" y="234696"/>
            <a:ext cx="499627" cy="499627"/>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lstStyle/>
          <a:p>
            <a:pPr algn="ctr" defTabSz="967121"/>
            <a:endParaRPr lang="en-GB" sz="1905">
              <a:solidFill>
                <a:srgbClr val="FFFFFF"/>
              </a:solidFill>
              <a:latin typeface="Univers 45 Light"/>
            </a:endParaRPr>
          </a:p>
        </p:txBody>
      </p:sp>
      <p:sp>
        <p:nvSpPr>
          <p:cNvPr id="26" name="Oval 25"/>
          <p:cNvSpPr/>
          <p:nvPr/>
        </p:nvSpPr>
        <p:spPr>
          <a:xfrm>
            <a:off x="1388415" y="234696"/>
            <a:ext cx="499627" cy="499627"/>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lstStyle/>
          <a:p>
            <a:pPr algn="ctr" defTabSz="967121"/>
            <a:endParaRPr lang="en-GB" sz="1905">
              <a:solidFill>
                <a:srgbClr val="FFFFFF"/>
              </a:solidFill>
              <a:latin typeface="Univers 45 Light"/>
            </a:endParaRPr>
          </a:p>
        </p:txBody>
      </p:sp>
      <p:pic>
        <p:nvPicPr>
          <p:cNvPr id="30" name="Picture 4" descr="G:\WIP\2013\25000-25999\25500-25599\CRT025554\Graphics_PPT_for_Word_docs\Nav_Right_0White.emf">
            <a:hlinkClick r:id="" action="ppaction://hlinkshowjump?jump=nextslide"/>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17210" y="266887"/>
            <a:ext cx="440798" cy="440798"/>
          </a:xfrm>
          <a:prstGeom prst="rect">
            <a:avLst/>
          </a:prstGeom>
          <a:noFill/>
        </p:spPr>
      </p:pic>
      <p:pic>
        <p:nvPicPr>
          <p:cNvPr id="31" name="Picture 5" descr="G:\WIP\2013\25000-25999\25500-25599\CRT025554\Graphics_PPT_for_Word_docs\Nav_Left_0White.emf">
            <a:hlinkClick r:id="" action="ppaction://hlinkshowjump?jump=previousslid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9086" y="266887"/>
            <a:ext cx="440798" cy="440798"/>
          </a:xfrm>
          <a:prstGeom prst="rect">
            <a:avLst/>
          </a:prstGeom>
          <a:noFill/>
        </p:spPr>
      </p:pic>
      <p:pic>
        <p:nvPicPr>
          <p:cNvPr id="32" name="Picture 6" descr="G:\WIP\2013\25000-25999\25500-25599\CRT025554\Graphics_PPT_for_Word_docs\Nav_Home_0White.emf">
            <a:hlinkClick r:id="rId4" action="ppaction://hlinksldjump"/>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86931" y="266887"/>
            <a:ext cx="434829" cy="440798"/>
          </a:xfrm>
          <a:prstGeom prst="rect">
            <a:avLst/>
          </a:prstGeom>
          <a:noFill/>
        </p:spPr>
      </p:pic>
      <p:sp>
        <p:nvSpPr>
          <p:cNvPr id="34" name="Rectangle 33"/>
          <p:cNvSpPr/>
          <p:nvPr/>
        </p:nvSpPr>
        <p:spPr>
          <a:xfrm>
            <a:off x="11394643" y="1"/>
            <a:ext cx="79479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lstStyle/>
          <a:p>
            <a:pPr algn="ctr" defTabSz="967121"/>
            <a:endParaRPr lang="en-GB" sz="1905">
              <a:solidFill>
                <a:srgbClr val="FFFFFF"/>
              </a:solidFill>
              <a:latin typeface="Univers 45 Light"/>
            </a:endParaRPr>
          </a:p>
        </p:txBody>
      </p:sp>
      <p:sp>
        <p:nvSpPr>
          <p:cNvPr id="38" name="Freeform 37"/>
          <p:cNvSpPr/>
          <p:nvPr/>
        </p:nvSpPr>
        <p:spPr>
          <a:xfrm flipH="1" flipV="1">
            <a:off x="6134375" y="0"/>
            <a:ext cx="5778615" cy="6856559"/>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7582051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7582051 w 7946231"/>
              <a:gd name="connsiteY4" fmla="*/ 0 h 504000"/>
              <a:gd name="connsiteX0" fmla="*/ 6639 w 370819"/>
              <a:gd name="connsiteY0" fmla="*/ 0 h 504000"/>
              <a:gd name="connsiteX1" fmla="*/ 370819 w 370819"/>
              <a:gd name="connsiteY1" fmla="*/ 0 h 504000"/>
              <a:gd name="connsiteX2" fmla="*/ 227944 w 370819"/>
              <a:gd name="connsiteY2" fmla="*/ 504000 h 504000"/>
              <a:gd name="connsiteX3" fmla="*/ 0 w 370819"/>
              <a:gd name="connsiteY3" fmla="*/ 504000 h 504000"/>
              <a:gd name="connsiteX4" fmla="*/ 6639 w 370819"/>
              <a:gd name="connsiteY4" fmla="*/ 0 h 504000"/>
              <a:gd name="connsiteX0" fmla="*/ 0 w 364180"/>
              <a:gd name="connsiteY0" fmla="*/ 0 h 504000"/>
              <a:gd name="connsiteX1" fmla="*/ 364180 w 364180"/>
              <a:gd name="connsiteY1" fmla="*/ 0 h 504000"/>
              <a:gd name="connsiteX2" fmla="*/ 221305 w 364180"/>
              <a:gd name="connsiteY2" fmla="*/ 504000 h 504000"/>
              <a:gd name="connsiteX3" fmla="*/ 116021 w 364180"/>
              <a:gd name="connsiteY3" fmla="*/ 504000 h 504000"/>
              <a:gd name="connsiteX4" fmla="*/ 0 w 364180"/>
              <a:gd name="connsiteY4" fmla="*/ 0 h 504000"/>
              <a:gd name="connsiteX0" fmla="*/ 0 w 248899"/>
              <a:gd name="connsiteY0" fmla="*/ 0 h 504000"/>
              <a:gd name="connsiteX1" fmla="*/ 248899 w 248899"/>
              <a:gd name="connsiteY1" fmla="*/ 0 h 504000"/>
              <a:gd name="connsiteX2" fmla="*/ 106024 w 248899"/>
              <a:gd name="connsiteY2" fmla="*/ 504000 h 504000"/>
              <a:gd name="connsiteX3" fmla="*/ 740 w 248899"/>
              <a:gd name="connsiteY3" fmla="*/ 504000 h 504000"/>
              <a:gd name="connsiteX4" fmla="*/ 0 w 248899"/>
              <a:gd name="connsiteY4" fmla="*/ 0 h 504000"/>
              <a:gd name="connsiteX0" fmla="*/ 23082 w 271981"/>
              <a:gd name="connsiteY0" fmla="*/ 0 h 504000"/>
              <a:gd name="connsiteX1" fmla="*/ 271981 w 271981"/>
              <a:gd name="connsiteY1" fmla="*/ 0 h 504000"/>
              <a:gd name="connsiteX2" fmla="*/ 129106 w 271981"/>
              <a:gd name="connsiteY2" fmla="*/ 504000 h 504000"/>
              <a:gd name="connsiteX3" fmla="*/ 247 w 271981"/>
              <a:gd name="connsiteY3" fmla="*/ 504000 h 504000"/>
              <a:gd name="connsiteX4" fmla="*/ 23082 w 271981"/>
              <a:gd name="connsiteY4" fmla="*/ 0 h 504000"/>
              <a:gd name="connsiteX0" fmla="*/ 17231 w 271981"/>
              <a:gd name="connsiteY0" fmla="*/ 0 h 504000"/>
              <a:gd name="connsiteX1" fmla="*/ 271981 w 271981"/>
              <a:gd name="connsiteY1" fmla="*/ 0 h 504000"/>
              <a:gd name="connsiteX2" fmla="*/ 129106 w 271981"/>
              <a:gd name="connsiteY2" fmla="*/ 504000 h 504000"/>
              <a:gd name="connsiteX3" fmla="*/ 247 w 271981"/>
              <a:gd name="connsiteY3" fmla="*/ 504000 h 504000"/>
              <a:gd name="connsiteX4" fmla="*/ 17231 w 271981"/>
              <a:gd name="connsiteY4" fmla="*/ 0 h 504000"/>
              <a:gd name="connsiteX0" fmla="*/ 247 w 271981"/>
              <a:gd name="connsiteY0" fmla="*/ 0 h 504000"/>
              <a:gd name="connsiteX1" fmla="*/ 271981 w 271981"/>
              <a:gd name="connsiteY1" fmla="*/ 0 h 504000"/>
              <a:gd name="connsiteX2" fmla="*/ 129106 w 271981"/>
              <a:gd name="connsiteY2" fmla="*/ 504000 h 504000"/>
              <a:gd name="connsiteX3" fmla="*/ 247 w 271981"/>
              <a:gd name="connsiteY3" fmla="*/ 504000 h 504000"/>
              <a:gd name="connsiteX4" fmla="*/ 247 w 271981"/>
              <a:gd name="connsiteY4" fmla="*/ 0 h 504000"/>
              <a:gd name="connsiteX0" fmla="*/ 99595 w 371329"/>
              <a:gd name="connsiteY0" fmla="*/ 0 h 504000"/>
              <a:gd name="connsiteX1" fmla="*/ 371329 w 371329"/>
              <a:gd name="connsiteY1" fmla="*/ 0 h 504000"/>
              <a:gd name="connsiteX2" fmla="*/ 228454 w 371329"/>
              <a:gd name="connsiteY2" fmla="*/ 504000 h 504000"/>
              <a:gd name="connsiteX3" fmla="*/ 247 w 371329"/>
              <a:gd name="connsiteY3" fmla="*/ 504000 h 504000"/>
              <a:gd name="connsiteX4" fmla="*/ 99595 w 371329"/>
              <a:gd name="connsiteY4" fmla="*/ 0 h 504000"/>
              <a:gd name="connsiteX0" fmla="*/ 247 w 371329"/>
              <a:gd name="connsiteY0" fmla="*/ 0 h 504000"/>
              <a:gd name="connsiteX1" fmla="*/ 371329 w 371329"/>
              <a:gd name="connsiteY1" fmla="*/ 0 h 504000"/>
              <a:gd name="connsiteX2" fmla="*/ 228454 w 371329"/>
              <a:gd name="connsiteY2" fmla="*/ 504000 h 504000"/>
              <a:gd name="connsiteX3" fmla="*/ 247 w 371329"/>
              <a:gd name="connsiteY3" fmla="*/ 504000 h 504000"/>
              <a:gd name="connsiteX4" fmla="*/ 247 w 371329"/>
              <a:gd name="connsiteY4" fmla="*/ 0 h 504000"/>
              <a:gd name="connsiteX0" fmla="*/ 247 w 371329"/>
              <a:gd name="connsiteY0" fmla="*/ 0 h 504000"/>
              <a:gd name="connsiteX1" fmla="*/ 371329 w 371329"/>
              <a:gd name="connsiteY1" fmla="*/ 0 h 504000"/>
              <a:gd name="connsiteX2" fmla="*/ 245911 w 371329"/>
              <a:gd name="connsiteY2" fmla="*/ 504000 h 504000"/>
              <a:gd name="connsiteX3" fmla="*/ 247 w 371329"/>
              <a:gd name="connsiteY3" fmla="*/ 504000 h 504000"/>
              <a:gd name="connsiteX4" fmla="*/ 247 w 371329"/>
              <a:gd name="connsiteY4" fmla="*/ 0 h 50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329" h="504000">
                <a:moveTo>
                  <a:pt x="247" y="0"/>
                </a:moveTo>
                <a:lnTo>
                  <a:pt x="371329" y="0"/>
                </a:lnTo>
                <a:lnTo>
                  <a:pt x="245911" y="504000"/>
                </a:lnTo>
                <a:lnTo>
                  <a:pt x="247" y="504000"/>
                </a:lnTo>
                <a:cubicBezTo>
                  <a:pt x="0" y="336000"/>
                  <a:pt x="494" y="168000"/>
                  <a:pt x="247"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21"/>
            <a:endParaRPr lang="en-GB" sz="1905" dirty="0">
              <a:solidFill>
                <a:srgbClr val="FFFFFF"/>
              </a:solidFill>
              <a:latin typeface="Univers 45 Light"/>
            </a:endParaRPr>
          </a:p>
        </p:txBody>
      </p:sp>
      <p:grpSp>
        <p:nvGrpSpPr>
          <p:cNvPr id="3" name="Group 2">
            <a:extLst>
              <a:ext uri="{FF2B5EF4-FFF2-40B4-BE49-F238E27FC236}">
                <a16:creationId xmlns:a16="http://schemas.microsoft.com/office/drawing/2014/main" id="{2144DD5B-B88C-4381-86CF-1FDBD082C812}"/>
              </a:ext>
            </a:extLst>
          </p:cNvPr>
          <p:cNvGrpSpPr/>
          <p:nvPr/>
        </p:nvGrpSpPr>
        <p:grpSpPr>
          <a:xfrm>
            <a:off x="7434095" y="1756329"/>
            <a:ext cx="4757905" cy="946329"/>
            <a:chOff x="7909132" y="2474913"/>
            <a:chExt cx="5678356" cy="1043372"/>
          </a:xfrm>
        </p:grpSpPr>
        <p:sp>
          <p:nvSpPr>
            <p:cNvPr id="40" name="Freeform 39"/>
            <p:cNvSpPr/>
            <p:nvPr/>
          </p:nvSpPr>
          <p:spPr>
            <a:xfrm rot="10800000">
              <a:off x="7909132" y="2474913"/>
              <a:ext cx="5678356" cy="1043372"/>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557033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5570330 w 7946231"/>
                <a:gd name="connsiteY4" fmla="*/ 0 h 504000"/>
                <a:gd name="connsiteX0" fmla="*/ 0 w 2375901"/>
                <a:gd name="connsiteY0" fmla="*/ 0 h 504001"/>
                <a:gd name="connsiteX1" fmla="*/ 2375901 w 2375901"/>
                <a:gd name="connsiteY1" fmla="*/ 0 h 504001"/>
                <a:gd name="connsiteX2" fmla="*/ 2233026 w 2375901"/>
                <a:gd name="connsiteY2" fmla="*/ 504000 h 504001"/>
                <a:gd name="connsiteX3" fmla="*/ 0 w 2375901"/>
                <a:gd name="connsiteY3" fmla="*/ 504001 h 504001"/>
                <a:gd name="connsiteX4" fmla="*/ 0 w 2375901"/>
                <a:gd name="connsiteY4" fmla="*/ 0 h 504001"/>
                <a:gd name="connsiteX0" fmla="*/ 0 w 2709501"/>
                <a:gd name="connsiteY0" fmla="*/ 0 h 504002"/>
                <a:gd name="connsiteX1" fmla="*/ 2709501 w 2709501"/>
                <a:gd name="connsiteY1" fmla="*/ 1 h 504002"/>
                <a:gd name="connsiteX2" fmla="*/ 2566626 w 2709501"/>
                <a:gd name="connsiteY2" fmla="*/ 504001 h 504002"/>
                <a:gd name="connsiteX3" fmla="*/ 333600 w 2709501"/>
                <a:gd name="connsiteY3" fmla="*/ 504002 h 504002"/>
                <a:gd name="connsiteX4" fmla="*/ 0 w 2709501"/>
                <a:gd name="connsiteY4" fmla="*/ 0 h 504002"/>
                <a:gd name="connsiteX0" fmla="*/ 0 w 2709501"/>
                <a:gd name="connsiteY0" fmla="*/ 0 h 504002"/>
                <a:gd name="connsiteX1" fmla="*/ 2709501 w 2709501"/>
                <a:gd name="connsiteY1" fmla="*/ 1 h 504002"/>
                <a:gd name="connsiteX2" fmla="*/ 2566626 w 2709501"/>
                <a:gd name="connsiteY2" fmla="*/ 504001 h 504002"/>
                <a:gd name="connsiteX3" fmla="*/ 3708 w 2709501"/>
                <a:gd name="connsiteY3" fmla="*/ 504002 h 504002"/>
                <a:gd name="connsiteX4" fmla="*/ 0 w 2709501"/>
                <a:gd name="connsiteY4" fmla="*/ 0 h 50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501" h="504002">
                  <a:moveTo>
                    <a:pt x="0" y="0"/>
                  </a:moveTo>
                  <a:lnTo>
                    <a:pt x="2709501" y="1"/>
                  </a:lnTo>
                  <a:lnTo>
                    <a:pt x="2566626" y="504001"/>
                  </a:lnTo>
                  <a:lnTo>
                    <a:pt x="3708" y="50400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21"/>
              <a:endParaRPr lang="en-GB" sz="1905" dirty="0">
                <a:solidFill>
                  <a:srgbClr val="FFFFFF"/>
                </a:solidFill>
                <a:latin typeface="Univers 45 Light"/>
              </a:endParaRPr>
            </a:p>
          </p:txBody>
        </p:sp>
        <p:sp>
          <p:nvSpPr>
            <p:cNvPr id="44" name="Freeform 43"/>
            <p:cNvSpPr/>
            <p:nvPr/>
          </p:nvSpPr>
          <p:spPr>
            <a:xfrm>
              <a:off x="8100508" y="2571435"/>
              <a:ext cx="431448" cy="840045"/>
            </a:xfrm>
            <a:custGeom>
              <a:avLst/>
              <a:gdLst>
                <a:gd name="connsiteX0" fmla="*/ 0 w 9112102"/>
                <a:gd name="connsiteY0" fmla="*/ 0 h 504000"/>
                <a:gd name="connsiteX1" fmla="*/ 9112102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9112102"/>
                <a:gd name="connsiteY0" fmla="*/ 0 h 504000"/>
                <a:gd name="connsiteX1" fmla="*/ 7946231 w 9112102"/>
                <a:gd name="connsiteY1" fmla="*/ 0 h 504000"/>
                <a:gd name="connsiteX2" fmla="*/ 9112102 w 9112102"/>
                <a:gd name="connsiteY2" fmla="*/ 504000 h 504000"/>
                <a:gd name="connsiteX3" fmla="*/ 0 w 9112102"/>
                <a:gd name="connsiteY3" fmla="*/ 504000 h 504000"/>
                <a:gd name="connsiteX4" fmla="*/ 0 w 9112102"/>
                <a:gd name="connsiteY4" fmla="*/ 0 h 504000"/>
                <a:gd name="connsiteX0" fmla="*/ 0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0 w 7946231"/>
                <a:gd name="connsiteY4" fmla="*/ 0 h 504000"/>
                <a:gd name="connsiteX0" fmla="*/ 7432461 w 7946231"/>
                <a:gd name="connsiteY0" fmla="*/ 0 h 504000"/>
                <a:gd name="connsiteX1" fmla="*/ 7946231 w 7946231"/>
                <a:gd name="connsiteY1" fmla="*/ 0 h 504000"/>
                <a:gd name="connsiteX2" fmla="*/ 7803356 w 7946231"/>
                <a:gd name="connsiteY2" fmla="*/ 504000 h 504000"/>
                <a:gd name="connsiteX3" fmla="*/ 0 w 7946231"/>
                <a:gd name="connsiteY3" fmla="*/ 504000 h 504000"/>
                <a:gd name="connsiteX4" fmla="*/ 7432461 w 7946231"/>
                <a:gd name="connsiteY4" fmla="*/ 0 h 504000"/>
                <a:gd name="connsiteX0" fmla="*/ 0 w 513770"/>
                <a:gd name="connsiteY0" fmla="*/ 0 h 504000"/>
                <a:gd name="connsiteX1" fmla="*/ 513770 w 513770"/>
                <a:gd name="connsiteY1" fmla="*/ 0 h 504000"/>
                <a:gd name="connsiteX2" fmla="*/ 370895 w 513770"/>
                <a:gd name="connsiteY2" fmla="*/ 504000 h 504000"/>
                <a:gd name="connsiteX3" fmla="*/ 0 w 513770"/>
                <a:gd name="connsiteY3" fmla="*/ 504000 h 504000"/>
                <a:gd name="connsiteX4" fmla="*/ 0 w 513770"/>
                <a:gd name="connsiteY4" fmla="*/ 0 h 504000"/>
                <a:gd name="connsiteX0" fmla="*/ 406542 w 513770"/>
                <a:gd name="connsiteY0" fmla="*/ 3253 h 504000"/>
                <a:gd name="connsiteX1" fmla="*/ 513770 w 513770"/>
                <a:gd name="connsiteY1" fmla="*/ 0 h 504000"/>
                <a:gd name="connsiteX2" fmla="*/ 370895 w 513770"/>
                <a:gd name="connsiteY2" fmla="*/ 504000 h 504000"/>
                <a:gd name="connsiteX3" fmla="*/ 0 w 513770"/>
                <a:gd name="connsiteY3" fmla="*/ 504000 h 504000"/>
                <a:gd name="connsiteX4" fmla="*/ 406542 w 513770"/>
                <a:gd name="connsiteY4" fmla="*/ 3253 h 504000"/>
                <a:gd name="connsiteX0" fmla="*/ 163892 w 271120"/>
                <a:gd name="connsiteY0" fmla="*/ 3253 h 504000"/>
                <a:gd name="connsiteX1" fmla="*/ 271120 w 271120"/>
                <a:gd name="connsiteY1" fmla="*/ 0 h 504000"/>
                <a:gd name="connsiteX2" fmla="*/ 128245 w 271120"/>
                <a:gd name="connsiteY2" fmla="*/ 504000 h 504000"/>
                <a:gd name="connsiteX3" fmla="*/ 0 w 271120"/>
                <a:gd name="connsiteY3" fmla="*/ 499073 h 504000"/>
                <a:gd name="connsiteX4" fmla="*/ 163892 w 271120"/>
                <a:gd name="connsiteY4" fmla="*/ 3253 h 504000"/>
                <a:gd name="connsiteX0" fmla="*/ 163892 w 271120"/>
                <a:gd name="connsiteY0" fmla="*/ 3253 h 504000"/>
                <a:gd name="connsiteX1" fmla="*/ 271120 w 271120"/>
                <a:gd name="connsiteY1" fmla="*/ 0 h 504000"/>
                <a:gd name="connsiteX2" fmla="*/ 137685 w 271120"/>
                <a:gd name="connsiteY2" fmla="*/ 504000 h 504000"/>
                <a:gd name="connsiteX3" fmla="*/ 0 w 271120"/>
                <a:gd name="connsiteY3" fmla="*/ 499073 h 504000"/>
                <a:gd name="connsiteX4" fmla="*/ 163892 w 271120"/>
                <a:gd name="connsiteY4" fmla="*/ 3253 h 504000"/>
                <a:gd name="connsiteX0" fmla="*/ 174008 w 271120"/>
                <a:gd name="connsiteY0" fmla="*/ 0 h 504863"/>
                <a:gd name="connsiteX1" fmla="*/ 271120 w 271120"/>
                <a:gd name="connsiteY1" fmla="*/ 863 h 504863"/>
                <a:gd name="connsiteX2" fmla="*/ 137685 w 271120"/>
                <a:gd name="connsiteY2" fmla="*/ 504863 h 504863"/>
                <a:gd name="connsiteX3" fmla="*/ 0 w 271120"/>
                <a:gd name="connsiteY3" fmla="*/ 499936 h 504863"/>
                <a:gd name="connsiteX4" fmla="*/ 174008 w 271120"/>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499936 h 504863"/>
                <a:gd name="connsiteX4" fmla="*/ 174008 w 302481"/>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499936 h 504863"/>
                <a:gd name="connsiteX4" fmla="*/ 174008 w 302481"/>
                <a:gd name="connsiteY4" fmla="*/ 0 h 504863"/>
                <a:gd name="connsiteX0" fmla="*/ 174008 w 302481"/>
                <a:gd name="connsiteY0" fmla="*/ 0 h 504863"/>
                <a:gd name="connsiteX1" fmla="*/ 302481 w 302481"/>
                <a:gd name="connsiteY1" fmla="*/ 0 h 504863"/>
                <a:gd name="connsiteX2" fmla="*/ 137685 w 302481"/>
                <a:gd name="connsiteY2" fmla="*/ 504863 h 504863"/>
                <a:gd name="connsiteX3" fmla="*/ 0 w 302481"/>
                <a:gd name="connsiteY3" fmla="*/ 504863 h 504863"/>
                <a:gd name="connsiteX4" fmla="*/ 174008 w 302481"/>
                <a:gd name="connsiteY4" fmla="*/ 0 h 50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81" h="504863">
                  <a:moveTo>
                    <a:pt x="174008" y="0"/>
                  </a:moveTo>
                  <a:lnTo>
                    <a:pt x="302481" y="0"/>
                  </a:lnTo>
                  <a:lnTo>
                    <a:pt x="137685" y="504863"/>
                  </a:lnTo>
                  <a:lnTo>
                    <a:pt x="0" y="504863"/>
                  </a:lnTo>
                  <a:lnTo>
                    <a:pt x="174008"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7121"/>
              <a:endParaRPr lang="en-GB" sz="1905" dirty="0">
                <a:solidFill>
                  <a:srgbClr val="FFFFFF"/>
                </a:solidFill>
                <a:latin typeface="Univers 45 Light"/>
              </a:endParaRPr>
            </a:p>
          </p:txBody>
        </p:sp>
        <p:sp>
          <p:nvSpPr>
            <p:cNvPr id="43" name="Title 1"/>
            <p:cNvSpPr txBox="1">
              <a:spLocks/>
            </p:cNvSpPr>
            <p:nvPr/>
          </p:nvSpPr>
          <p:spPr>
            <a:xfrm>
              <a:off x="8706375" y="2643911"/>
              <a:ext cx="3740419" cy="336216"/>
            </a:xfrm>
            <a:prstGeom prst="rect">
              <a:avLst/>
            </a:prstGeom>
          </p:spPr>
          <p:txBody>
            <a:bodyPr vert="horz" lIns="0" tIns="46891" rIns="93783" bIns="46891" rtlCol="0" anchor="ctr">
              <a:noAutofit/>
            </a:bodyPr>
            <a:lstStyle/>
            <a:p>
              <a:pPr defTabSz="468904">
                <a:spcBef>
                  <a:spcPct val="0"/>
                </a:spcBef>
                <a:defRPr/>
              </a:pPr>
              <a:r>
                <a:rPr lang="en-US" sz="3265" dirty="0">
                  <a:solidFill>
                    <a:srgbClr val="B30906"/>
                  </a:solidFill>
                  <a:latin typeface="Univers CondensedBold"/>
                  <a:cs typeface="Univers CondensedBold"/>
                </a:rPr>
                <a:t>Contents</a:t>
              </a:r>
              <a:endParaRPr lang="en-US" sz="3265" dirty="0">
                <a:solidFill>
                  <a:srgbClr val="B30906"/>
                </a:solidFill>
                <a:latin typeface="Univers CondensedLight"/>
                <a:cs typeface="Univers CondensedLight"/>
              </a:endParaRPr>
            </a:p>
          </p:txBody>
        </p:sp>
      </p:grpSp>
      <p:grpSp>
        <p:nvGrpSpPr>
          <p:cNvPr id="4" name="Group 3">
            <a:extLst>
              <a:ext uri="{FF2B5EF4-FFF2-40B4-BE49-F238E27FC236}">
                <a16:creationId xmlns:a16="http://schemas.microsoft.com/office/drawing/2014/main" id="{C7AE5093-8B88-4A4F-B27E-CB0A3AD26E92}"/>
              </a:ext>
            </a:extLst>
          </p:cNvPr>
          <p:cNvGrpSpPr/>
          <p:nvPr/>
        </p:nvGrpSpPr>
        <p:grpSpPr>
          <a:xfrm>
            <a:off x="7463663" y="3141493"/>
            <a:ext cx="4377070" cy="379816"/>
            <a:chOff x="8226213" y="3158065"/>
            <a:chExt cx="4825918" cy="418765"/>
          </a:xfrm>
        </p:grpSpPr>
        <p:sp>
          <p:nvSpPr>
            <p:cNvPr id="45" name="Title 1">
              <a:hlinkClick r:id="rId6" action="ppaction://hlinksldjump"/>
            </p:cNvPr>
            <p:cNvSpPr txBox="1">
              <a:spLocks/>
            </p:cNvSpPr>
            <p:nvPr/>
          </p:nvSpPr>
          <p:spPr>
            <a:xfrm>
              <a:off x="8226213" y="3257366"/>
              <a:ext cx="3909279" cy="220164"/>
            </a:xfrm>
            <a:prstGeom prst="rect">
              <a:avLst/>
            </a:prstGeom>
            <a:solidFill>
              <a:schemeClr val="bg1"/>
            </a:solidFill>
            <a:ln>
              <a:noFill/>
            </a:ln>
          </p:spPr>
          <p:txBody>
            <a:bodyPr vert="horz" lIns="0" tIns="46891" rIns="93783" bIns="46891" rtlCol="0" anchor="ctr">
              <a:noAutofit/>
            </a:bodyPr>
            <a:lstStyle/>
            <a:p>
              <a:pPr defTabSz="468904">
                <a:defRPr/>
              </a:pPr>
              <a:r>
                <a:rPr lang="en-US" sz="1814" dirty="0">
                  <a:solidFill>
                    <a:srgbClr val="C00000"/>
                  </a:solidFill>
                  <a:latin typeface="Univers CondensedBold"/>
                  <a:cs typeface="Univers CondensedBold"/>
                </a:rPr>
                <a:t>Executive Summary</a:t>
              </a:r>
              <a:endParaRPr lang="en-US" sz="1088" dirty="0">
                <a:solidFill>
                  <a:srgbClr val="C00000"/>
                </a:solidFill>
                <a:latin typeface="Univers CondensedLight"/>
                <a:cs typeface="Univers CondensedLight"/>
              </a:endParaRPr>
            </a:p>
          </p:txBody>
        </p:sp>
        <p:sp>
          <p:nvSpPr>
            <p:cNvPr id="59" name="Parallelogram 58">
              <a:hlinkClick r:id="rId6" action="ppaction://hlinksldjump"/>
            </p:cNvPr>
            <p:cNvSpPr/>
            <p:nvPr/>
          </p:nvSpPr>
          <p:spPr>
            <a:xfrm>
              <a:off x="12835928" y="3158065"/>
              <a:ext cx="216203" cy="418765"/>
            </a:xfrm>
            <a:prstGeom prst="parallelogram">
              <a:avLst>
                <a:gd name="adj" fmla="val 55341"/>
              </a:avLst>
            </a:pr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67121"/>
              <a:endParaRPr lang="en-GB" sz="1451">
                <a:solidFill>
                  <a:srgbClr val="C00000"/>
                </a:solidFill>
                <a:latin typeface="Univers 45 Light"/>
              </a:endParaRPr>
            </a:p>
          </p:txBody>
        </p:sp>
      </p:grpSp>
      <p:grpSp>
        <p:nvGrpSpPr>
          <p:cNvPr id="68" name="Group 67">
            <a:extLst>
              <a:ext uri="{FF2B5EF4-FFF2-40B4-BE49-F238E27FC236}">
                <a16:creationId xmlns:a16="http://schemas.microsoft.com/office/drawing/2014/main" id="{B9EE6F80-F41D-4DBD-A8DA-0289B3C281D9}"/>
              </a:ext>
            </a:extLst>
          </p:cNvPr>
          <p:cNvGrpSpPr/>
          <p:nvPr/>
        </p:nvGrpSpPr>
        <p:grpSpPr>
          <a:xfrm>
            <a:off x="7419985" y="3659942"/>
            <a:ext cx="4420745" cy="379816"/>
            <a:chOff x="8178055" y="3158065"/>
            <a:chExt cx="4874076" cy="418765"/>
          </a:xfrm>
        </p:grpSpPr>
        <p:sp>
          <p:nvSpPr>
            <p:cNvPr id="69" name="Title 1">
              <a:hlinkClick r:id="rId7" action="ppaction://hlinksldjump"/>
              <a:extLst>
                <a:ext uri="{FF2B5EF4-FFF2-40B4-BE49-F238E27FC236}">
                  <a16:creationId xmlns:a16="http://schemas.microsoft.com/office/drawing/2014/main" id="{53E5F533-5B18-432F-8C77-DA14F6863617}"/>
                </a:ext>
              </a:extLst>
            </p:cNvPr>
            <p:cNvSpPr txBox="1">
              <a:spLocks/>
            </p:cNvSpPr>
            <p:nvPr/>
          </p:nvSpPr>
          <p:spPr>
            <a:xfrm>
              <a:off x="8178055" y="3257366"/>
              <a:ext cx="4730226" cy="220164"/>
            </a:xfrm>
            <a:prstGeom prst="rect">
              <a:avLst/>
            </a:prstGeom>
            <a:solidFill>
              <a:schemeClr val="bg1"/>
            </a:solidFill>
            <a:ln>
              <a:noFill/>
            </a:ln>
          </p:spPr>
          <p:txBody>
            <a:bodyPr vert="horz" lIns="0" tIns="46891" rIns="93783" bIns="46891" rtlCol="0" anchor="ctr">
              <a:noAutofit/>
            </a:bodyPr>
            <a:lstStyle/>
            <a:p>
              <a:pPr defTabSz="468904">
                <a:defRPr/>
              </a:pPr>
              <a:r>
                <a:rPr lang="en-US" sz="1814" dirty="0">
                  <a:solidFill>
                    <a:srgbClr val="C00000"/>
                  </a:solidFill>
                  <a:latin typeface="Univers CondensedBold"/>
                  <a:cs typeface="Univers CondensedBold"/>
                </a:rPr>
                <a:t>Our Work Approach </a:t>
              </a:r>
              <a:endParaRPr lang="en-US" sz="1088" dirty="0">
                <a:solidFill>
                  <a:srgbClr val="C00000"/>
                </a:solidFill>
                <a:latin typeface="Univers CondensedLight"/>
                <a:cs typeface="Univers CondensedLight"/>
              </a:endParaRPr>
            </a:p>
          </p:txBody>
        </p:sp>
        <p:sp>
          <p:nvSpPr>
            <p:cNvPr id="70" name="Parallelogram 69">
              <a:hlinkClick r:id="rId6" action="ppaction://hlinksldjump"/>
              <a:extLst>
                <a:ext uri="{FF2B5EF4-FFF2-40B4-BE49-F238E27FC236}">
                  <a16:creationId xmlns:a16="http://schemas.microsoft.com/office/drawing/2014/main" id="{AD56D915-7D7B-4098-A4BF-3454B300A7D4}"/>
                </a:ext>
              </a:extLst>
            </p:cNvPr>
            <p:cNvSpPr/>
            <p:nvPr/>
          </p:nvSpPr>
          <p:spPr>
            <a:xfrm>
              <a:off x="12835928" y="3158065"/>
              <a:ext cx="216203" cy="418765"/>
            </a:xfrm>
            <a:prstGeom prst="parallelogram">
              <a:avLst>
                <a:gd name="adj" fmla="val 55341"/>
              </a:avLst>
            </a:pr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67121"/>
              <a:endParaRPr lang="en-GB" sz="1451">
                <a:solidFill>
                  <a:srgbClr val="C00000"/>
                </a:solidFill>
                <a:latin typeface="Univers 45 Light"/>
              </a:endParaRPr>
            </a:p>
          </p:txBody>
        </p:sp>
      </p:grpSp>
      <p:grpSp>
        <p:nvGrpSpPr>
          <p:cNvPr id="71" name="Group 70">
            <a:extLst>
              <a:ext uri="{FF2B5EF4-FFF2-40B4-BE49-F238E27FC236}">
                <a16:creationId xmlns:a16="http://schemas.microsoft.com/office/drawing/2014/main" id="{424BA4E6-FC22-413E-AF25-5878A0481174}"/>
              </a:ext>
            </a:extLst>
          </p:cNvPr>
          <p:cNvGrpSpPr/>
          <p:nvPr/>
        </p:nvGrpSpPr>
        <p:grpSpPr>
          <a:xfrm>
            <a:off x="7419985" y="4178391"/>
            <a:ext cx="4420745" cy="379816"/>
            <a:chOff x="8178055" y="3158065"/>
            <a:chExt cx="4874076" cy="418765"/>
          </a:xfrm>
        </p:grpSpPr>
        <p:sp>
          <p:nvSpPr>
            <p:cNvPr id="72" name="Title 1">
              <a:hlinkClick r:id="" action="ppaction://noaction"/>
              <a:extLst>
                <a:ext uri="{FF2B5EF4-FFF2-40B4-BE49-F238E27FC236}">
                  <a16:creationId xmlns:a16="http://schemas.microsoft.com/office/drawing/2014/main" id="{E7BEBDF5-46E8-43AD-AEEB-C9C0F0257AF6}"/>
                </a:ext>
              </a:extLst>
            </p:cNvPr>
            <p:cNvSpPr txBox="1">
              <a:spLocks/>
            </p:cNvSpPr>
            <p:nvPr/>
          </p:nvSpPr>
          <p:spPr>
            <a:xfrm>
              <a:off x="8178055" y="3257366"/>
              <a:ext cx="4730226" cy="220164"/>
            </a:xfrm>
            <a:prstGeom prst="rect">
              <a:avLst/>
            </a:prstGeom>
            <a:solidFill>
              <a:schemeClr val="bg1"/>
            </a:solidFill>
            <a:ln>
              <a:noFill/>
            </a:ln>
          </p:spPr>
          <p:txBody>
            <a:bodyPr vert="horz" lIns="0" tIns="46891" rIns="93783" bIns="46891" rtlCol="0" anchor="ctr">
              <a:noAutofit/>
            </a:bodyPr>
            <a:lstStyle/>
            <a:p>
              <a:pPr defTabSz="468904">
                <a:defRPr/>
              </a:pPr>
              <a:r>
                <a:rPr lang="en-US" sz="1814" dirty="0">
                  <a:solidFill>
                    <a:srgbClr val="C00000"/>
                  </a:solidFill>
                  <a:latin typeface="Univers CondensedBold"/>
                  <a:cs typeface="Univers CondensedBold"/>
                </a:rPr>
                <a:t>Key Takeaways</a:t>
              </a:r>
              <a:endParaRPr lang="en-US" sz="1088" dirty="0">
                <a:solidFill>
                  <a:srgbClr val="C00000"/>
                </a:solidFill>
                <a:latin typeface="Univers CondensedLight"/>
                <a:cs typeface="Univers CondensedLight"/>
              </a:endParaRPr>
            </a:p>
          </p:txBody>
        </p:sp>
        <p:sp>
          <p:nvSpPr>
            <p:cNvPr id="73" name="Parallelogram 72">
              <a:hlinkClick r:id="rId6" action="ppaction://hlinksldjump"/>
              <a:extLst>
                <a:ext uri="{FF2B5EF4-FFF2-40B4-BE49-F238E27FC236}">
                  <a16:creationId xmlns:a16="http://schemas.microsoft.com/office/drawing/2014/main" id="{11BFBF3A-7A47-4CF8-A7E4-11A32DB3B645}"/>
                </a:ext>
              </a:extLst>
            </p:cNvPr>
            <p:cNvSpPr/>
            <p:nvPr/>
          </p:nvSpPr>
          <p:spPr>
            <a:xfrm>
              <a:off x="12835928" y="3158065"/>
              <a:ext cx="216203" cy="418765"/>
            </a:xfrm>
            <a:prstGeom prst="parallelogram">
              <a:avLst>
                <a:gd name="adj" fmla="val 55341"/>
              </a:avLst>
            </a:prstGeom>
            <a:solidFill>
              <a:srgbClr val="B30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67121"/>
              <a:endParaRPr lang="en-GB" sz="1451">
                <a:solidFill>
                  <a:srgbClr val="C00000"/>
                </a:solidFill>
                <a:latin typeface="Univers 45 Light"/>
              </a:endParaRPr>
            </a:p>
          </p:txBody>
        </p:sp>
      </p:grpSp>
      <p:pic>
        <p:nvPicPr>
          <p:cNvPr id="35" name="Picture 3" descr="Logo&#10;&#10;Description automatically generated">
            <a:extLst>
              <a:ext uri="{FF2B5EF4-FFF2-40B4-BE49-F238E27FC236}">
                <a16:creationId xmlns:a16="http://schemas.microsoft.com/office/drawing/2014/main" id="{B36B33FB-FF5D-0549-9610-281DC0725B82}"/>
              </a:ext>
            </a:extLst>
          </p:cNvPr>
          <p:cNvPicPr>
            <a:picLocks noChangeAspect="1"/>
          </p:cNvPicPr>
          <p:nvPr/>
        </p:nvPicPr>
        <p:blipFill>
          <a:blip r:embed="rId8"/>
          <a:stretch>
            <a:fillRect/>
          </a:stretch>
        </p:blipFill>
        <p:spPr>
          <a:xfrm>
            <a:off x="1503534" y="1663101"/>
            <a:ext cx="3511061" cy="3530355"/>
          </a:xfrm>
          <a:prstGeom prst="rect">
            <a:avLst/>
          </a:prstGeom>
        </p:spPr>
      </p:pic>
      <p:sp>
        <p:nvSpPr>
          <p:cNvPr id="27" name="Title 1">
            <a:hlinkClick r:id="rId6" action="ppaction://hlinksldjump"/>
            <a:extLst>
              <a:ext uri="{FF2B5EF4-FFF2-40B4-BE49-F238E27FC236}">
                <a16:creationId xmlns:a16="http://schemas.microsoft.com/office/drawing/2014/main" id="{5B254DC4-4336-2E4E-85F5-C040B9D65B12}"/>
              </a:ext>
            </a:extLst>
          </p:cNvPr>
          <p:cNvSpPr txBox="1">
            <a:spLocks/>
          </p:cNvSpPr>
          <p:nvPr/>
        </p:nvSpPr>
        <p:spPr>
          <a:xfrm>
            <a:off x="11245603" y="3211868"/>
            <a:ext cx="184725" cy="199687"/>
          </a:xfrm>
          <a:prstGeom prst="rect">
            <a:avLst/>
          </a:prstGeom>
          <a:solidFill>
            <a:schemeClr val="bg1"/>
          </a:solidFill>
          <a:ln>
            <a:noFill/>
          </a:ln>
        </p:spPr>
        <p:txBody>
          <a:bodyPr vert="horz" lIns="0" tIns="46891" rIns="93783" bIns="46891" rtlCol="0" anchor="ctr">
            <a:noAutofit/>
          </a:bodyPr>
          <a:lstStyle/>
          <a:p>
            <a:pPr defTabSz="468904">
              <a:defRPr/>
            </a:pPr>
            <a:r>
              <a:rPr lang="en-US" sz="1814" dirty="0">
                <a:solidFill>
                  <a:srgbClr val="C00000"/>
                </a:solidFill>
                <a:latin typeface="Univers CondensedBold"/>
                <a:cs typeface="Univers CondensedBold"/>
              </a:rPr>
              <a:t>3</a:t>
            </a:r>
            <a:endParaRPr lang="en-US" sz="1088" dirty="0">
              <a:solidFill>
                <a:srgbClr val="C00000"/>
              </a:solidFill>
              <a:latin typeface="Univers CondensedLight"/>
              <a:cs typeface="Univers CondensedLight"/>
            </a:endParaRPr>
          </a:p>
        </p:txBody>
      </p:sp>
      <p:sp>
        <p:nvSpPr>
          <p:cNvPr id="29" name="Title 1">
            <a:hlinkClick r:id="rId6" action="ppaction://hlinksldjump"/>
            <a:extLst>
              <a:ext uri="{FF2B5EF4-FFF2-40B4-BE49-F238E27FC236}">
                <a16:creationId xmlns:a16="http://schemas.microsoft.com/office/drawing/2014/main" id="{A3534BB2-3FBA-6F47-8C0E-9772E4F7E35E}"/>
              </a:ext>
            </a:extLst>
          </p:cNvPr>
          <p:cNvSpPr txBox="1">
            <a:spLocks/>
          </p:cNvSpPr>
          <p:nvPr/>
        </p:nvSpPr>
        <p:spPr>
          <a:xfrm>
            <a:off x="11242552" y="3750007"/>
            <a:ext cx="184725" cy="199687"/>
          </a:xfrm>
          <a:prstGeom prst="rect">
            <a:avLst/>
          </a:prstGeom>
          <a:solidFill>
            <a:schemeClr val="bg1"/>
          </a:solidFill>
          <a:ln>
            <a:noFill/>
          </a:ln>
        </p:spPr>
        <p:txBody>
          <a:bodyPr vert="horz" lIns="0" tIns="46891" rIns="93783" bIns="46891" rtlCol="0" anchor="ctr">
            <a:noAutofit/>
          </a:bodyPr>
          <a:lstStyle/>
          <a:p>
            <a:pPr defTabSz="468904">
              <a:defRPr/>
            </a:pPr>
            <a:r>
              <a:rPr lang="en-US" sz="1814" dirty="0">
                <a:solidFill>
                  <a:srgbClr val="C00000"/>
                </a:solidFill>
                <a:latin typeface="Univers CondensedBold"/>
                <a:cs typeface="Univers CondensedLight"/>
              </a:rPr>
              <a:t>7</a:t>
            </a:r>
            <a:endParaRPr lang="en-US" sz="1088" dirty="0">
              <a:solidFill>
                <a:srgbClr val="C00000"/>
              </a:solidFill>
              <a:latin typeface="Univers CondensedLight"/>
              <a:cs typeface="Univers CondensedLight"/>
            </a:endParaRPr>
          </a:p>
        </p:txBody>
      </p:sp>
      <p:sp>
        <p:nvSpPr>
          <p:cNvPr id="33" name="Title 1">
            <a:hlinkClick r:id="rId6" action="ppaction://hlinksldjump"/>
            <a:extLst>
              <a:ext uri="{FF2B5EF4-FFF2-40B4-BE49-F238E27FC236}">
                <a16:creationId xmlns:a16="http://schemas.microsoft.com/office/drawing/2014/main" id="{5175196B-0DBF-3744-8FB4-C0FDD6A4AE1C}"/>
              </a:ext>
            </a:extLst>
          </p:cNvPr>
          <p:cNvSpPr txBox="1">
            <a:spLocks/>
          </p:cNvSpPr>
          <p:nvPr/>
        </p:nvSpPr>
        <p:spPr>
          <a:xfrm>
            <a:off x="11144903" y="4267014"/>
            <a:ext cx="395976" cy="199687"/>
          </a:xfrm>
          <a:prstGeom prst="rect">
            <a:avLst/>
          </a:prstGeom>
          <a:solidFill>
            <a:schemeClr val="bg1"/>
          </a:solidFill>
          <a:ln>
            <a:noFill/>
          </a:ln>
        </p:spPr>
        <p:txBody>
          <a:bodyPr vert="horz" lIns="0" tIns="46891" rIns="93783" bIns="46891" rtlCol="0" anchor="ctr">
            <a:noAutofit/>
          </a:bodyPr>
          <a:lstStyle/>
          <a:p>
            <a:pPr defTabSz="468904">
              <a:defRPr/>
            </a:pPr>
            <a:r>
              <a:rPr lang="en-US" sz="1814" dirty="0">
                <a:solidFill>
                  <a:srgbClr val="C00000"/>
                </a:solidFill>
                <a:latin typeface="Univers CondensedBold"/>
                <a:cs typeface="Univers CondensedLight"/>
              </a:rPr>
              <a:t>12</a:t>
            </a:r>
            <a:endParaRPr lang="en-US" sz="1088" dirty="0">
              <a:solidFill>
                <a:srgbClr val="C00000"/>
              </a:solidFill>
              <a:latin typeface="Univers CondensedLight"/>
              <a:cs typeface="Univers CondensedLight"/>
            </a:endParaRPr>
          </a:p>
        </p:txBody>
      </p:sp>
    </p:spTree>
    <p:extLst>
      <p:ext uri="{BB962C8B-B14F-4D97-AF65-F5344CB8AC3E}">
        <p14:creationId xmlns:p14="http://schemas.microsoft.com/office/powerpoint/2010/main" val="22032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a:off x="492829" y="698019"/>
            <a:ext cx="2196" cy="2834949"/>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dirty="0">
                <a:solidFill>
                  <a:srgbClr val="C00000"/>
                </a:solidFill>
                <a:latin typeface="Univers CondensedBold"/>
                <a:cs typeface="Univers CondensedBold"/>
              </a:rPr>
              <a:t>Executive Summary </a:t>
            </a:r>
            <a:r>
              <a:rPr lang="en-US" sz="1814" dirty="0">
                <a:solidFill>
                  <a:srgbClr val="C00000"/>
                </a:solidFill>
                <a:latin typeface="Univers CondensedLight"/>
              </a:rPr>
              <a:t>&gt; Our Team</a:t>
            </a:r>
            <a:endParaRPr lang="en-US" sz="1905" dirty="0">
              <a:solidFill>
                <a:srgbClr val="C00000"/>
              </a:solidFill>
              <a:latin typeface="Univers CondensedBold"/>
              <a:cs typeface="Univers CondensedBold"/>
            </a:endParaRPr>
          </a:p>
        </p:txBody>
      </p:sp>
      <p:sp>
        <p:nvSpPr>
          <p:cNvPr id="45" name="TextBox 44">
            <a:hlinkClick r:id="rId2" action="ppaction://hlinksldjump"/>
            <a:extLst>
              <a:ext uri="{FF2B5EF4-FFF2-40B4-BE49-F238E27FC236}">
                <a16:creationId xmlns:a16="http://schemas.microsoft.com/office/drawing/2014/main" id="{EABC88FD-5059-4E37-A61D-AC010F35A8A5}"/>
              </a:ext>
            </a:extLst>
          </p:cNvPr>
          <p:cNvSpPr txBox="1"/>
          <p:nvPr/>
        </p:nvSpPr>
        <p:spPr>
          <a:xfrm>
            <a:off x="646654" y="1030852"/>
            <a:ext cx="1433854" cy="276999"/>
          </a:xfrm>
          <a:prstGeom prst="rect">
            <a:avLst/>
          </a:prstGeom>
          <a:noFill/>
        </p:spPr>
        <p:txBody>
          <a:bodyPr wrap="none" rtlCol="0">
            <a:spAutoFit/>
          </a:bodyPr>
          <a:lstStyle/>
          <a:p>
            <a:r>
              <a:rPr lang="en-GB" sz="1200" b="1" dirty="0">
                <a:solidFill>
                  <a:srgbClr val="C00000"/>
                </a:solidFill>
                <a:latin typeface="Univers CondensedLight"/>
                <a:cs typeface="Univers CondensedLight"/>
              </a:rPr>
              <a:t>Executive Summary</a:t>
            </a:r>
          </a:p>
        </p:txBody>
      </p:sp>
      <p:sp>
        <p:nvSpPr>
          <p:cNvPr id="51" name="Oval 50">
            <a:extLst>
              <a:ext uri="{FF2B5EF4-FFF2-40B4-BE49-F238E27FC236}">
                <a16:creationId xmlns:a16="http://schemas.microsoft.com/office/drawing/2014/main" id="{BCECAEBC-70E9-42BB-8DAE-60DCCD25DD4B}"/>
              </a:ext>
            </a:extLst>
          </p:cNvPr>
          <p:cNvSpPr/>
          <p:nvPr/>
        </p:nvSpPr>
        <p:spPr>
          <a:xfrm>
            <a:off x="408000" y="1064661"/>
            <a:ext cx="178730" cy="17873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67" name="TextBox 66">
            <a:hlinkClick r:id="" action="ppaction://noaction"/>
            <a:extLst>
              <a:ext uri="{FF2B5EF4-FFF2-40B4-BE49-F238E27FC236}">
                <a16:creationId xmlns:a16="http://schemas.microsoft.com/office/drawing/2014/main" id="{1E9B708B-F59F-4167-86E0-B4B1FE3EC8D5}"/>
              </a:ext>
            </a:extLst>
          </p:cNvPr>
          <p:cNvSpPr txBox="1"/>
          <p:nvPr/>
        </p:nvSpPr>
        <p:spPr>
          <a:xfrm>
            <a:off x="646653" y="1491693"/>
            <a:ext cx="2057257" cy="276999"/>
          </a:xfrm>
          <a:prstGeom prst="rect">
            <a:avLst/>
          </a:prstGeom>
          <a:noFill/>
        </p:spPr>
        <p:txBody>
          <a:bodyPr wrap="square" rtlCol="0">
            <a:spAutoFit/>
          </a:bodyPr>
          <a:lstStyle/>
          <a:p>
            <a:r>
              <a:rPr lang="en-GB" sz="1200" dirty="0">
                <a:solidFill>
                  <a:srgbClr val="404040"/>
                </a:solidFill>
                <a:latin typeface="Univers CondensedLight"/>
                <a:cs typeface="Univers CondensedLight"/>
              </a:rPr>
              <a:t>Our Work Approach</a:t>
            </a:r>
          </a:p>
        </p:txBody>
      </p:sp>
      <p:sp>
        <p:nvSpPr>
          <p:cNvPr id="68" name="Oval 67">
            <a:extLst>
              <a:ext uri="{FF2B5EF4-FFF2-40B4-BE49-F238E27FC236}">
                <a16:creationId xmlns:a16="http://schemas.microsoft.com/office/drawing/2014/main" id="{F4A01101-8A67-4B3C-9CED-8AE4955DA2D1}"/>
              </a:ext>
            </a:extLst>
          </p:cNvPr>
          <p:cNvSpPr/>
          <p:nvPr/>
        </p:nvSpPr>
        <p:spPr>
          <a:xfrm>
            <a:off x="408000" y="1525502"/>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69" name="TextBox 68">
            <a:hlinkClick r:id="" action="ppaction://noaction"/>
            <a:extLst>
              <a:ext uri="{FF2B5EF4-FFF2-40B4-BE49-F238E27FC236}">
                <a16:creationId xmlns:a16="http://schemas.microsoft.com/office/drawing/2014/main" id="{58B293E3-37FF-40E0-BE20-9E01CD577B5D}"/>
              </a:ext>
            </a:extLst>
          </p:cNvPr>
          <p:cNvSpPr txBox="1"/>
          <p:nvPr/>
        </p:nvSpPr>
        <p:spPr>
          <a:xfrm>
            <a:off x="646654" y="1952534"/>
            <a:ext cx="1102674"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Key Takeaways</a:t>
            </a:r>
          </a:p>
        </p:txBody>
      </p:sp>
      <p:sp>
        <p:nvSpPr>
          <p:cNvPr id="74" name="Oval 73">
            <a:extLst>
              <a:ext uri="{FF2B5EF4-FFF2-40B4-BE49-F238E27FC236}">
                <a16:creationId xmlns:a16="http://schemas.microsoft.com/office/drawing/2014/main" id="{79FA06B8-40C1-4534-B2AD-AD7D693CC052}"/>
              </a:ext>
            </a:extLst>
          </p:cNvPr>
          <p:cNvSpPr/>
          <p:nvPr/>
        </p:nvSpPr>
        <p:spPr>
          <a:xfrm>
            <a:off x="408000" y="1986343"/>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grpSp>
        <p:nvGrpSpPr>
          <p:cNvPr id="133" name="Google Shape;488;gb0755e36db_0_0">
            <a:extLst>
              <a:ext uri="{FF2B5EF4-FFF2-40B4-BE49-F238E27FC236}">
                <a16:creationId xmlns:a16="http://schemas.microsoft.com/office/drawing/2014/main" id="{74C56EB4-1EDA-B84A-9C0F-19DC52D914C8}"/>
              </a:ext>
            </a:extLst>
          </p:cNvPr>
          <p:cNvGrpSpPr/>
          <p:nvPr/>
        </p:nvGrpSpPr>
        <p:grpSpPr>
          <a:xfrm>
            <a:off x="4103865" y="1592084"/>
            <a:ext cx="7303940" cy="3613198"/>
            <a:chOff x="4723927" y="4558266"/>
            <a:chExt cx="15037966" cy="7439155"/>
          </a:xfrm>
        </p:grpSpPr>
        <p:sp>
          <p:nvSpPr>
            <p:cNvPr id="134" name="Google Shape;489;gb0755e36db_0_0">
              <a:extLst>
                <a:ext uri="{FF2B5EF4-FFF2-40B4-BE49-F238E27FC236}">
                  <a16:creationId xmlns:a16="http://schemas.microsoft.com/office/drawing/2014/main" id="{026AC2A4-7048-C04A-8005-A33DBFA1F6C0}"/>
                </a:ext>
              </a:extLst>
            </p:cNvPr>
            <p:cNvSpPr/>
            <p:nvPr/>
          </p:nvSpPr>
          <p:spPr>
            <a:xfrm>
              <a:off x="10114946" y="4592760"/>
              <a:ext cx="77700" cy="34500"/>
            </a:xfrm>
            <a:custGeom>
              <a:avLst/>
              <a:gdLst/>
              <a:ahLst/>
              <a:cxnLst/>
              <a:rect l="l" t="t" r="r" b="b"/>
              <a:pathLst>
                <a:path w="120000" h="120000" extrusionOk="0">
                  <a:moveTo>
                    <a:pt x="53333" y="90000"/>
                  </a:moveTo>
                  <a:cubicBezTo>
                    <a:pt x="53333" y="90000"/>
                    <a:pt x="13333" y="60000"/>
                    <a:pt x="13333" y="60000"/>
                  </a:cubicBezTo>
                  <a:cubicBezTo>
                    <a:pt x="13333" y="60000"/>
                    <a:pt x="53333" y="60000"/>
                    <a:pt x="66666" y="60000"/>
                  </a:cubicBezTo>
                  <a:cubicBezTo>
                    <a:pt x="40000" y="30000"/>
                    <a:pt x="13333" y="60000"/>
                    <a:pt x="0" y="0"/>
                  </a:cubicBezTo>
                  <a:cubicBezTo>
                    <a:pt x="13333" y="30000"/>
                    <a:pt x="106666" y="0"/>
                    <a:pt x="120000" y="60000"/>
                  </a:cubicBezTo>
                  <a:cubicBezTo>
                    <a:pt x="120000" y="60000"/>
                    <a:pt x="80000" y="60000"/>
                    <a:pt x="66666" y="60000"/>
                  </a:cubicBezTo>
                  <a:cubicBezTo>
                    <a:pt x="66666" y="60000"/>
                    <a:pt x="93333" y="120000"/>
                    <a:pt x="53333" y="90000"/>
                  </a:cubicBezTo>
                  <a:cubicBezTo>
                    <a:pt x="40000" y="90000"/>
                    <a:pt x="80000" y="120000"/>
                    <a:pt x="53333"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35" name="Google Shape;490;gb0755e36db_0_0">
              <a:extLst>
                <a:ext uri="{FF2B5EF4-FFF2-40B4-BE49-F238E27FC236}">
                  <a16:creationId xmlns:a16="http://schemas.microsoft.com/office/drawing/2014/main" id="{325AC605-2811-5D4C-B0A2-6A35027AE053}"/>
                </a:ext>
              </a:extLst>
            </p:cNvPr>
            <p:cNvSpPr/>
            <p:nvPr/>
          </p:nvSpPr>
          <p:spPr>
            <a:xfrm>
              <a:off x="16468645" y="9827088"/>
              <a:ext cx="1718400" cy="1284900"/>
            </a:xfrm>
            <a:custGeom>
              <a:avLst/>
              <a:gdLst/>
              <a:ahLst/>
              <a:cxnLst/>
              <a:rect l="l" t="t" r="r" b="b"/>
              <a:pathLst>
                <a:path w="120000" h="120000" extrusionOk="0">
                  <a:moveTo>
                    <a:pt x="59411" y="3157"/>
                  </a:moveTo>
                  <a:cubicBezTo>
                    <a:pt x="58235" y="3157"/>
                    <a:pt x="57647" y="1578"/>
                    <a:pt x="56470" y="1578"/>
                  </a:cubicBezTo>
                  <a:cubicBezTo>
                    <a:pt x="55882" y="789"/>
                    <a:pt x="55882" y="1578"/>
                    <a:pt x="56470" y="2368"/>
                  </a:cubicBezTo>
                  <a:cubicBezTo>
                    <a:pt x="56470" y="3157"/>
                    <a:pt x="57647" y="2368"/>
                    <a:pt x="57647" y="2368"/>
                  </a:cubicBezTo>
                  <a:cubicBezTo>
                    <a:pt x="58235" y="3157"/>
                    <a:pt x="57647" y="4736"/>
                    <a:pt x="58235" y="4736"/>
                  </a:cubicBezTo>
                  <a:cubicBezTo>
                    <a:pt x="58235" y="5526"/>
                    <a:pt x="57647" y="5526"/>
                    <a:pt x="57058" y="5526"/>
                  </a:cubicBezTo>
                  <a:cubicBezTo>
                    <a:pt x="56470" y="6315"/>
                    <a:pt x="55882" y="6315"/>
                    <a:pt x="55294" y="6315"/>
                  </a:cubicBezTo>
                  <a:cubicBezTo>
                    <a:pt x="54117" y="5526"/>
                    <a:pt x="54117" y="6315"/>
                    <a:pt x="52941" y="6315"/>
                  </a:cubicBezTo>
                  <a:cubicBezTo>
                    <a:pt x="51176" y="7105"/>
                    <a:pt x="51764" y="9473"/>
                    <a:pt x="50588" y="10263"/>
                  </a:cubicBezTo>
                  <a:cubicBezTo>
                    <a:pt x="49411" y="11842"/>
                    <a:pt x="48823" y="14210"/>
                    <a:pt x="49411" y="15789"/>
                  </a:cubicBezTo>
                  <a:cubicBezTo>
                    <a:pt x="50588" y="18157"/>
                    <a:pt x="47647" y="16578"/>
                    <a:pt x="47058" y="16578"/>
                  </a:cubicBezTo>
                  <a:cubicBezTo>
                    <a:pt x="46470" y="16578"/>
                    <a:pt x="44705" y="18947"/>
                    <a:pt x="44705" y="18947"/>
                  </a:cubicBezTo>
                  <a:cubicBezTo>
                    <a:pt x="44705" y="18947"/>
                    <a:pt x="44117" y="15000"/>
                    <a:pt x="43529" y="14210"/>
                  </a:cubicBezTo>
                  <a:cubicBezTo>
                    <a:pt x="43529" y="13421"/>
                    <a:pt x="42941" y="13421"/>
                    <a:pt x="42352" y="13421"/>
                  </a:cubicBezTo>
                  <a:cubicBezTo>
                    <a:pt x="41764" y="12631"/>
                    <a:pt x="41764" y="12631"/>
                    <a:pt x="41764" y="11842"/>
                  </a:cubicBezTo>
                  <a:cubicBezTo>
                    <a:pt x="41176" y="11052"/>
                    <a:pt x="41176" y="12631"/>
                    <a:pt x="41176" y="13421"/>
                  </a:cubicBezTo>
                  <a:cubicBezTo>
                    <a:pt x="40588" y="13421"/>
                    <a:pt x="40000" y="13421"/>
                    <a:pt x="40000" y="12631"/>
                  </a:cubicBezTo>
                  <a:cubicBezTo>
                    <a:pt x="38823" y="12631"/>
                    <a:pt x="39411" y="15789"/>
                    <a:pt x="38235" y="15000"/>
                  </a:cubicBezTo>
                  <a:cubicBezTo>
                    <a:pt x="38235" y="15000"/>
                    <a:pt x="37647" y="14210"/>
                    <a:pt x="37647" y="14210"/>
                  </a:cubicBezTo>
                  <a:cubicBezTo>
                    <a:pt x="37058" y="15000"/>
                    <a:pt x="37058" y="15000"/>
                    <a:pt x="37058" y="15000"/>
                  </a:cubicBezTo>
                  <a:cubicBezTo>
                    <a:pt x="35294" y="14210"/>
                    <a:pt x="36470" y="17368"/>
                    <a:pt x="36470" y="17368"/>
                  </a:cubicBezTo>
                  <a:cubicBezTo>
                    <a:pt x="36470" y="17368"/>
                    <a:pt x="35294" y="17368"/>
                    <a:pt x="35294" y="17368"/>
                  </a:cubicBezTo>
                  <a:cubicBezTo>
                    <a:pt x="35294" y="18157"/>
                    <a:pt x="35882" y="18157"/>
                    <a:pt x="35882" y="18157"/>
                  </a:cubicBezTo>
                  <a:cubicBezTo>
                    <a:pt x="35294" y="19736"/>
                    <a:pt x="34705" y="18157"/>
                    <a:pt x="34705" y="20526"/>
                  </a:cubicBezTo>
                  <a:cubicBezTo>
                    <a:pt x="34705" y="21315"/>
                    <a:pt x="35294" y="21315"/>
                    <a:pt x="35294" y="22105"/>
                  </a:cubicBezTo>
                  <a:cubicBezTo>
                    <a:pt x="35294" y="23684"/>
                    <a:pt x="31176" y="20526"/>
                    <a:pt x="31176" y="22894"/>
                  </a:cubicBezTo>
                  <a:cubicBezTo>
                    <a:pt x="31176" y="23684"/>
                    <a:pt x="33529" y="25263"/>
                    <a:pt x="32352" y="26052"/>
                  </a:cubicBezTo>
                  <a:cubicBezTo>
                    <a:pt x="31764" y="26052"/>
                    <a:pt x="31764" y="25263"/>
                    <a:pt x="31764" y="26052"/>
                  </a:cubicBezTo>
                  <a:cubicBezTo>
                    <a:pt x="31176" y="26842"/>
                    <a:pt x="31176" y="26842"/>
                    <a:pt x="30588" y="26052"/>
                  </a:cubicBezTo>
                  <a:cubicBezTo>
                    <a:pt x="30000" y="26052"/>
                    <a:pt x="30588" y="24473"/>
                    <a:pt x="30000" y="23684"/>
                  </a:cubicBezTo>
                  <a:cubicBezTo>
                    <a:pt x="29411" y="22105"/>
                    <a:pt x="28235" y="25263"/>
                    <a:pt x="27647" y="26052"/>
                  </a:cubicBezTo>
                  <a:cubicBezTo>
                    <a:pt x="27647" y="26842"/>
                    <a:pt x="27058" y="27631"/>
                    <a:pt x="27058" y="28421"/>
                  </a:cubicBezTo>
                  <a:cubicBezTo>
                    <a:pt x="27058" y="28421"/>
                    <a:pt x="27647" y="29210"/>
                    <a:pt x="27647" y="30000"/>
                  </a:cubicBezTo>
                  <a:cubicBezTo>
                    <a:pt x="27647" y="30000"/>
                    <a:pt x="26470" y="31578"/>
                    <a:pt x="25882" y="32368"/>
                  </a:cubicBezTo>
                  <a:cubicBezTo>
                    <a:pt x="24117" y="34736"/>
                    <a:pt x="22352" y="36315"/>
                    <a:pt x="20000" y="37105"/>
                  </a:cubicBezTo>
                  <a:cubicBezTo>
                    <a:pt x="18235" y="37105"/>
                    <a:pt x="16470" y="38684"/>
                    <a:pt x="14117" y="39473"/>
                  </a:cubicBezTo>
                  <a:cubicBezTo>
                    <a:pt x="12352" y="40263"/>
                    <a:pt x="10588" y="40263"/>
                    <a:pt x="8823" y="41842"/>
                  </a:cubicBezTo>
                  <a:cubicBezTo>
                    <a:pt x="7647" y="43421"/>
                    <a:pt x="7058" y="43421"/>
                    <a:pt x="5882" y="44210"/>
                  </a:cubicBezTo>
                  <a:cubicBezTo>
                    <a:pt x="5294" y="45000"/>
                    <a:pt x="4117" y="47368"/>
                    <a:pt x="4117" y="47368"/>
                  </a:cubicBezTo>
                  <a:cubicBezTo>
                    <a:pt x="3529" y="47368"/>
                    <a:pt x="4117" y="45000"/>
                    <a:pt x="4117" y="44210"/>
                  </a:cubicBezTo>
                  <a:cubicBezTo>
                    <a:pt x="2941" y="44210"/>
                    <a:pt x="2352" y="48157"/>
                    <a:pt x="2352" y="48157"/>
                  </a:cubicBezTo>
                  <a:cubicBezTo>
                    <a:pt x="2941" y="50526"/>
                    <a:pt x="1764" y="51315"/>
                    <a:pt x="1764" y="53684"/>
                  </a:cubicBezTo>
                  <a:cubicBezTo>
                    <a:pt x="1764" y="54473"/>
                    <a:pt x="4705" y="63157"/>
                    <a:pt x="3529" y="63947"/>
                  </a:cubicBezTo>
                  <a:cubicBezTo>
                    <a:pt x="3529" y="63947"/>
                    <a:pt x="1764" y="60789"/>
                    <a:pt x="1764" y="60789"/>
                  </a:cubicBezTo>
                  <a:cubicBezTo>
                    <a:pt x="1764" y="61578"/>
                    <a:pt x="3529" y="63947"/>
                    <a:pt x="2352" y="64736"/>
                  </a:cubicBezTo>
                  <a:cubicBezTo>
                    <a:pt x="1176" y="64736"/>
                    <a:pt x="1176" y="60789"/>
                    <a:pt x="0" y="60789"/>
                  </a:cubicBezTo>
                  <a:cubicBezTo>
                    <a:pt x="0" y="60789"/>
                    <a:pt x="3529" y="67105"/>
                    <a:pt x="3529" y="67894"/>
                  </a:cubicBezTo>
                  <a:cubicBezTo>
                    <a:pt x="4117" y="68684"/>
                    <a:pt x="3529" y="70263"/>
                    <a:pt x="4117" y="71842"/>
                  </a:cubicBezTo>
                  <a:cubicBezTo>
                    <a:pt x="4705" y="73421"/>
                    <a:pt x="5294" y="74210"/>
                    <a:pt x="5882" y="75789"/>
                  </a:cubicBezTo>
                  <a:cubicBezTo>
                    <a:pt x="6470" y="76578"/>
                    <a:pt x="6470" y="78947"/>
                    <a:pt x="6470" y="79736"/>
                  </a:cubicBezTo>
                  <a:cubicBezTo>
                    <a:pt x="6470" y="81315"/>
                    <a:pt x="7058" y="82894"/>
                    <a:pt x="7647" y="83684"/>
                  </a:cubicBezTo>
                  <a:cubicBezTo>
                    <a:pt x="8235" y="86052"/>
                    <a:pt x="8235" y="86842"/>
                    <a:pt x="8235" y="89210"/>
                  </a:cubicBezTo>
                  <a:cubicBezTo>
                    <a:pt x="8235" y="90000"/>
                    <a:pt x="8235" y="93947"/>
                    <a:pt x="8235" y="93947"/>
                  </a:cubicBezTo>
                  <a:cubicBezTo>
                    <a:pt x="7647" y="94736"/>
                    <a:pt x="7058" y="94736"/>
                    <a:pt x="6470" y="95526"/>
                  </a:cubicBezTo>
                  <a:cubicBezTo>
                    <a:pt x="5882" y="97894"/>
                    <a:pt x="7058" y="97894"/>
                    <a:pt x="7647" y="98684"/>
                  </a:cubicBezTo>
                  <a:cubicBezTo>
                    <a:pt x="10000" y="100263"/>
                    <a:pt x="11764" y="101842"/>
                    <a:pt x="14705" y="101052"/>
                  </a:cubicBezTo>
                  <a:cubicBezTo>
                    <a:pt x="15882" y="100263"/>
                    <a:pt x="17058" y="99473"/>
                    <a:pt x="17647" y="98684"/>
                  </a:cubicBezTo>
                  <a:cubicBezTo>
                    <a:pt x="19411" y="97894"/>
                    <a:pt x="18823" y="98684"/>
                    <a:pt x="19411" y="97105"/>
                  </a:cubicBezTo>
                  <a:cubicBezTo>
                    <a:pt x="20588" y="95526"/>
                    <a:pt x="24705" y="95526"/>
                    <a:pt x="25882" y="96315"/>
                  </a:cubicBezTo>
                  <a:cubicBezTo>
                    <a:pt x="27647" y="96315"/>
                    <a:pt x="30588" y="97894"/>
                    <a:pt x="31764" y="95526"/>
                  </a:cubicBezTo>
                  <a:cubicBezTo>
                    <a:pt x="32352" y="94736"/>
                    <a:pt x="32352" y="93157"/>
                    <a:pt x="33529" y="92368"/>
                  </a:cubicBezTo>
                  <a:cubicBezTo>
                    <a:pt x="34705" y="91578"/>
                    <a:pt x="35882" y="90789"/>
                    <a:pt x="37058" y="90000"/>
                  </a:cubicBezTo>
                  <a:cubicBezTo>
                    <a:pt x="38823" y="88421"/>
                    <a:pt x="41176" y="90000"/>
                    <a:pt x="42941" y="88421"/>
                  </a:cubicBezTo>
                  <a:cubicBezTo>
                    <a:pt x="45882" y="86842"/>
                    <a:pt x="48235" y="86842"/>
                    <a:pt x="51764" y="86052"/>
                  </a:cubicBezTo>
                  <a:cubicBezTo>
                    <a:pt x="52352" y="86052"/>
                    <a:pt x="52941" y="85263"/>
                    <a:pt x="54117" y="85263"/>
                  </a:cubicBezTo>
                  <a:cubicBezTo>
                    <a:pt x="54705" y="86052"/>
                    <a:pt x="55882" y="86842"/>
                    <a:pt x="56470" y="87631"/>
                  </a:cubicBezTo>
                  <a:cubicBezTo>
                    <a:pt x="57058" y="87631"/>
                    <a:pt x="62941" y="89210"/>
                    <a:pt x="62941" y="90000"/>
                  </a:cubicBezTo>
                  <a:cubicBezTo>
                    <a:pt x="62352" y="90789"/>
                    <a:pt x="61764" y="93157"/>
                    <a:pt x="62941" y="92368"/>
                  </a:cubicBezTo>
                  <a:cubicBezTo>
                    <a:pt x="63529" y="92368"/>
                    <a:pt x="64705" y="94736"/>
                    <a:pt x="65294" y="95526"/>
                  </a:cubicBezTo>
                  <a:cubicBezTo>
                    <a:pt x="65882" y="96315"/>
                    <a:pt x="65882" y="97105"/>
                    <a:pt x="65882" y="98684"/>
                  </a:cubicBezTo>
                  <a:cubicBezTo>
                    <a:pt x="66470" y="99473"/>
                    <a:pt x="67647" y="101052"/>
                    <a:pt x="67647" y="101052"/>
                  </a:cubicBezTo>
                  <a:cubicBezTo>
                    <a:pt x="67647" y="100263"/>
                    <a:pt x="67058" y="99473"/>
                    <a:pt x="68235" y="98684"/>
                  </a:cubicBezTo>
                  <a:cubicBezTo>
                    <a:pt x="68823" y="97894"/>
                    <a:pt x="69411" y="97105"/>
                    <a:pt x="70588" y="96315"/>
                  </a:cubicBezTo>
                  <a:cubicBezTo>
                    <a:pt x="71176" y="95526"/>
                    <a:pt x="74117" y="91578"/>
                    <a:pt x="73529" y="90789"/>
                  </a:cubicBezTo>
                  <a:cubicBezTo>
                    <a:pt x="74117" y="92368"/>
                    <a:pt x="73529" y="93157"/>
                    <a:pt x="73529" y="94736"/>
                  </a:cubicBezTo>
                  <a:cubicBezTo>
                    <a:pt x="74117" y="95526"/>
                    <a:pt x="72941" y="96315"/>
                    <a:pt x="72941" y="96315"/>
                  </a:cubicBezTo>
                  <a:cubicBezTo>
                    <a:pt x="72352" y="97894"/>
                    <a:pt x="72352" y="98684"/>
                    <a:pt x="72352" y="99473"/>
                  </a:cubicBezTo>
                  <a:cubicBezTo>
                    <a:pt x="72352" y="101052"/>
                    <a:pt x="70000" y="101842"/>
                    <a:pt x="71764" y="101842"/>
                  </a:cubicBezTo>
                  <a:cubicBezTo>
                    <a:pt x="74117" y="101842"/>
                    <a:pt x="72941" y="98684"/>
                    <a:pt x="73529" y="97105"/>
                  </a:cubicBezTo>
                  <a:cubicBezTo>
                    <a:pt x="73529" y="97105"/>
                    <a:pt x="75882" y="100263"/>
                    <a:pt x="75294" y="101842"/>
                  </a:cubicBezTo>
                  <a:cubicBezTo>
                    <a:pt x="73529" y="105000"/>
                    <a:pt x="75882" y="102631"/>
                    <a:pt x="77058" y="104210"/>
                  </a:cubicBezTo>
                  <a:cubicBezTo>
                    <a:pt x="78823" y="106578"/>
                    <a:pt x="78823" y="107368"/>
                    <a:pt x="78823" y="109736"/>
                  </a:cubicBezTo>
                  <a:cubicBezTo>
                    <a:pt x="78235" y="112105"/>
                    <a:pt x="80588" y="114473"/>
                    <a:pt x="81764" y="114473"/>
                  </a:cubicBezTo>
                  <a:cubicBezTo>
                    <a:pt x="82941" y="115263"/>
                    <a:pt x="84117" y="116052"/>
                    <a:pt x="85294" y="116052"/>
                  </a:cubicBezTo>
                  <a:cubicBezTo>
                    <a:pt x="86470" y="116052"/>
                    <a:pt x="88823" y="120000"/>
                    <a:pt x="90000" y="119210"/>
                  </a:cubicBezTo>
                  <a:cubicBezTo>
                    <a:pt x="91176" y="118421"/>
                    <a:pt x="92352" y="117631"/>
                    <a:pt x="92941" y="116052"/>
                  </a:cubicBezTo>
                  <a:cubicBezTo>
                    <a:pt x="92941" y="116052"/>
                    <a:pt x="94117" y="113684"/>
                    <a:pt x="94705" y="114473"/>
                  </a:cubicBezTo>
                  <a:cubicBezTo>
                    <a:pt x="94705" y="115263"/>
                    <a:pt x="93529" y="116052"/>
                    <a:pt x="94117" y="116842"/>
                  </a:cubicBezTo>
                  <a:cubicBezTo>
                    <a:pt x="94705" y="117631"/>
                    <a:pt x="94705" y="115263"/>
                    <a:pt x="95294" y="115263"/>
                  </a:cubicBezTo>
                  <a:cubicBezTo>
                    <a:pt x="95294" y="115263"/>
                    <a:pt x="96470" y="117631"/>
                    <a:pt x="97058" y="117631"/>
                  </a:cubicBezTo>
                  <a:cubicBezTo>
                    <a:pt x="97058" y="118421"/>
                    <a:pt x="98235" y="120000"/>
                    <a:pt x="98823" y="120000"/>
                  </a:cubicBezTo>
                  <a:cubicBezTo>
                    <a:pt x="98235" y="120000"/>
                    <a:pt x="100000" y="117631"/>
                    <a:pt x="100000" y="117631"/>
                  </a:cubicBezTo>
                  <a:cubicBezTo>
                    <a:pt x="101176" y="116842"/>
                    <a:pt x="101764" y="115263"/>
                    <a:pt x="102352" y="114473"/>
                  </a:cubicBezTo>
                  <a:cubicBezTo>
                    <a:pt x="104117" y="113684"/>
                    <a:pt x="108823" y="115263"/>
                    <a:pt x="108823" y="112105"/>
                  </a:cubicBezTo>
                  <a:cubicBezTo>
                    <a:pt x="109411" y="108157"/>
                    <a:pt x="110000" y="105789"/>
                    <a:pt x="110588" y="102631"/>
                  </a:cubicBezTo>
                  <a:cubicBezTo>
                    <a:pt x="111764" y="99473"/>
                    <a:pt x="112352" y="96315"/>
                    <a:pt x="114117" y="93157"/>
                  </a:cubicBezTo>
                  <a:cubicBezTo>
                    <a:pt x="114705" y="92368"/>
                    <a:pt x="115882" y="91578"/>
                    <a:pt x="116470" y="90000"/>
                  </a:cubicBezTo>
                  <a:cubicBezTo>
                    <a:pt x="116470" y="89210"/>
                    <a:pt x="116470" y="89210"/>
                    <a:pt x="116470" y="88421"/>
                  </a:cubicBezTo>
                  <a:cubicBezTo>
                    <a:pt x="117058" y="87631"/>
                    <a:pt x="117647" y="86842"/>
                    <a:pt x="117647" y="85263"/>
                  </a:cubicBezTo>
                  <a:cubicBezTo>
                    <a:pt x="118235" y="83684"/>
                    <a:pt x="117647" y="82105"/>
                    <a:pt x="118235" y="80526"/>
                  </a:cubicBezTo>
                  <a:cubicBezTo>
                    <a:pt x="118235" y="79736"/>
                    <a:pt x="118823" y="78947"/>
                    <a:pt x="118823" y="78157"/>
                  </a:cubicBezTo>
                  <a:cubicBezTo>
                    <a:pt x="119411" y="77368"/>
                    <a:pt x="118235" y="76578"/>
                    <a:pt x="118823" y="75789"/>
                  </a:cubicBezTo>
                  <a:cubicBezTo>
                    <a:pt x="119411" y="75000"/>
                    <a:pt x="120000" y="72631"/>
                    <a:pt x="119411" y="71842"/>
                  </a:cubicBezTo>
                  <a:cubicBezTo>
                    <a:pt x="119411" y="70263"/>
                    <a:pt x="118823" y="69473"/>
                    <a:pt x="118823" y="68684"/>
                  </a:cubicBezTo>
                  <a:cubicBezTo>
                    <a:pt x="118235" y="67894"/>
                    <a:pt x="118235" y="66315"/>
                    <a:pt x="118235" y="65526"/>
                  </a:cubicBezTo>
                  <a:cubicBezTo>
                    <a:pt x="117647" y="62368"/>
                    <a:pt x="119411" y="60789"/>
                    <a:pt x="118823" y="57631"/>
                  </a:cubicBezTo>
                  <a:cubicBezTo>
                    <a:pt x="118823" y="58421"/>
                    <a:pt x="118235" y="60000"/>
                    <a:pt x="117647" y="60000"/>
                  </a:cubicBezTo>
                  <a:cubicBezTo>
                    <a:pt x="116470" y="60000"/>
                    <a:pt x="115882" y="56842"/>
                    <a:pt x="115294" y="55263"/>
                  </a:cubicBezTo>
                  <a:cubicBezTo>
                    <a:pt x="114117" y="52894"/>
                    <a:pt x="111764" y="52894"/>
                    <a:pt x="111764" y="48947"/>
                  </a:cubicBezTo>
                  <a:cubicBezTo>
                    <a:pt x="111176" y="47368"/>
                    <a:pt x="110588" y="47368"/>
                    <a:pt x="110000" y="46578"/>
                  </a:cubicBezTo>
                  <a:cubicBezTo>
                    <a:pt x="108823" y="45789"/>
                    <a:pt x="108823" y="48157"/>
                    <a:pt x="108235" y="46578"/>
                  </a:cubicBezTo>
                  <a:cubicBezTo>
                    <a:pt x="108235" y="44210"/>
                    <a:pt x="107647" y="43421"/>
                    <a:pt x="106470" y="41842"/>
                  </a:cubicBezTo>
                  <a:cubicBezTo>
                    <a:pt x="106470" y="41842"/>
                    <a:pt x="105882" y="41052"/>
                    <a:pt x="105882" y="40263"/>
                  </a:cubicBezTo>
                  <a:cubicBezTo>
                    <a:pt x="105294" y="40263"/>
                    <a:pt x="105882" y="38684"/>
                    <a:pt x="105882" y="39473"/>
                  </a:cubicBezTo>
                  <a:cubicBezTo>
                    <a:pt x="104705" y="37894"/>
                    <a:pt x="103529" y="37105"/>
                    <a:pt x="102352" y="36315"/>
                  </a:cubicBezTo>
                  <a:cubicBezTo>
                    <a:pt x="101176" y="34736"/>
                    <a:pt x="99411" y="35526"/>
                    <a:pt x="98823" y="33947"/>
                  </a:cubicBezTo>
                  <a:cubicBezTo>
                    <a:pt x="97647" y="32368"/>
                    <a:pt x="98235" y="29210"/>
                    <a:pt x="97647" y="28421"/>
                  </a:cubicBezTo>
                  <a:cubicBezTo>
                    <a:pt x="97647" y="26842"/>
                    <a:pt x="97647" y="25263"/>
                    <a:pt x="97058" y="24473"/>
                  </a:cubicBezTo>
                  <a:cubicBezTo>
                    <a:pt x="96470" y="23684"/>
                    <a:pt x="95882" y="23684"/>
                    <a:pt x="95882" y="22105"/>
                  </a:cubicBezTo>
                  <a:cubicBezTo>
                    <a:pt x="95882" y="20526"/>
                    <a:pt x="95882" y="18157"/>
                    <a:pt x="94705" y="15789"/>
                  </a:cubicBezTo>
                  <a:cubicBezTo>
                    <a:pt x="94117" y="15789"/>
                    <a:pt x="92941" y="13421"/>
                    <a:pt x="92941" y="14210"/>
                  </a:cubicBezTo>
                  <a:cubicBezTo>
                    <a:pt x="91764" y="14210"/>
                    <a:pt x="91764" y="15000"/>
                    <a:pt x="91176" y="13421"/>
                  </a:cubicBezTo>
                  <a:cubicBezTo>
                    <a:pt x="90000" y="11842"/>
                    <a:pt x="90588" y="8684"/>
                    <a:pt x="89411" y="6315"/>
                  </a:cubicBezTo>
                  <a:cubicBezTo>
                    <a:pt x="89411" y="5526"/>
                    <a:pt x="87058" y="0"/>
                    <a:pt x="87058" y="0"/>
                  </a:cubicBezTo>
                  <a:cubicBezTo>
                    <a:pt x="86470" y="0"/>
                    <a:pt x="86470" y="1578"/>
                    <a:pt x="86470" y="2368"/>
                  </a:cubicBezTo>
                  <a:cubicBezTo>
                    <a:pt x="86470" y="3157"/>
                    <a:pt x="85882" y="3947"/>
                    <a:pt x="85294" y="4736"/>
                  </a:cubicBezTo>
                  <a:cubicBezTo>
                    <a:pt x="85294" y="4736"/>
                    <a:pt x="84117" y="6315"/>
                    <a:pt x="84705" y="7105"/>
                  </a:cubicBezTo>
                  <a:cubicBezTo>
                    <a:pt x="84705" y="7105"/>
                    <a:pt x="85882" y="7105"/>
                    <a:pt x="85294" y="7894"/>
                  </a:cubicBezTo>
                  <a:cubicBezTo>
                    <a:pt x="84705" y="7894"/>
                    <a:pt x="84117" y="11842"/>
                    <a:pt x="84117" y="12631"/>
                  </a:cubicBezTo>
                  <a:cubicBezTo>
                    <a:pt x="84705" y="14210"/>
                    <a:pt x="84705" y="15789"/>
                    <a:pt x="84705" y="17368"/>
                  </a:cubicBezTo>
                  <a:cubicBezTo>
                    <a:pt x="84117" y="20526"/>
                    <a:pt x="84117" y="28421"/>
                    <a:pt x="80588" y="28421"/>
                  </a:cubicBezTo>
                  <a:cubicBezTo>
                    <a:pt x="78235" y="28421"/>
                    <a:pt x="78235" y="25263"/>
                    <a:pt x="76470" y="24473"/>
                  </a:cubicBezTo>
                  <a:cubicBezTo>
                    <a:pt x="75294" y="23684"/>
                    <a:pt x="74117" y="23684"/>
                    <a:pt x="72941" y="22105"/>
                  </a:cubicBezTo>
                  <a:cubicBezTo>
                    <a:pt x="72352" y="21315"/>
                    <a:pt x="65882" y="16578"/>
                    <a:pt x="66470" y="15789"/>
                  </a:cubicBezTo>
                  <a:cubicBezTo>
                    <a:pt x="66470" y="15000"/>
                    <a:pt x="67058" y="14210"/>
                    <a:pt x="67647" y="13421"/>
                  </a:cubicBezTo>
                  <a:cubicBezTo>
                    <a:pt x="67647" y="12631"/>
                    <a:pt x="68823" y="12631"/>
                    <a:pt x="68823" y="11842"/>
                  </a:cubicBezTo>
                  <a:cubicBezTo>
                    <a:pt x="68823" y="11842"/>
                    <a:pt x="68235" y="11052"/>
                    <a:pt x="68235" y="10263"/>
                  </a:cubicBezTo>
                  <a:cubicBezTo>
                    <a:pt x="68823" y="9473"/>
                    <a:pt x="68823" y="9473"/>
                    <a:pt x="69411" y="8684"/>
                  </a:cubicBezTo>
                  <a:cubicBezTo>
                    <a:pt x="69411" y="7894"/>
                    <a:pt x="70588" y="7105"/>
                    <a:pt x="71176" y="6315"/>
                  </a:cubicBezTo>
                  <a:cubicBezTo>
                    <a:pt x="71176" y="5526"/>
                    <a:pt x="70000" y="3947"/>
                    <a:pt x="69411" y="4736"/>
                  </a:cubicBezTo>
                  <a:cubicBezTo>
                    <a:pt x="69411" y="4736"/>
                    <a:pt x="68823" y="6315"/>
                    <a:pt x="68823" y="6315"/>
                  </a:cubicBezTo>
                  <a:cubicBezTo>
                    <a:pt x="68235" y="5526"/>
                    <a:pt x="68235" y="5526"/>
                    <a:pt x="67647" y="4736"/>
                  </a:cubicBezTo>
                  <a:cubicBezTo>
                    <a:pt x="67647" y="3947"/>
                    <a:pt x="66470" y="5526"/>
                    <a:pt x="65882" y="5526"/>
                  </a:cubicBezTo>
                  <a:cubicBezTo>
                    <a:pt x="65294" y="6315"/>
                    <a:pt x="64705" y="5526"/>
                    <a:pt x="64117" y="5526"/>
                  </a:cubicBezTo>
                  <a:cubicBezTo>
                    <a:pt x="62941" y="4736"/>
                    <a:pt x="61176" y="3947"/>
                    <a:pt x="59411" y="3157"/>
                  </a:cubicBezTo>
                  <a:cubicBezTo>
                    <a:pt x="58235" y="3157"/>
                    <a:pt x="60588" y="3947"/>
                    <a:pt x="59411" y="31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36" name="Google Shape;491;gb0755e36db_0_0">
              <a:extLst>
                <a:ext uri="{FF2B5EF4-FFF2-40B4-BE49-F238E27FC236}">
                  <a16:creationId xmlns:a16="http://schemas.microsoft.com/office/drawing/2014/main" id="{D4CB5D6F-8646-0647-8409-5F10CD5709AD}"/>
                </a:ext>
              </a:extLst>
            </p:cNvPr>
            <p:cNvSpPr/>
            <p:nvPr/>
          </p:nvSpPr>
          <p:spPr>
            <a:xfrm>
              <a:off x="11557531" y="6550243"/>
              <a:ext cx="336300" cy="508800"/>
            </a:xfrm>
            <a:custGeom>
              <a:avLst/>
              <a:gdLst/>
              <a:ahLst/>
              <a:cxnLst/>
              <a:rect l="l" t="t" r="r" b="b"/>
              <a:pathLst>
                <a:path w="120000" h="120000" extrusionOk="0">
                  <a:moveTo>
                    <a:pt x="45000" y="0"/>
                  </a:moveTo>
                  <a:cubicBezTo>
                    <a:pt x="36000" y="0"/>
                    <a:pt x="30000" y="2000"/>
                    <a:pt x="21000" y="0"/>
                  </a:cubicBezTo>
                  <a:cubicBezTo>
                    <a:pt x="18000" y="0"/>
                    <a:pt x="15000" y="0"/>
                    <a:pt x="15000" y="2000"/>
                  </a:cubicBezTo>
                  <a:cubicBezTo>
                    <a:pt x="18000" y="6000"/>
                    <a:pt x="15000" y="4000"/>
                    <a:pt x="12000" y="6000"/>
                  </a:cubicBezTo>
                  <a:cubicBezTo>
                    <a:pt x="15000" y="4000"/>
                    <a:pt x="15000" y="8000"/>
                    <a:pt x="15000" y="8000"/>
                  </a:cubicBezTo>
                  <a:cubicBezTo>
                    <a:pt x="12000" y="12000"/>
                    <a:pt x="3000" y="10000"/>
                    <a:pt x="6000" y="16000"/>
                  </a:cubicBezTo>
                  <a:cubicBezTo>
                    <a:pt x="12000" y="20000"/>
                    <a:pt x="9000" y="22000"/>
                    <a:pt x="6000" y="26000"/>
                  </a:cubicBezTo>
                  <a:cubicBezTo>
                    <a:pt x="6000" y="30000"/>
                    <a:pt x="12000" y="30000"/>
                    <a:pt x="15000" y="28000"/>
                  </a:cubicBezTo>
                  <a:cubicBezTo>
                    <a:pt x="12000" y="30000"/>
                    <a:pt x="15000" y="30000"/>
                    <a:pt x="15000" y="32000"/>
                  </a:cubicBezTo>
                  <a:cubicBezTo>
                    <a:pt x="15000" y="30000"/>
                    <a:pt x="9000" y="36000"/>
                    <a:pt x="9000" y="36000"/>
                  </a:cubicBezTo>
                  <a:cubicBezTo>
                    <a:pt x="6000" y="36000"/>
                    <a:pt x="0" y="36000"/>
                    <a:pt x="0" y="40000"/>
                  </a:cubicBezTo>
                  <a:cubicBezTo>
                    <a:pt x="3000" y="40000"/>
                    <a:pt x="6000" y="36000"/>
                    <a:pt x="9000" y="38000"/>
                  </a:cubicBezTo>
                  <a:cubicBezTo>
                    <a:pt x="9000" y="40000"/>
                    <a:pt x="9000" y="42000"/>
                    <a:pt x="9000" y="42000"/>
                  </a:cubicBezTo>
                  <a:cubicBezTo>
                    <a:pt x="6000" y="44000"/>
                    <a:pt x="6000" y="46000"/>
                    <a:pt x="6000" y="46000"/>
                  </a:cubicBezTo>
                  <a:cubicBezTo>
                    <a:pt x="6000" y="48000"/>
                    <a:pt x="9000" y="44000"/>
                    <a:pt x="12000" y="44000"/>
                  </a:cubicBezTo>
                  <a:cubicBezTo>
                    <a:pt x="12000" y="42000"/>
                    <a:pt x="15000" y="46000"/>
                    <a:pt x="15000" y="46000"/>
                  </a:cubicBezTo>
                  <a:cubicBezTo>
                    <a:pt x="18000" y="46000"/>
                    <a:pt x="15000" y="38000"/>
                    <a:pt x="12000" y="38000"/>
                  </a:cubicBezTo>
                  <a:cubicBezTo>
                    <a:pt x="15000" y="38000"/>
                    <a:pt x="21000" y="40000"/>
                    <a:pt x="21000" y="38000"/>
                  </a:cubicBezTo>
                  <a:cubicBezTo>
                    <a:pt x="21000" y="38000"/>
                    <a:pt x="18000" y="40000"/>
                    <a:pt x="18000" y="40000"/>
                  </a:cubicBezTo>
                  <a:cubicBezTo>
                    <a:pt x="18000" y="42000"/>
                    <a:pt x="21000" y="44000"/>
                    <a:pt x="21000" y="46000"/>
                  </a:cubicBezTo>
                  <a:cubicBezTo>
                    <a:pt x="21000" y="48000"/>
                    <a:pt x="12000" y="54000"/>
                    <a:pt x="21000" y="54000"/>
                  </a:cubicBezTo>
                  <a:cubicBezTo>
                    <a:pt x="21000" y="54000"/>
                    <a:pt x="30000" y="54000"/>
                    <a:pt x="33000" y="54000"/>
                  </a:cubicBezTo>
                  <a:cubicBezTo>
                    <a:pt x="36000" y="52000"/>
                    <a:pt x="45000" y="52000"/>
                    <a:pt x="45000" y="52000"/>
                  </a:cubicBezTo>
                  <a:cubicBezTo>
                    <a:pt x="42000" y="56000"/>
                    <a:pt x="39000" y="56000"/>
                    <a:pt x="42000" y="60000"/>
                  </a:cubicBezTo>
                  <a:cubicBezTo>
                    <a:pt x="45000" y="66000"/>
                    <a:pt x="45000" y="62000"/>
                    <a:pt x="48000" y="64000"/>
                  </a:cubicBezTo>
                  <a:cubicBezTo>
                    <a:pt x="48000" y="66000"/>
                    <a:pt x="45000" y="70000"/>
                    <a:pt x="48000" y="72000"/>
                  </a:cubicBezTo>
                  <a:cubicBezTo>
                    <a:pt x="51000" y="76000"/>
                    <a:pt x="42000" y="76000"/>
                    <a:pt x="39000" y="76000"/>
                  </a:cubicBezTo>
                  <a:cubicBezTo>
                    <a:pt x="33000" y="78000"/>
                    <a:pt x="30000" y="74000"/>
                    <a:pt x="24000" y="78000"/>
                  </a:cubicBezTo>
                  <a:cubicBezTo>
                    <a:pt x="21000" y="82000"/>
                    <a:pt x="36000" y="80000"/>
                    <a:pt x="33000" y="82000"/>
                  </a:cubicBezTo>
                  <a:cubicBezTo>
                    <a:pt x="33000" y="82000"/>
                    <a:pt x="27000" y="84000"/>
                    <a:pt x="27000" y="84000"/>
                  </a:cubicBezTo>
                  <a:cubicBezTo>
                    <a:pt x="27000" y="86000"/>
                    <a:pt x="30000" y="86000"/>
                    <a:pt x="27000" y="88000"/>
                  </a:cubicBezTo>
                  <a:cubicBezTo>
                    <a:pt x="24000" y="90000"/>
                    <a:pt x="21000" y="92000"/>
                    <a:pt x="15000" y="94000"/>
                  </a:cubicBezTo>
                  <a:cubicBezTo>
                    <a:pt x="12000" y="96000"/>
                    <a:pt x="18000" y="98000"/>
                    <a:pt x="18000" y="98000"/>
                  </a:cubicBezTo>
                  <a:cubicBezTo>
                    <a:pt x="21000" y="98000"/>
                    <a:pt x="27000" y="96000"/>
                    <a:pt x="27000" y="96000"/>
                  </a:cubicBezTo>
                  <a:cubicBezTo>
                    <a:pt x="27000" y="98000"/>
                    <a:pt x="36000" y="98000"/>
                    <a:pt x="39000" y="100000"/>
                  </a:cubicBezTo>
                  <a:cubicBezTo>
                    <a:pt x="45000" y="100000"/>
                    <a:pt x="51000" y="96000"/>
                    <a:pt x="54000" y="96000"/>
                  </a:cubicBezTo>
                  <a:cubicBezTo>
                    <a:pt x="54000" y="96000"/>
                    <a:pt x="48000" y="106000"/>
                    <a:pt x="39000" y="104000"/>
                  </a:cubicBezTo>
                  <a:cubicBezTo>
                    <a:pt x="36000" y="102000"/>
                    <a:pt x="33000" y="104000"/>
                    <a:pt x="30000" y="104000"/>
                  </a:cubicBezTo>
                  <a:cubicBezTo>
                    <a:pt x="24000" y="104000"/>
                    <a:pt x="27000" y="102000"/>
                    <a:pt x="24000" y="102000"/>
                  </a:cubicBezTo>
                  <a:cubicBezTo>
                    <a:pt x="24000" y="102000"/>
                    <a:pt x="24000" y="108000"/>
                    <a:pt x="21000" y="110000"/>
                  </a:cubicBezTo>
                  <a:cubicBezTo>
                    <a:pt x="21000" y="110000"/>
                    <a:pt x="18000" y="112000"/>
                    <a:pt x="15000" y="114000"/>
                  </a:cubicBezTo>
                  <a:cubicBezTo>
                    <a:pt x="15000" y="114000"/>
                    <a:pt x="9000" y="116000"/>
                    <a:pt x="9000" y="118000"/>
                  </a:cubicBezTo>
                  <a:cubicBezTo>
                    <a:pt x="9000" y="118000"/>
                    <a:pt x="15000" y="118000"/>
                    <a:pt x="15000" y="118000"/>
                  </a:cubicBezTo>
                  <a:cubicBezTo>
                    <a:pt x="15000" y="118000"/>
                    <a:pt x="12000" y="118000"/>
                    <a:pt x="15000" y="120000"/>
                  </a:cubicBezTo>
                  <a:cubicBezTo>
                    <a:pt x="15000" y="120000"/>
                    <a:pt x="21000" y="114000"/>
                    <a:pt x="24000" y="114000"/>
                  </a:cubicBezTo>
                  <a:cubicBezTo>
                    <a:pt x="27000" y="114000"/>
                    <a:pt x="33000" y="116000"/>
                    <a:pt x="36000" y="114000"/>
                  </a:cubicBezTo>
                  <a:cubicBezTo>
                    <a:pt x="42000" y="114000"/>
                    <a:pt x="39000" y="110000"/>
                    <a:pt x="45000" y="110000"/>
                  </a:cubicBezTo>
                  <a:cubicBezTo>
                    <a:pt x="48000" y="108000"/>
                    <a:pt x="51000" y="110000"/>
                    <a:pt x="57000" y="110000"/>
                  </a:cubicBezTo>
                  <a:cubicBezTo>
                    <a:pt x="60000" y="112000"/>
                    <a:pt x="63000" y="108000"/>
                    <a:pt x="69000" y="110000"/>
                  </a:cubicBezTo>
                  <a:cubicBezTo>
                    <a:pt x="72000" y="112000"/>
                    <a:pt x="78000" y="110000"/>
                    <a:pt x="81000" y="108000"/>
                  </a:cubicBezTo>
                  <a:cubicBezTo>
                    <a:pt x="87000" y="108000"/>
                    <a:pt x="96000" y="108000"/>
                    <a:pt x="102000" y="108000"/>
                  </a:cubicBezTo>
                  <a:cubicBezTo>
                    <a:pt x="102000" y="108000"/>
                    <a:pt x="114000" y="102000"/>
                    <a:pt x="114000" y="102000"/>
                  </a:cubicBezTo>
                  <a:cubicBezTo>
                    <a:pt x="111000" y="100000"/>
                    <a:pt x="99000" y="102000"/>
                    <a:pt x="99000" y="100000"/>
                  </a:cubicBezTo>
                  <a:cubicBezTo>
                    <a:pt x="99000" y="98000"/>
                    <a:pt x="111000" y="92000"/>
                    <a:pt x="114000" y="92000"/>
                  </a:cubicBezTo>
                  <a:cubicBezTo>
                    <a:pt x="117000" y="88000"/>
                    <a:pt x="120000" y="80000"/>
                    <a:pt x="108000" y="80000"/>
                  </a:cubicBezTo>
                  <a:cubicBezTo>
                    <a:pt x="105000" y="80000"/>
                    <a:pt x="99000" y="82000"/>
                    <a:pt x="96000" y="82000"/>
                  </a:cubicBezTo>
                  <a:cubicBezTo>
                    <a:pt x="90000" y="80000"/>
                    <a:pt x="96000" y="80000"/>
                    <a:pt x="96000" y="78000"/>
                  </a:cubicBezTo>
                  <a:cubicBezTo>
                    <a:pt x="96000" y="76000"/>
                    <a:pt x="96000" y="74000"/>
                    <a:pt x="93000" y="72000"/>
                  </a:cubicBezTo>
                  <a:cubicBezTo>
                    <a:pt x="93000" y="72000"/>
                    <a:pt x="81000" y="70000"/>
                    <a:pt x="84000" y="68000"/>
                  </a:cubicBezTo>
                  <a:cubicBezTo>
                    <a:pt x="84000" y="68000"/>
                    <a:pt x="90000" y="70000"/>
                    <a:pt x="90000" y="68000"/>
                  </a:cubicBezTo>
                  <a:cubicBezTo>
                    <a:pt x="93000" y="66000"/>
                    <a:pt x="90000" y="64000"/>
                    <a:pt x="87000" y="62000"/>
                  </a:cubicBezTo>
                  <a:cubicBezTo>
                    <a:pt x="78000" y="58000"/>
                    <a:pt x="75000" y="58000"/>
                    <a:pt x="69000" y="50000"/>
                  </a:cubicBezTo>
                  <a:cubicBezTo>
                    <a:pt x="66000" y="46000"/>
                    <a:pt x="63000" y="42000"/>
                    <a:pt x="54000" y="38000"/>
                  </a:cubicBezTo>
                  <a:cubicBezTo>
                    <a:pt x="51000" y="36000"/>
                    <a:pt x="39000" y="40000"/>
                    <a:pt x="36000" y="36000"/>
                  </a:cubicBezTo>
                  <a:cubicBezTo>
                    <a:pt x="36000" y="36000"/>
                    <a:pt x="54000" y="34000"/>
                    <a:pt x="51000" y="32000"/>
                  </a:cubicBezTo>
                  <a:cubicBezTo>
                    <a:pt x="51000" y="32000"/>
                    <a:pt x="45000" y="34000"/>
                    <a:pt x="42000" y="32000"/>
                  </a:cubicBezTo>
                  <a:cubicBezTo>
                    <a:pt x="42000" y="32000"/>
                    <a:pt x="54000" y="30000"/>
                    <a:pt x="54000" y="30000"/>
                  </a:cubicBezTo>
                  <a:cubicBezTo>
                    <a:pt x="57000" y="28000"/>
                    <a:pt x="66000" y="18000"/>
                    <a:pt x="63000" y="16000"/>
                  </a:cubicBezTo>
                  <a:cubicBezTo>
                    <a:pt x="60000" y="12000"/>
                    <a:pt x="51000" y="12000"/>
                    <a:pt x="45000" y="12000"/>
                  </a:cubicBezTo>
                  <a:cubicBezTo>
                    <a:pt x="42000" y="14000"/>
                    <a:pt x="27000" y="14000"/>
                    <a:pt x="27000" y="14000"/>
                  </a:cubicBezTo>
                  <a:cubicBezTo>
                    <a:pt x="27000" y="14000"/>
                    <a:pt x="33000" y="12000"/>
                    <a:pt x="33000" y="12000"/>
                  </a:cubicBezTo>
                  <a:cubicBezTo>
                    <a:pt x="33000" y="12000"/>
                    <a:pt x="27000" y="10000"/>
                    <a:pt x="27000" y="12000"/>
                  </a:cubicBezTo>
                  <a:cubicBezTo>
                    <a:pt x="27000" y="10000"/>
                    <a:pt x="54000" y="2000"/>
                    <a:pt x="45000" y="0"/>
                  </a:cubicBezTo>
                  <a:cubicBezTo>
                    <a:pt x="42000" y="0"/>
                    <a:pt x="51000" y="2000"/>
                    <a:pt x="45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37" name="Google Shape;492;gb0755e36db_0_0">
              <a:extLst>
                <a:ext uri="{FF2B5EF4-FFF2-40B4-BE49-F238E27FC236}">
                  <a16:creationId xmlns:a16="http://schemas.microsoft.com/office/drawing/2014/main" id="{E4740528-B51C-1743-AC89-EA389D48DB77}"/>
                </a:ext>
              </a:extLst>
            </p:cNvPr>
            <p:cNvSpPr/>
            <p:nvPr/>
          </p:nvSpPr>
          <p:spPr>
            <a:xfrm>
              <a:off x="10790259" y="6018477"/>
              <a:ext cx="453900" cy="221400"/>
            </a:xfrm>
            <a:custGeom>
              <a:avLst/>
              <a:gdLst/>
              <a:ahLst/>
              <a:cxnLst/>
              <a:rect l="l" t="t" r="r" b="b"/>
              <a:pathLst>
                <a:path w="120000" h="120000" extrusionOk="0">
                  <a:moveTo>
                    <a:pt x="117777" y="46153"/>
                  </a:moveTo>
                  <a:cubicBezTo>
                    <a:pt x="117777" y="46153"/>
                    <a:pt x="108888" y="41538"/>
                    <a:pt x="108888" y="41538"/>
                  </a:cubicBezTo>
                  <a:cubicBezTo>
                    <a:pt x="108888" y="41538"/>
                    <a:pt x="111111" y="36923"/>
                    <a:pt x="111111" y="36923"/>
                  </a:cubicBezTo>
                  <a:cubicBezTo>
                    <a:pt x="108888" y="36923"/>
                    <a:pt x="104444" y="36923"/>
                    <a:pt x="106666" y="32307"/>
                  </a:cubicBezTo>
                  <a:cubicBezTo>
                    <a:pt x="106666" y="32307"/>
                    <a:pt x="108888" y="27692"/>
                    <a:pt x="108888" y="27692"/>
                  </a:cubicBezTo>
                  <a:cubicBezTo>
                    <a:pt x="106666" y="23076"/>
                    <a:pt x="102222" y="23076"/>
                    <a:pt x="102222" y="23076"/>
                  </a:cubicBezTo>
                  <a:cubicBezTo>
                    <a:pt x="102222" y="18461"/>
                    <a:pt x="106666" y="13846"/>
                    <a:pt x="106666" y="13846"/>
                  </a:cubicBezTo>
                  <a:cubicBezTo>
                    <a:pt x="106666" y="13846"/>
                    <a:pt x="97777" y="18461"/>
                    <a:pt x="95555" y="13846"/>
                  </a:cubicBezTo>
                  <a:cubicBezTo>
                    <a:pt x="93333" y="9230"/>
                    <a:pt x="91111" y="4615"/>
                    <a:pt x="86666" y="4615"/>
                  </a:cubicBezTo>
                  <a:cubicBezTo>
                    <a:pt x="84444" y="4615"/>
                    <a:pt x="88888" y="13846"/>
                    <a:pt x="86666" y="18461"/>
                  </a:cubicBezTo>
                  <a:cubicBezTo>
                    <a:pt x="84444" y="23076"/>
                    <a:pt x="82222" y="18461"/>
                    <a:pt x="80000" y="23076"/>
                  </a:cubicBezTo>
                  <a:cubicBezTo>
                    <a:pt x="77777" y="27692"/>
                    <a:pt x="75555" y="23076"/>
                    <a:pt x="71111" y="23076"/>
                  </a:cubicBezTo>
                  <a:cubicBezTo>
                    <a:pt x="66666" y="18461"/>
                    <a:pt x="73333" y="36923"/>
                    <a:pt x="71111" y="41538"/>
                  </a:cubicBezTo>
                  <a:cubicBezTo>
                    <a:pt x="71111" y="41538"/>
                    <a:pt x="62222" y="9230"/>
                    <a:pt x="57777" y="23076"/>
                  </a:cubicBezTo>
                  <a:cubicBezTo>
                    <a:pt x="55555" y="23076"/>
                    <a:pt x="57777" y="32307"/>
                    <a:pt x="55555" y="36923"/>
                  </a:cubicBezTo>
                  <a:cubicBezTo>
                    <a:pt x="55555" y="41538"/>
                    <a:pt x="48888" y="23076"/>
                    <a:pt x="46666" y="23076"/>
                  </a:cubicBezTo>
                  <a:cubicBezTo>
                    <a:pt x="44444" y="23076"/>
                    <a:pt x="51111" y="41538"/>
                    <a:pt x="46666" y="41538"/>
                  </a:cubicBezTo>
                  <a:cubicBezTo>
                    <a:pt x="44444" y="41538"/>
                    <a:pt x="44444" y="41538"/>
                    <a:pt x="42222" y="41538"/>
                  </a:cubicBezTo>
                  <a:cubicBezTo>
                    <a:pt x="40000" y="41538"/>
                    <a:pt x="37777" y="50769"/>
                    <a:pt x="37777" y="55384"/>
                  </a:cubicBezTo>
                  <a:cubicBezTo>
                    <a:pt x="37777" y="50769"/>
                    <a:pt x="31111" y="41538"/>
                    <a:pt x="31111" y="36923"/>
                  </a:cubicBezTo>
                  <a:cubicBezTo>
                    <a:pt x="31111" y="36923"/>
                    <a:pt x="35555" y="36923"/>
                    <a:pt x="35555" y="36923"/>
                  </a:cubicBezTo>
                  <a:cubicBezTo>
                    <a:pt x="35555" y="32307"/>
                    <a:pt x="31111" y="23076"/>
                    <a:pt x="31111" y="23076"/>
                  </a:cubicBezTo>
                  <a:cubicBezTo>
                    <a:pt x="28888" y="23076"/>
                    <a:pt x="17777" y="0"/>
                    <a:pt x="15555" y="9230"/>
                  </a:cubicBezTo>
                  <a:cubicBezTo>
                    <a:pt x="15555" y="13846"/>
                    <a:pt x="22222" y="13846"/>
                    <a:pt x="20000" y="18461"/>
                  </a:cubicBezTo>
                  <a:cubicBezTo>
                    <a:pt x="20000" y="18461"/>
                    <a:pt x="20000" y="18461"/>
                    <a:pt x="17777" y="18461"/>
                  </a:cubicBezTo>
                  <a:cubicBezTo>
                    <a:pt x="22222" y="13846"/>
                    <a:pt x="24444" y="32307"/>
                    <a:pt x="22222" y="36923"/>
                  </a:cubicBezTo>
                  <a:cubicBezTo>
                    <a:pt x="22222" y="36923"/>
                    <a:pt x="4444" y="4615"/>
                    <a:pt x="11111" y="27692"/>
                  </a:cubicBezTo>
                  <a:cubicBezTo>
                    <a:pt x="11111" y="27692"/>
                    <a:pt x="6666" y="27692"/>
                    <a:pt x="6666" y="27692"/>
                  </a:cubicBezTo>
                  <a:cubicBezTo>
                    <a:pt x="6666" y="32307"/>
                    <a:pt x="11111" y="32307"/>
                    <a:pt x="11111" y="32307"/>
                  </a:cubicBezTo>
                  <a:cubicBezTo>
                    <a:pt x="11111" y="27692"/>
                    <a:pt x="11111" y="36923"/>
                    <a:pt x="11111" y="36923"/>
                  </a:cubicBezTo>
                  <a:cubicBezTo>
                    <a:pt x="11111" y="36923"/>
                    <a:pt x="6666" y="32307"/>
                    <a:pt x="4444" y="32307"/>
                  </a:cubicBezTo>
                  <a:cubicBezTo>
                    <a:pt x="6666" y="32307"/>
                    <a:pt x="0" y="46153"/>
                    <a:pt x="2222" y="41538"/>
                  </a:cubicBezTo>
                  <a:cubicBezTo>
                    <a:pt x="0" y="50769"/>
                    <a:pt x="17777" y="46153"/>
                    <a:pt x="17777" y="46153"/>
                  </a:cubicBezTo>
                  <a:cubicBezTo>
                    <a:pt x="20000" y="46153"/>
                    <a:pt x="28888" y="50769"/>
                    <a:pt x="28888" y="50769"/>
                  </a:cubicBezTo>
                  <a:cubicBezTo>
                    <a:pt x="26666" y="50769"/>
                    <a:pt x="24444" y="50769"/>
                    <a:pt x="24444" y="55384"/>
                  </a:cubicBezTo>
                  <a:cubicBezTo>
                    <a:pt x="24444" y="55384"/>
                    <a:pt x="26666" y="60000"/>
                    <a:pt x="26666" y="60000"/>
                  </a:cubicBezTo>
                  <a:cubicBezTo>
                    <a:pt x="24444" y="64615"/>
                    <a:pt x="20000" y="64615"/>
                    <a:pt x="17777" y="64615"/>
                  </a:cubicBezTo>
                  <a:cubicBezTo>
                    <a:pt x="17777" y="64615"/>
                    <a:pt x="4444" y="69230"/>
                    <a:pt x="6666" y="69230"/>
                  </a:cubicBezTo>
                  <a:cubicBezTo>
                    <a:pt x="11111" y="73846"/>
                    <a:pt x="17777" y="69230"/>
                    <a:pt x="22222" y="73846"/>
                  </a:cubicBezTo>
                  <a:cubicBezTo>
                    <a:pt x="24444" y="78461"/>
                    <a:pt x="24444" y="83076"/>
                    <a:pt x="26666" y="83076"/>
                  </a:cubicBezTo>
                  <a:cubicBezTo>
                    <a:pt x="26666" y="83076"/>
                    <a:pt x="31111" y="78461"/>
                    <a:pt x="33333" y="78461"/>
                  </a:cubicBezTo>
                  <a:cubicBezTo>
                    <a:pt x="31111" y="78461"/>
                    <a:pt x="28888" y="83076"/>
                    <a:pt x="28888" y="83076"/>
                  </a:cubicBezTo>
                  <a:cubicBezTo>
                    <a:pt x="28888" y="87692"/>
                    <a:pt x="33333" y="83076"/>
                    <a:pt x="33333" y="83076"/>
                  </a:cubicBezTo>
                  <a:cubicBezTo>
                    <a:pt x="35555" y="87692"/>
                    <a:pt x="17777" y="106153"/>
                    <a:pt x="22222" y="106153"/>
                  </a:cubicBezTo>
                  <a:cubicBezTo>
                    <a:pt x="26666" y="110769"/>
                    <a:pt x="31111" y="106153"/>
                    <a:pt x="33333" y="106153"/>
                  </a:cubicBezTo>
                  <a:cubicBezTo>
                    <a:pt x="37777" y="106153"/>
                    <a:pt x="42222" y="106153"/>
                    <a:pt x="46666" y="110769"/>
                  </a:cubicBezTo>
                  <a:cubicBezTo>
                    <a:pt x="44444" y="106153"/>
                    <a:pt x="44444" y="110769"/>
                    <a:pt x="44444" y="110769"/>
                  </a:cubicBezTo>
                  <a:cubicBezTo>
                    <a:pt x="46666" y="115384"/>
                    <a:pt x="48888" y="115384"/>
                    <a:pt x="48888" y="115384"/>
                  </a:cubicBezTo>
                  <a:cubicBezTo>
                    <a:pt x="53333" y="120000"/>
                    <a:pt x="60000" y="120000"/>
                    <a:pt x="64444" y="120000"/>
                  </a:cubicBezTo>
                  <a:cubicBezTo>
                    <a:pt x="68888" y="120000"/>
                    <a:pt x="68888" y="115384"/>
                    <a:pt x="73333" y="115384"/>
                  </a:cubicBezTo>
                  <a:cubicBezTo>
                    <a:pt x="77777" y="110769"/>
                    <a:pt x="82222" y="110769"/>
                    <a:pt x="86666" y="106153"/>
                  </a:cubicBezTo>
                  <a:cubicBezTo>
                    <a:pt x="93333" y="96923"/>
                    <a:pt x="95555" y="92307"/>
                    <a:pt x="102222" y="87692"/>
                  </a:cubicBezTo>
                  <a:cubicBezTo>
                    <a:pt x="106666" y="87692"/>
                    <a:pt x="108888" y="73846"/>
                    <a:pt x="115555" y="73846"/>
                  </a:cubicBezTo>
                  <a:cubicBezTo>
                    <a:pt x="115555" y="69230"/>
                    <a:pt x="117777" y="69230"/>
                    <a:pt x="115555" y="64615"/>
                  </a:cubicBezTo>
                  <a:cubicBezTo>
                    <a:pt x="113333" y="60000"/>
                    <a:pt x="117777" y="60000"/>
                    <a:pt x="120000" y="60000"/>
                  </a:cubicBezTo>
                  <a:cubicBezTo>
                    <a:pt x="120000" y="60000"/>
                    <a:pt x="115555" y="55384"/>
                    <a:pt x="115555" y="55384"/>
                  </a:cubicBezTo>
                  <a:cubicBezTo>
                    <a:pt x="115555" y="50769"/>
                    <a:pt x="120000" y="46153"/>
                    <a:pt x="117777" y="46153"/>
                  </a:cubicBezTo>
                  <a:cubicBezTo>
                    <a:pt x="113333" y="41538"/>
                    <a:pt x="120000" y="46153"/>
                    <a:pt x="117777" y="4615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38" name="Google Shape;493;gb0755e36db_0_0">
              <a:extLst>
                <a:ext uri="{FF2B5EF4-FFF2-40B4-BE49-F238E27FC236}">
                  <a16:creationId xmlns:a16="http://schemas.microsoft.com/office/drawing/2014/main" id="{DE3477A2-9454-7148-ADCF-D7CB1DF977B9}"/>
                </a:ext>
              </a:extLst>
            </p:cNvPr>
            <p:cNvSpPr/>
            <p:nvPr/>
          </p:nvSpPr>
          <p:spPr>
            <a:xfrm>
              <a:off x="13965672" y="5207888"/>
              <a:ext cx="758700" cy="523200"/>
            </a:xfrm>
            <a:custGeom>
              <a:avLst/>
              <a:gdLst/>
              <a:ahLst/>
              <a:cxnLst/>
              <a:rect l="l" t="t" r="r" b="b"/>
              <a:pathLst>
                <a:path w="120000" h="120000" extrusionOk="0">
                  <a:moveTo>
                    <a:pt x="112000" y="1935"/>
                  </a:moveTo>
                  <a:cubicBezTo>
                    <a:pt x="108000" y="1935"/>
                    <a:pt x="106666" y="0"/>
                    <a:pt x="102666" y="3870"/>
                  </a:cubicBezTo>
                  <a:cubicBezTo>
                    <a:pt x="101333" y="3870"/>
                    <a:pt x="96000" y="5806"/>
                    <a:pt x="97333" y="7741"/>
                  </a:cubicBezTo>
                  <a:cubicBezTo>
                    <a:pt x="96000" y="7741"/>
                    <a:pt x="90666" y="11612"/>
                    <a:pt x="88000" y="11612"/>
                  </a:cubicBezTo>
                  <a:cubicBezTo>
                    <a:pt x="85333" y="11612"/>
                    <a:pt x="81333" y="13548"/>
                    <a:pt x="78666" y="15483"/>
                  </a:cubicBezTo>
                  <a:cubicBezTo>
                    <a:pt x="74666" y="15483"/>
                    <a:pt x="72000" y="15483"/>
                    <a:pt x="68000" y="15483"/>
                  </a:cubicBezTo>
                  <a:cubicBezTo>
                    <a:pt x="68000" y="15483"/>
                    <a:pt x="60000" y="15483"/>
                    <a:pt x="61333" y="17419"/>
                  </a:cubicBezTo>
                  <a:cubicBezTo>
                    <a:pt x="61333" y="17419"/>
                    <a:pt x="64000" y="17419"/>
                    <a:pt x="64000" y="17419"/>
                  </a:cubicBezTo>
                  <a:cubicBezTo>
                    <a:pt x="62666" y="19354"/>
                    <a:pt x="60000" y="19354"/>
                    <a:pt x="58666" y="21290"/>
                  </a:cubicBezTo>
                  <a:cubicBezTo>
                    <a:pt x="57333" y="21290"/>
                    <a:pt x="54666" y="21290"/>
                    <a:pt x="52000" y="21290"/>
                  </a:cubicBezTo>
                  <a:cubicBezTo>
                    <a:pt x="50666" y="21290"/>
                    <a:pt x="50666" y="21290"/>
                    <a:pt x="48000" y="23225"/>
                  </a:cubicBezTo>
                  <a:cubicBezTo>
                    <a:pt x="46666" y="29032"/>
                    <a:pt x="45333" y="27096"/>
                    <a:pt x="42666" y="27096"/>
                  </a:cubicBezTo>
                  <a:cubicBezTo>
                    <a:pt x="40000" y="29032"/>
                    <a:pt x="41333" y="32903"/>
                    <a:pt x="37333" y="32903"/>
                  </a:cubicBezTo>
                  <a:cubicBezTo>
                    <a:pt x="34666" y="32903"/>
                    <a:pt x="36000" y="36774"/>
                    <a:pt x="34666" y="36774"/>
                  </a:cubicBezTo>
                  <a:cubicBezTo>
                    <a:pt x="33333" y="38709"/>
                    <a:pt x="29333" y="34838"/>
                    <a:pt x="30666" y="36774"/>
                  </a:cubicBezTo>
                  <a:cubicBezTo>
                    <a:pt x="30666" y="38709"/>
                    <a:pt x="34666" y="40645"/>
                    <a:pt x="34666" y="40645"/>
                  </a:cubicBezTo>
                  <a:cubicBezTo>
                    <a:pt x="34666" y="40645"/>
                    <a:pt x="29333" y="42580"/>
                    <a:pt x="29333" y="42580"/>
                  </a:cubicBezTo>
                  <a:cubicBezTo>
                    <a:pt x="29333" y="44516"/>
                    <a:pt x="36000" y="44516"/>
                    <a:pt x="36000" y="44516"/>
                  </a:cubicBezTo>
                  <a:cubicBezTo>
                    <a:pt x="36000" y="46451"/>
                    <a:pt x="26666" y="46451"/>
                    <a:pt x="28000" y="48387"/>
                  </a:cubicBezTo>
                  <a:cubicBezTo>
                    <a:pt x="28000" y="46451"/>
                    <a:pt x="30666" y="48387"/>
                    <a:pt x="30666" y="48387"/>
                  </a:cubicBezTo>
                  <a:cubicBezTo>
                    <a:pt x="28000" y="50322"/>
                    <a:pt x="26666" y="48387"/>
                    <a:pt x="26666" y="50322"/>
                  </a:cubicBezTo>
                  <a:cubicBezTo>
                    <a:pt x="25333" y="52258"/>
                    <a:pt x="28000" y="54193"/>
                    <a:pt x="28000" y="54193"/>
                  </a:cubicBezTo>
                  <a:cubicBezTo>
                    <a:pt x="26666" y="54193"/>
                    <a:pt x="25333" y="54193"/>
                    <a:pt x="24000" y="54193"/>
                  </a:cubicBezTo>
                  <a:cubicBezTo>
                    <a:pt x="24000" y="54193"/>
                    <a:pt x="26666" y="56129"/>
                    <a:pt x="28000" y="56129"/>
                  </a:cubicBezTo>
                  <a:cubicBezTo>
                    <a:pt x="25333" y="56129"/>
                    <a:pt x="24000" y="56129"/>
                    <a:pt x="22666" y="58064"/>
                  </a:cubicBezTo>
                  <a:cubicBezTo>
                    <a:pt x="21333" y="60000"/>
                    <a:pt x="20000" y="60000"/>
                    <a:pt x="18666" y="60000"/>
                  </a:cubicBezTo>
                  <a:cubicBezTo>
                    <a:pt x="16000" y="61935"/>
                    <a:pt x="16000" y="63870"/>
                    <a:pt x="18666" y="63870"/>
                  </a:cubicBezTo>
                  <a:cubicBezTo>
                    <a:pt x="20000" y="63870"/>
                    <a:pt x="24000" y="65806"/>
                    <a:pt x="25333" y="65806"/>
                  </a:cubicBezTo>
                  <a:cubicBezTo>
                    <a:pt x="22666" y="67741"/>
                    <a:pt x="20000" y="63870"/>
                    <a:pt x="20000" y="69677"/>
                  </a:cubicBezTo>
                  <a:cubicBezTo>
                    <a:pt x="20000" y="71612"/>
                    <a:pt x="13333" y="71612"/>
                    <a:pt x="12000" y="73548"/>
                  </a:cubicBezTo>
                  <a:cubicBezTo>
                    <a:pt x="10666" y="75483"/>
                    <a:pt x="12000" y="75483"/>
                    <a:pt x="12000" y="77419"/>
                  </a:cubicBezTo>
                  <a:cubicBezTo>
                    <a:pt x="12000" y="77419"/>
                    <a:pt x="8000" y="79354"/>
                    <a:pt x="8000" y="79354"/>
                  </a:cubicBezTo>
                  <a:cubicBezTo>
                    <a:pt x="2666" y="81290"/>
                    <a:pt x="9333" y="81290"/>
                    <a:pt x="9333" y="83225"/>
                  </a:cubicBezTo>
                  <a:cubicBezTo>
                    <a:pt x="10666" y="85161"/>
                    <a:pt x="6666" y="90967"/>
                    <a:pt x="6666" y="90967"/>
                  </a:cubicBezTo>
                  <a:cubicBezTo>
                    <a:pt x="4000" y="94838"/>
                    <a:pt x="0" y="90967"/>
                    <a:pt x="0" y="98709"/>
                  </a:cubicBezTo>
                  <a:cubicBezTo>
                    <a:pt x="0" y="106451"/>
                    <a:pt x="2666" y="102580"/>
                    <a:pt x="5333" y="102580"/>
                  </a:cubicBezTo>
                  <a:cubicBezTo>
                    <a:pt x="8000" y="104516"/>
                    <a:pt x="9333" y="106451"/>
                    <a:pt x="12000" y="104516"/>
                  </a:cubicBezTo>
                  <a:cubicBezTo>
                    <a:pt x="12000" y="104516"/>
                    <a:pt x="14666" y="108387"/>
                    <a:pt x="16000" y="106451"/>
                  </a:cubicBezTo>
                  <a:cubicBezTo>
                    <a:pt x="16000" y="106451"/>
                    <a:pt x="13333" y="106451"/>
                    <a:pt x="13333" y="108387"/>
                  </a:cubicBezTo>
                  <a:cubicBezTo>
                    <a:pt x="14666" y="108387"/>
                    <a:pt x="16000" y="108387"/>
                    <a:pt x="16000" y="108387"/>
                  </a:cubicBezTo>
                  <a:cubicBezTo>
                    <a:pt x="16000" y="108387"/>
                    <a:pt x="13333" y="116129"/>
                    <a:pt x="13333" y="116129"/>
                  </a:cubicBezTo>
                  <a:cubicBezTo>
                    <a:pt x="16000" y="118064"/>
                    <a:pt x="18666" y="118064"/>
                    <a:pt x="21333" y="120000"/>
                  </a:cubicBezTo>
                  <a:cubicBezTo>
                    <a:pt x="25333" y="120000"/>
                    <a:pt x="26666" y="120000"/>
                    <a:pt x="30666" y="120000"/>
                  </a:cubicBezTo>
                  <a:cubicBezTo>
                    <a:pt x="32000" y="118064"/>
                    <a:pt x="33333" y="118064"/>
                    <a:pt x="34666" y="118064"/>
                  </a:cubicBezTo>
                  <a:cubicBezTo>
                    <a:pt x="36000" y="120000"/>
                    <a:pt x="37333" y="120000"/>
                    <a:pt x="40000" y="120000"/>
                  </a:cubicBezTo>
                  <a:cubicBezTo>
                    <a:pt x="41333" y="120000"/>
                    <a:pt x="36000" y="114193"/>
                    <a:pt x="34666" y="114193"/>
                  </a:cubicBezTo>
                  <a:cubicBezTo>
                    <a:pt x="32000" y="110322"/>
                    <a:pt x="30666" y="106451"/>
                    <a:pt x="29333" y="102580"/>
                  </a:cubicBezTo>
                  <a:cubicBezTo>
                    <a:pt x="26666" y="98709"/>
                    <a:pt x="28000" y="96774"/>
                    <a:pt x="26666" y="92903"/>
                  </a:cubicBezTo>
                  <a:cubicBezTo>
                    <a:pt x="25333" y="87096"/>
                    <a:pt x="24000" y="87096"/>
                    <a:pt x="26666" y="83225"/>
                  </a:cubicBezTo>
                  <a:cubicBezTo>
                    <a:pt x="28000" y="83225"/>
                    <a:pt x="26666" y="83225"/>
                    <a:pt x="26666" y="81290"/>
                  </a:cubicBezTo>
                  <a:cubicBezTo>
                    <a:pt x="28000" y="79354"/>
                    <a:pt x="32000" y="81290"/>
                    <a:pt x="32000" y="79354"/>
                  </a:cubicBezTo>
                  <a:cubicBezTo>
                    <a:pt x="32000" y="79354"/>
                    <a:pt x="29333" y="77419"/>
                    <a:pt x="29333" y="77419"/>
                  </a:cubicBezTo>
                  <a:cubicBezTo>
                    <a:pt x="30666" y="75483"/>
                    <a:pt x="34666" y="77419"/>
                    <a:pt x="34666" y="75483"/>
                  </a:cubicBezTo>
                  <a:cubicBezTo>
                    <a:pt x="34666" y="73548"/>
                    <a:pt x="28000" y="71612"/>
                    <a:pt x="28000" y="69677"/>
                  </a:cubicBezTo>
                  <a:cubicBezTo>
                    <a:pt x="28000" y="69677"/>
                    <a:pt x="38666" y="71612"/>
                    <a:pt x="38666" y="71612"/>
                  </a:cubicBezTo>
                  <a:cubicBezTo>
                    <a:pt x="38666" y="69677"/>
                    <a:pt x="36000" y="67741"/>
                    <a:pt x="36000" y="65806"/>
                  </a:cubicBezTo>
                  <a:cubicBezTo>
                    <a:pt x="36000" y="63870"/>
                    <a:pt x="40000" y="67741"/>
                    <a:pt x="41333" y="65806"/>
                  </a:cubicBezTo>
                  <a:cubicBezTo>
                    <a:pt x="41333" y="63870"/>
                    <a:pt x="36000" y="60000"/>
                    <a:pt x="36000" y="61935"/>
                  </a:cubicBezTo>
                  <a:cubicBezTo>
                    <a:pt x="36000" y="60000"/>
                    <a:pt x="41333" y="63870"/>
                    <a:pt x="42666" y="61935"/>
                  </a:cubicBezTo>
                  <a:cubicBezTo>
                    <a:pt x="42666" y="61935"/>
                    <a:pt x="44000" y="60000"/>
                    <a:pt x="42666" y="60000"/>
                  </a:cubicBezTo>
                  <a:cubicBezTo>
                    <a:pt x="42666" y="60000"/>
                    <a:pt x="40000" y="56129"/>
                    <a:pt x="40000" y="56129"/>
                  </a:cubicBezTo>
                  <a:cubicBezTo>
                    <a:pt x="42666" y="56129"/>
                    <a:pt x="44000" y="58064"/>
                    <a:pt x="46666" y="56129"/>
                  </a:cubicBezTo>
                  <a:cubicBezTo>
                    <a:pt x="46666" y="54193"/>
                    <a:pt x="49333" y="52258"/>
                    <a:pt x="49333" y="52258"/>
                  </a:cubicBezTo>
                  <a:cubicBezTo>
                    <a:pt x="49333" y="50322"/>
                    <a:pt x="46666" y="50322"/>
                    <a:pt x="46666" y="50322"/>
                  </a:cubicBezTo>
                  <a:cubicBezTo>
                    <a:pt x="48000" y="50322"/>
                    <a:pt x="52000" y="50322"/>
                    <a:pt x="52000" y="46451"/>
                  </a:cubicBezTo>
                  <a:cubicBezTo>
                    <a:pt x="52000" y="42580"/>
                    <a:pt x="54666" y="48387"/>
                    <a:pt x="56000" y="46451"/>
                  </a:cubicBezTo>
                  <a:cubicBezTo>
                    <a:pt x="56000" y="46451"/>
                    <a:pt x="54666" y="44516"/>
                    <a:pt x="54666" y="44516"/>
                  </a:cubicBezTo>
                  <a:cubicBezTo>
                    <a:pt x="56000" y="42580"/>
                    <a:pt x="60000" y="44516"/>
                    <a:pt x="60000" y="42580"/>
                  </a:cubicBezTo>
                  <a:cubicBezTo>
                    <a:pt x="61333" y="40645"/>
                    <a:pt x="60000" y="38709"/>
                    <a:pt x="58666" y="38709"/>
                  </a:cubicBezTo>
                  <a:cubicBezTo>
                    <a:pt x="65333" y="34838"/>
                    <a:pt x="70666" y="30967"/>
                    <a:pt x="77333" y="29032"/>
                  </a:cubicBezTo>
                  <a:cubicBezTo>
                    <a:pt x="81333" y="27096"/>
                    <a:pt x="86666" y="25161"/>
                    <a:pt x="90666" y="23225"/>
                  </a:cubicBezTo>
                  <a:cubicBezTo>
                    <a:pt x="97333" y="21290"/>
                    <a:pt x="102666" y="19354"/>
                    <a:pt x="108000" y="15483"/>
                  </a:cubicBezTo>
                  <a:cubicBezTo>
                    <a:pt x="110666" y="15483"/>
                    <a:pt x="114666" y="11612"/>
                    <a:pt x="117333" y="7741"/>
                  </a:cubicBezTo>
                  <a:cubicBezTo>
                    <a:pt x="120000" y="3870"/>
                    <a:pt x="114666" y="1935"/>
                    <a:pt x="112000" y="1935"/>
                  </a:cubicBezTo>
                  <a:cubicBezTo>
                    <a:pt x="109333" y="1935"/>
                    <a:pt x="114666" y="1935"/>
                    <a:pt x="112000" y="193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39" name="Google Shape;494;gb0755e36db_0_0">
              <a:extLst>
                <a:ext uri="{FF2B5EF4-FFF2-40B4-BE49-F238E27FC236}">
                  <a16:creationId xmlns:a16="http://schemas.microsoft.com/office/drawing/2014/main" id="{4E59B814-DD73-0D43-9C84-3F3034FB8531}"/>
                </a:ext>
              </a:extLst>
            </p:cNvPr>
            <p:cNvSpPr/>
            <p:nvPr/>
          </p:nvSpPr>
          <p:spPr>
            <a:xfrm>
              <a:off x="15911153" y="4989431"/>
              <a:ext cx="270000" cy="135000"/>
            </a:xfrm>
            <a:custGeom>
              <a:avLst/>
              <a:gdLst/>
              <a:ahLst/>
              <a:cxnLst/>
              <a:rect l="l" t="t" r="r" b="b"/>
              <a:pathLst>
                <a:path w="120000" h="120000" extrusionOk="0">
                  <a:moveTo>
                    <a:pt x="60000" y="45000"/>
                  </a:moveTo>
                  <a:cubicBezTo>
                    <a:pt x="60000" y="45000"/>
                    <a:pt x="71250" y="15000"/>
                    <a:pt x="71250" y="7500"/>
                  </a:cubicBezTo>
                  <a:cubicBezTo>
                    <a:pt x="67500" y="0"/>
                    <a:pt x="63750" y="0"/>
                    <a:pt x="60000" y="0"/>
                  </a:cubicBezTo>
                  <a:cubicBezTo>
                    <a:pt x="56250" y="0"/>
                    <a:pt x="56250" y="15000"/>
                    <a:pt x="56250" y="15000"/>
                  </a:cubicBezTo>
                  <a:cubicBezTo>
                    <a:pt x="48750" y="15000"/>
                    <a:pt x="45000" y="0"/>
                    <a:pt x="37500" y="15000"/>
                  </a:cubicBezTo>
                  <a:cubicBezTo>
                    <a:pt x="37500" y="15000"/>
                    <a:pt x="30000" y="22500"/>
                    <a:pt x="33750" y="30000"/>
                  </a:cubicBezTo>
                  <a:cubicBezTo>
                    <a:pt x="37500" y="30000"/>
                    <a:pt x="41250" y="37500"/>
                    <a:pt x="45000" y="30000"/>
                  </a:cubicBezTo>
                  <a:cubicBezTo>
                    <a:pt x="37500" y="37500"/>
                    <a:pt x="18750" y="45000"/>
                    <a:pt x="37500" y="60000"/>
                  </a:cubicBezTo>
                  <a:cubicBezTo>
                    <a:pt x="26250" y="52500"/>
                    <a:pt x="22500" y="60000"/>
                    <a:pt x="18750" y="75000"/>
                  </a:cubicBezTo>
                  <a:cubicBezTo>
                    <a:pt x="15000" y="82500"/>
                    <a:pt x="0" y="112500"/>
                    <a:pt x="3750" y="112500"/>
                  </a:cubicBezTo>
                  <a:cubicBezTo>
                    <a:pt x="11250" y="120000"/>
                    <a:pt x="22500" y="120000"/>
                    <a:pt x="30000" y="112500"/>
                  </a:cubicBezTo>
                  <a:cubicBezTo>
                    <a:pt x="41250" y="97500"/>
                    <a:pt x="52500" y="97500"/>
                    <a:pt x="63750" y="105000"/>
                  </a:cubicBezTo>
                  <a:cubicBezTo>
                    <a:pt x="78750" y="105000"/>
                    <a:pt x="90000" y="97500"/>
                    <a:pt x="105000" y="90000"/>
                  </a:cubicBezTo>
                  <a:cubicBezTo>
                    <a:pt x="112500" y="82500"/>
                    <a:pt x="120000" y="60000"/>
                    <a:pt x="108750" y="52500"/>
                  </a:cubicBezTo>
                  <a:cubicBezTo>
                    <a:pt x="101250" y="45000"/>
                    <a:pt x="90000" y="15000"/>
                    <a:pt x="82500" y="22500"/>
                  </a:cubicBezTo>
                  <a:cubicBezTo>
                    <a:pt x="75000" y="22500"/>
                    <a:pt x="67500" y="45000"/>
                    <a:pt x="60000" y="45000"/>
                  </a:cubicBezTo>
                  <a:cubicBezTo>
                    <a:pt x="56250" y="45000"/>
                    <a:pt x="63750" y="45000"/>
                    <a:pt x="60000" y="4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0" name="Google Shape;495;gb0755e36db_0_0">
              <a:extLst>
                <a:ext uri="{FF2B5EF4-FFF2-40B4-BE49-F238E27FC236}">
                  <a16:creationId xmlns:a16="http://schemas.microsoft.com/office/drawing/2014/main" id="{52B4B49A-D21F-ED4E-8B2C-C6B233CFFE17}"/>
                </a:ext>
              </a:extLst>
            </p:cNvPr>
            <p:cNvSpPr/>
            <p:nvPr/>
          </p:nvSpPr>
          <p:spPr>
            <a:xfrm>
              <a:off x="15692752" y="4911822"/>
              <a:ext cx="252900" cy="135000"/>
            </a:xfrm>
            <a:custGeom>
              <a:avLst/>
              <a:gdLst/>
              <a:ahLst/>
              <a:cxnLst/>
              <a:rect l="l" t="t" r="r" b="b"/>
              <a:pathLst>
                <a:path w="120000" h="120000" extrusionOk="0">
                  <a:moveTo>
                    <a:pt x="104000" y="75000"/>
                  </a:moveTo>
                  <a:cubicBezTo>
                    <a:pt x="116000" y="82500"/>
                    <a:pt x="108000" y="67500"/>
                    <a:pt x="112000" y="52500"/>
                  </a:cubicBezTo>
                  <a:cubicBezTo>
                    <a:pt x="112000" y="45000"/>
                    <a:pt x="116000" y="45000"/>
                    <a:pt x="116000" y="37500"/>
                  </a:cubicBezTo>
                  <a:cubicBezTo>
                    <a:pt x="116000" y="30000"/>
                    <a:pt x="108000" y="22500"/>
                    <a:pt x="104000" y="22500"/>
                  </a:cubicBezTo>
                  <a:cubicBezTo>
                    <a:pt x="100000" y="15000"/>
                    <a:pt x="92000" y="15000"/>
                    <a:pt x="88000" y="22500"/>
                  </a:cubicBezTo>
                  <a:cubicBezTo>
                    <a:pt x="88000" y="22500"/>
                    <a:pt x="68000" y="30000"/>
                    <a:pt x="68000" y="30000"/>
                  </a:cubicBezTo>
                  <a:cubicBezTo>
                    <a:pt x="68000" y="30000"/>
                    <a:pt x="84000" y="15000"/>
                    <a:pt x="72000" y="7500"/>
                  </a:cubicBezTo>
                  <a:cubicBezTo>
                    <a:pt x="64000" y="0"/>
                    <a:pt x="56000" y="7500"/>
                    <a:pt x="48000" y="7500"/>
                  </a:cubicBezTo>
                  <a:cubicBezTo>
                    <a:pt x="44000" y="7500"/>
                    <a:pt x="24000" y="15000"/>
                    <a:pt x="20000" y="30000"/>
                  </a:cubicBezTo>
                  <a:cubicBezTo>
                    <a:pt x="20000" y="30000"/>
                    <a:pt x="28000" y="30000"/>
                    <a:pt x="28000" y="30000"/>
                  </a:cubicBezTo>
                  <a:cubicBezTo>
                    <a:pt x="28000" y="30000"/>
                    <a:pt x="0" y="52500"/>
                    <a:pt x="0" y="60000"/>
                  </a:cubicBezTo>
                  <a:cubicBezTo>
                    <a:pt x="0" y="60000"/>
                    <a:pt x="16000" y="67500"/>
                    <a:pt x="16000" y="67500"/>
                  </a:cubicBezTo>
                  <a:cubicBezTo>
                    <a:pt x="20000" y="67500"/>
                    <a:pt x="24000" y="82500"/>
                    <a:pt x="28000" y="90000"/>
                  </a:cubicBezTo>
                  <a:cubicBezTo>
                    <a:pt x="36000" y="97500"/>
                    <a:pt x="40000" y="97500"/>
                    <a:pt x="48000" y="97500"/>
                  </a:cubicBezTo>
                  <a:cubicBezTo>
                    <a:pt x="56000" y="105000"/>
                    <a:pt x="68000" y="120000"/>
                    <a:pt x="76000" y="120000"/>
                  </a:cubicBezTo>
                  <a:cubicBezTo>
                    <a:pt x="88000" y="120000"/>
                    <a:pt x="100000" y="120000"/>
                    <a:pt x="112000" y="112500"/>
                  </a:cubicBezTo>
                  <a:cubicBezTo>
                    <a:pt x="120000" y="112500"/>
                    <a:pt x="104000" y="75000"/>
                    <a:pt x="104000" y="75000"/>
                  </a:cubicBezTo>
                  <a:cubicBezTo>
                    <a:pt x="108000" y="75000"/>
                    <a:pt x="100000" y="75000"/>
                    <a:pt x="104000" y="7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1" name="Google Shape;496;gb0755e36db_0_0">
              <a:extLst>
                <a:ext uri="{FF2B5EF4-FFF2-40B4-BE49-F238E27FC236}">
                  <a16:creationId xmlns:a16="http://schemas.microsoft.com/office/drawing/2014/main" id="{7B682AC5-C168-2B44-99EC-DA0C6DAD3F5D}"/>
                </a:ext>
              </a:extLst>
            </p:cNvPr>
            <p:cNvSpPr/>
            <p:nvPr/>
          </p:nvSpPr>
          <p:spPr>
            <a:xfrm>
              <a:off x="15618036" y="4920444"/>
              <a:ext cx="126300" cy="43200"/>
            </a:xfrm>
            <a:custGeom>
              <a:avLst/>
              <a:gdLst/>
              <a:ahLst/>
              <a:cxnLst/>
              <a:rect l="l" t="t" r="r" b="b"/>
              <a:pathLst>
                <a:path w="120000" h="120000" extrusionOk="0">
                  <a:moveTo>
                    <a:pt x="72000" y="24000"/>
                  </a:moveTo>
                  <a:cubicBezTo>
                    <a:pt x="64000" y="24000"/>
                    <a:pt x="48000" y="24000"/>
                    <a:pt x="32000" y="24000"/>
                  </a:cubicBezTo>
                  <a:cubicBezTo>
                    <a:pt x="24000" y="24000"/>
                    <a:pt x="8000" y="0"/>
                    <a:pt x="0" y="24000"/>
                  </a:cubicBezTo>
                  <a:cubicBezTo>
                    <a:pt x="0" y="24000"/>
                    <a:pt x="0" y="72000"/>
                    <a:pt x="8000" y="72000"/>
                  </a:cubicBezTo>
                  <a:cubicBezTo>
                    <a:pt x="24000" y="96000"/>
                    <a:pt x="32000" y="120000"/>
                    <a:pt x="48000" y="120000"/>
                  </a:cubicBezTo>
                  <a:cubicBezTo>
                    <a:pt x="64000" y="120000"/>
                    <a:pt x="120000" y="48000"/>
                    <a:pt x="72000" y="24000"/>
                  </a:cubicBezTo>
                  <a:cubicBezTo>
                    <a:pt x="64000" y="24000"/>
                    <a:pt x="80000" y="48000"/>
                    <a:pt x="72000"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2" name="Google Shape;497;gb0755e36db_0_0">
              <a:extLst>
                <a:ext uri="{FF2B5EF4-FFF2-40B4-BE49-F238E27FC236}">
                  <a16:creationId xmlns:a16="http://schemas.microsoft.com/office/drawing/2014/main" id="{FA9DD927-8D55-3543-B6C9-09457F1313D8}"/>
                </a:ext>
              </a:extLst>
            </p:cNvPr>
            <p:cNvSpPr/>
            <p:nvPr/>
          </p:nvSpPr>
          <p:spPr>
            <a:xfrm>
              <a:off x="15641025" y="4802595"/>
              <a:ext cx="212700" cy="135000"/>
            </a:xfrm>
            <a:custGeom>
              <a:avLst/>
              <a:gdLst/>
              <a:ahLst/>
              <a:cxnLst/>
              <a:rect l="l" t="t" r="r" b="b"/>
              <a:pathLst>
                <a:path w="120000" h="120000" extrusionOk="0">
                  <a:moveTo>
                    <a:pt x="33600" y="112500"/>
                  </a:moveTo>
                  <a:cubicBezTo>
                    <a:pt x="28800" y="105000"/>
                    <a:pt x="19200" y="105000"/>
                    <a:pt x="14400" y="97500"/>
                  </a:cubicBezTo>
                  <a:cubicBezTo>
                    <a:pt x="9600" y="90000"/>
                    <a:pt x="19200" y="90000"/>
                    <a:pt x="19200" y="90000"/>
                  </a:cubicBezTo>
                  <a:cubicBezTo>
                    <a:pt x="19200" y="90000"/>
                    <a:pt x="0" y="97500"/>
                    <a:pt x="0" y="90000"/>
                  </a:cubicBezTo>
                  <a:cubicBezTo>
                    <a:pt x="0" y="75000"/>
                    <a:pt x="14400" y="82500"/>
                    <a:pt x="14400" y="82500"/>
                  </a:cubicBezTo>
                  <a:cubicBezTo>
                    <a:pt x="14400" y="75000"/>
                    <a:pt x="9600" y="75000"/>
                    <a:pt x="9600" y="75000"/>
                  </a:cubicBezTo>
                  <a:cubicBezTo>
                    <a:pt x="9600" y="75000"/>
                    <a:pt x="33600" y="52500"/>
                    <a:pt x="28800" y="45000"/>
                  </a:cubicBezTo>
                  <a:cubicBezTo>
                    <a:pt x="28800" y="45000"/>
                    <a:pt x="24000" y="45000"/>
                    <a:pt x="24000" y="45000"/>
                  </a:cubicBezTo>
                  <a:cubicBezTo>
                    <a:pt x="28800" y="30000"/>
                    <a:pt x="43200" y="30000"/>
                    <a:pt x="52800" y="22500"/>
                  </a:cubicBezTo>
                  <a:cubicBezTo>
                    <a:pt x="62400" y="15000"/>
                    <a:pt x="76800" y="7500"/>
                    <a:pt x="86400" y="0"/>
                  </a:cubicBezTo>
                  <a:cubicBezTo>
                    <a:pt x="86400" y="0"/>
                    <a:pt x="91200" y="22500"/>
                    <a:pt x="96000" y="30000"/>
                  </a:cubicBezTo>
                  <a:cubicBezTo>
                    <a:pt x="96000" y="30000"/>
                    <a:pt x="120000" y="45000"/>
                    <a:pt x="120000" y="52500"/>
                  </a:cubicBezTo>
                  <a:cubicBezTo>
                    <a:pt x="120000" y="60000"/>
                    <a:pt x="96000" y="52500"/>
                    <a:pt x="100800" y="67500"/>
                  </a:cubicBezTo>
                  <a:cubicBezTo>
                    <a:pt x="100800" y="67500"/>
                    <a:pt x="110400" y="75000"/>
                    <a:pt x="110400" y="90000"/>
                  </a:cubicBezTo>
                  <a:cubicBezTo>
                    <a:pt x="105600" y="90000"/>
                    <a:pt x="96000" y="90000"/>
                    <a:pt x="91200" y="97500"/>
                  </a:cubicBezTo>
                  <a:cubicBezTo>
                    <a:pt x="76800" y="105000"/>
                    <a:pt x="48000" y="120000"/>
                    <a:pt x="33600" y="112500"/>
                  </a:cubicBezTo>
                  <a:cubicBezTo>
                    <a:pt x="28800" y="105000"/>
                    <a:pt x="43200" y="120000"/>
                    <a:pt x="33600" y="1125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3" name="Google Shape;498;gb0755e36db_0_0">
              <a:extLst>
                <a:ext uri="{FF2B5EF4-FFF2-40B4-BE49-F238E27FC236}">
                  <a16:creationId xmlns:a16="http://schemas.microsoft.com/office/drawing/2014/main" id="{41C37CFB-9EE1-ED45-BEF6-AD3F2AFECACC}"/>
                </a:ext>
              </a:extLst>
            </p:cNvPr>
            <p:cNvSpPr/>
            <p:nvPr/>
          </p:nvSpPr>
          <p:spPr>
            <a:xfrm>
              <a:off x="17882495" y="5334361"/>
              <a:ext cx="212700" cy="69000"/>
            </a:xfrm>
            <a:custGeom>
              <a:avLst/>
              <a:gdLst/>
              <a:ahLst/>
              <a:cxnLst/>
              <a:rect l="l" t="t" r="r" b="b"/>
              <a:pathLst>
                <a:path w="120000" h="120000" extrusionOk="0">
                  <a:moveTo>
                    <a:pt x="24000" y="45000"/>
                  </a:moveTo>
                  <a:cubicBezTo>
                    <a:pt x="19200" y="45000"/>
                    <a:pt x="19200" y="15000"/>
                    <a:pt x="14400" y="15000"/>
                  </a:cubicBezTo>
                  <a:cubicBezTo>
                    <a:pt x="14400" y="0"/>
                    <a:pt x="4800" y="30000"/>
                    <a:pt x="4800" y="30000"/>
                  </a:cubicBezTo>
                  <a:cubicBezTo>
                    <a:pt x="0" y="60000"/>
                    <a:pt x="4800" y="60000"/>
                    <a:pt x="9600" y="60000"/>
                  </a:cubicBezTo>
                  <a:cubicBezTo>
                    <a:pt x="14400" y="60000"/>
                    <a:pt x="19200" y="90000"/>
                    <a:pt x="24000" y="90000"/>
                  </a:cubicBezTo>
                  <a:cubicBezTo>
                    <a:pt x="43200" y="105000"/>
                    <a:pt x="57600" y="120000"/>
                    <a:pt x="76800" y="120000"/>
                  </a:cubicBezTo>
                  <a:cubicBezTo>
                    <a:pt x="81600" y="120000"/>
                    <a:pt x="120000" y="105000"/>
                    <a:pt x="115200" y="75000"/>
                  </a:cubicBezTo>
                  <a:cubicBezTo>
                    <a:pt x="110400" y="75000"/>
                    <a:pt x="110400" y="90000"/>
                    <a:pt x="110400" y="90000"/>
                  </a:cubicBezTo>
                  <a:cubicBezTo>
                    <a:pt x="105600" y="90000"/>
                    <a:pt x="100800" y="75000"/>
                    <a:pt x="96000" y="60000"/>
                  </a:cubicBezTo>
                  <a:cubicBezTo>
                    <a:pt x="91200" y="60000"/>
                    <a:pt x="81600" y="45000"/>
                    <a:pt x="72000" y="60000"/>
                  </a:cubicBezTo>
                  <a:cubicBezTo>
                    <a:pt x="67200" y="60000"/>
                    <a:pt x="57600" y="30000"/>
                    <a:pt x="48000" y="30000"/>
                  </a:cubicBezTo>
                  <a:cubicBezTo>
                    <a:pt x="38400" y="30000"/>
                    <a:pt x="33600" y="45000"/>
                    <a:pt x="24000" y="4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4" name="Google Shape;499;gb0755e36db_0_0">
              <a:extLst>
                <a:ext uri="{FF2B5EF4-FFF2-40B4-BE49-F238E27FC236}">
                  <a16:creationId xmlns:a16="http://schemas.microsoft.com/office/drawing/2014/main" id="{0B672686-693E-3E4E-81E9-F7A9C1DAC618}"/>
                </a:ext>
              </a:extLst>
            </p:cNvPr>
            <p:cNvSpPr/>
            <p:nvPr/>
          </p:nvSpPr>
          <p:spPr>
            <a:xfrm>
              <a:off x="17612369" y="5469458"/>
              <a:ext cx="178200" cy="69000"/>
            </a:xfrm>
            <a:custGeom>
              <a:avLst/>
              <a:gdLst/>
              <a:ahLst/>
              <a:cxnLst/>
              <a:rect l="l" t="t" r="r" b="b"/>
              <a:pathLst>
                <a:path w="120000" h="120000" extrusionOk="0">
                  <a:moveTo>
                    <a:pt x="11428" y="90000"/>
                  </a:moveTo>
                  <a:cubicBezTo>
                    <a:pt x="28571" y="90000"/>
                    <a:pt x="34285" y="90000"/>
                    <a:pt x="45714" y="90000"/>
                  </a:cubicBezTo>
                  <a:cubicBezTo>
                    <a:pt x="57142" y="105000"/>
                    <a:pt x="68571" y="105000"/>
                    <a:pt x="80000" y="120000"/>
                  </a:cubicBezTo>
                  <a:cubicBezTo>
                    <a:pt x="91428" y="120000"/>
                    <a:pt x="102857" y="120000"/>
                    <a:pt x="108571" y="105000"/>
                  </a:cubicBezTo>
                  <a:cubicBezTo>
                    <a:pt x="120000" y="90000"/>
                    <a:pt x="102857" y="75000"/>
                    <a:pt x="97142" y="60000"/>
                  </a:cubicBezTo>
                  <a:cubicBezTo>
                    <a:pt x="80000" y="30000"/>
                    <a:pt x="62857" y="0"/>
                    <a:pt x="40000" y="30000"/>
                  </a:cubicBezTo>
                  <a:cubicBezTo>
                    <a:pt x="28571" y="45000"/>
                    <a:pt x="28571" y="60000"/>
                    <a:pt x="22857" y="75000"/>
                  </a:cubicBezTo>
                  <a:cubicBezTo>
                    <a:pt x="17142" y="75000"/>
                    <a:pt x="0" y="90000"/>
                    <a:pt x="11428"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5" name="Google Shape;500;gb0755e36db_0_0">
              <a:extLst>
                <a:ext uri="{FF2B5EF4-FFF2-40B4-BE49-F238E27FC236}">
                  <a16:creationId xmlns:a16="http://schemas.microsoft.com/office/drawing/2014/main" id="{1812F2EB-05B3-9F48-9E11-8F676D23913B}"/>
                </a:ext>
              </a:extLst>
            </p:cNvPr>
            <p:cNvSpPr/>
            <p:nvPr/>
          </p:nvSpPr>
          <p:spPr>
            <a:xfrm>
              <a:off x="17620991" y="5437842"/>
              <a:ext cx="69000" cy="40200"/>
            </a:xfrm>
            <a:custGeom>
              <a:avLst/>
              <a:gdLst/>
              <a:ahLst/>
              <a:cxnLst/>
              <a:rect l="l" t="t" r="r" b="b"/>
              <a:pathLst>
                <a:path w="120000" h="120000" extrusionOk="0">
                  <a:moveTo>
                    <a:pt x="45000" y="120000"/>
                  </a:moveTo>
                  <a:cubicBezTo>
                    <a:pt x="0" y="120000"/>
                    <a:pt x="15000" y="0"/>
                    <a:pt x="60000" y="24000"/>
                  </a:cubicBezTo>
                  <a:cubicBezTo>
                    <a:pt x="120000" y="48000"/>
                    <a:pt x="90000" y="96000"/>
                    <a:pt x="45000" y="120000"/>
                  </a:cubicBezTo>
                  <a:cubicBezTo>
                    <a:pt x="15000" y="120000"/>
                    <a:pt x="75000" y="120000"/>
                    <a:pt x="45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6" name="Google Shape;501;gb0755e36db_0_0">
              <a:extLst>
                <a:ext uri="{FF2B5EF4-FFF2-40B4-BE49-F238E27FC236}">
                  <a16:creationId xmlns:a16="http://schemas.microsoft.com/office/drawing/2014/main" id="{025ADB34-4C36-6A4D-9CE6-B8DC47D42E1E}"/>
                </a:ext>
              </a:extLst>
            </p:cNvPr>
            <p:cNvSpPr/>
            <p:nvPr/>
          </p:nvSpPr>
          <p:spPr>
            <a:xfrm>
              <a:off x="17437073" y="5317115"/>
              <a:ext cx="25800" cy="43200"/>
            </a:xfrm>
            <a:custGeom>
              <a:avLst/>
              <a:gdLst/>
              <a:ahLst/>
              <a:cxnLst/>
              <a:rect l="l" t="t" r="r" b="b"/>
              <a:pathLst>
                <a:path w="120000" h="120000" extrusionOk="0">
                  <a:moveTo>
                    <a:pt x="40000" y="72000"/>
                  </a:moveTo>
                  <a:cubicBezTo>
                    <a:pt x="0" y="48000"/>
                    <a:pt x="80000" y="0"/>
                    <a:pt x="120000" y="24000"/>
                  </a:cubicBezTo>
                  <a:cubicBezTo>
                    <a:pt x="120000" y="48000"/>
                    <a:pt x="80000" y="120000"/>
                    <a:pt x="40000" y="120000"/>
                  </a:cubicBezTo>
                  <a:cubicBezTo>
                    <a:pt x="40000" y="120000"/>
                    <a:pt x="40000" y="72000"/>
                    <a:pt x="40000" y="72000"/>
                  </a:cubicBezTo>
                  <a:cubicBezTo>
                    <a:pt x="0" y="48000"/>
                    <a:pt x="40000" y="72000"/>
                    <a:pt x="40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7" name="Google Shape;502;gb0755e36db_0_0">
              <a:extLst>
                <a:ext uri="{FF2B5EF4-FFF2-40B4-BE49-F238E27FC236}">
                  <a16:creationId xmlns:a16="http://schemas.microsoft.com/office/drawing/2014/main" id="{9B88C726-DC4F-4542-B656-3D0998FCE30A}"/>
                </a:ext>
              </a:extLst>
            </p:cNvPr>
            <p:cNvSpPr/>
            <p:nvPr/>
          </p:nvSpPr>
          <p:spPr>
            <a:xfrm>
              <a:off x="17437073" y="5443588"/>
              <a:ext cx="34500" cy="43200"/>
            </a:xfrm>
            <a:custGeom>
              <a:avLst/>
              <a:gdLst/>
              <a:ahLst/>
              <a:cxnLst/>
              <a:rect l="l" t="t" r="r" b="b"/>
              <a:pathLst>
                <a:path w="120000" h="120000" extrusionOk="0">
                  <a:moveTo>
                    <a:pt x="120000" y="96000"/>
                  </a:moveTo>
                  <a:cubicBezTo>
                    <a:pt x="120000" y="72000"/>
                    <a:pt x="30000" y="0"/>
                    <a:pt x="0" y="24000"/>
                  </a:cubicBezTo>
                  <a:cubicBezTo>
                    <a:pt x="0" y="24000"/>
                    <a:pt x="90000" y="120000"/>
                    <a:pt x="120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8" name="Google Shape;503;gb0755e36db_0_0">
              <a:extLst>
                <a:ext uri="{FF2B5EF4-FFF2-40B4-BE49-F238E27FC236}">
                  <a16:creationId xmlns:a16="http://schemas.microsoft.com/office/drawing/2014/main" id="{B56C8A9D-AB1A-1445-8046-33CC3447AABF}"/>
                </a:ext>
              </a:extLst>
            </p:cNvPr>
            <p:cNvSpPr/>
            <p:nvPr/>
          </p:nvSpPr>
          <p:spPr>
            <a:xfrm>
              <a:off x="17494548" y="5285498"/>
              <a:ext cx="356400" cy="135000"/>
            </a:xfrm>
            <a:custGeom>
              <a:avLst/>
              <a:gdLst/>
              <a:ahLst/>
              <a:cxnLst/>
              <a:rect l="l" t="t" r="r" b="b"/>
              <a:pathLst>
                <a:path w="120000" h="120000" extrusionOk="0">
                  <a:moveTo>
                    <a:pt x="97142" y="30000"/>
                  </a:moveTo>
                  <a:cubicBezTo>
                    <a:pt x="91428" y="22500"/>
                    <a:pt x="88571" y="30000"/>
                    <a:pt x="82857" y="22500"/>
                  </a:cubicBezTo>
                  <a:cubicBezTo>
                    <a:pt x="82857" y="22500"/>
                    <a:pt x="68571" y="0"/>
                    <a:pt x="65714" y="0"/>
                  </a:cubicBezTo>
                  <a:cubicBezTo>
                    <a:pt x="65714" y="0"/>
                    <a:pt x="68571" y="7500"/>
                    <a:pt x="62857" y="15000"/>
                  </a:cubicBezTo>
                  <a:cubicBezTo>
                    <a:pt x="57142" y="15000"/>
                    <a:pt x="62857" y="37500"/>
                    <a:pt x="57142" y="45000"/>
                  </a:cubicBezTo>
                  <a:cubicBezTo>
                    <a:pt x="54285" y="45000"/>
                    <a:pt x="34285" y="7500"/>
                    <a:pt x="31428" y="7500"/>
                  </a:cubicBezTo>
                  <a:cubicBezTo>
                    <a:pt x="25714" y="0"/>
                    <a:pt x="11428" y="7500"/>
                    <a:pt x="11428" y="22500"/>
                  </a:cubicBezTo>
                  <a:cubicBezTo>
                    <a:pt x="11428" y="37500"/>
                    <a:pt x="0" y="30000"/>
                    <a:pt x="5714" y="45000"/>
                  </a:cubicBezTo>
                  <a:cubicBezTo>
                    <a:pt x="8571" y="52500"/>
                    <a:pt x="0" y="67500"/>
                    <a:pt x="2857" y="75000"/>
                  </a:cubicBezTo>
                  <a:cubicBezTo>
                    <a:pt x="8571" y="90000"/>
                    <a:pt x="17142" y="97500"/>
                    <a:pt x="25714" y="105000"/>
                  </a:cubicBezTo>
                  <a:cubicBezTo>
                    <a:pt x="28571" y="112500"/>
                    <a:pt x="34285" y="120000"/>
                    <a:pt x="37142" y="112500"/>
                  </a:cubicBezTo>
                  <a:cubicBezTo>
                    <a:pt x="40000" y="112500"/>
                    <a:pt x="40000" y="90000"/>
                    <a:pt x="42857" y="97500"/>
                  </a:cubicBezTo>
                  <a:cubicBezTo>
                    <a:pt x="42857" y="97500"/>
                    <a:pt x="42857" y="105000"/>
                    <a:pt x="45714" y="105000"/>
                  </a:cubicBezTo>
                  <a:cubicBezTo>
                    <a:pt x="48571" y="105000"/>
                    <a:pt x="51428" y="105000"/>
                    <a:pt x="51428" y="105000"/>
                  </a:cubicBezTo>
                  <a:cubicBezTo>
                    <a:pt x="57142" y="97500"/>
                    <a:pt x="62857" y="97500"/>
                    <a:pt x="71428" y="90000"/>
                  </a:cubicBezTo>
                  <a:cubicBezTo>
                    <a:pt x="77142" y="90000"/>
                    <a:pt x="77142" y="105000"/>
                    <a:pt x="80000" y="105000"/>
                  </a:cubicBezTo>
                  <a:cubicBezTo>
                    <a:pt x="82857" y="105000"/>
                    <a:pt x="97142" y="97500"/>
                    <a:pt x="97142" y="97500"/>
                  </a:cubicBezTo>
                  <a:cubicBezTo>
                    <a:pt x="97142" y="97500"/>
                    <a:pt x="94285" y="90000"/>
                    <a:pt x="94285" y="90000"/>
                  </a:cubicBezTo>
                  <a:cubicBezTo>
                    <a:pt x="94285" y="82500"/>
                    <a:pt x="102857" y="90000"/>
                    <a:pt x="105714" y="90000"/>
                  </a:cubicBezTo>
                  <a:cubicBezTo>
                    <a:pt x="105714" y="90000"/>
                    <a:pt x="111428" y="90000"/>
                    <a:pt x="111428" y="82500"/>
                  </a:cubicBezTo>
                  <a:cubicBezTo>
                    <a:pt x="111428" y="75000"/>
                    <a:pt x="114285" y="67500"/>
                    <a:pt x="114285" y="67500"/>
                  </a:cubicBezTo>
                  <a:cubicBezTo>
                    <a:pt x="114285" y="67500"/>
                    <a:pt x="114285" y="67500"/>
                    <a:pt x="111428" y="67500"/>
                  </a:cubicBezTo>
                  <a:cubicBezTo>
                    <a:pt x="111428" y="60000"/>
                    <a:pt x="120000" y="52500"/>
                    <a:pt x="120000" y="45000"/>
                  </a:cubicBezTo>
                  <a:cubicBezTo>
                    <a:pt x="117142" y="37500"/>
                    <a:pt x="102857" y="30000"/>
                    <a:pt x="97142" y="30000"/>
                  </a:cubicBezTo>
                  <a:cubicBezTo>
                    <a:pt x="91428" y="22500"/>
                    <a:pt x="102857" y="30000"/>
                    <a:pt x="97142"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49" name="Google Shape;504;gb0755e36db_0_0">
              <a:extLst>
                <a:ext uri="{FF2B5EF4-FFF2-40B4-BE49-F238E27FC236}">
                  <a16:creationId xmlns:a16="http://schemas.microsoft.com/office/drawing/2014/main" id="{995B92ED-BF28-6849-9599-062855135727}"/>
                </a:ext>
              </a:extLst>
            </p:cNvPr>
            <p:cNvSpPr/>
            <p:nvPr/>
          </p:nvSpPr>
          <p:spPr>
            <a:xfrm>
              <a:off x="17698581" y="5325739"/>
              <a:ext cx="66000" cy="69000"/>
            </a:xfrm>
            <a:custGeom>
              <a:avLst/>
              <a:gdLst/>
              <a:ahLst/>
              <a:cxnLst/>
              <a:rect l="l" t="t" r="r" b="b"/>
              <a:pathLst>
                <a:path w="120000" h="120000" extrusionOk="0">
                  <a:moveTo>
                    <a:pt x="105000" y="90000"/>
                  </a:moveTo>
                  <a:cubicBezTo>
                    <a:pt x="90000" y="105000"/>
                    <a:pt x="0" y="15000"/>
                    <a:pt x="60000" y="0"/>
                  </a:cubicBezTo>
                  <a:cubicBezTo>
                    <a:pt x="75000" y="0"/>
                    <a:pt x="120000" y="0"/>
                    <a:pt x="90000" y="30000"/>
                  </a:cubicBezTo>
                  <a:cubicBezTo>
                    <a:pt x="45000" y="60000"/>
                    <a:pt x="105000" y="60000"/>
                    <a:pt x="105000" y="90000"/>
                  </a:cubicBezTo>
                  <a:cubicBezTo>
                    <a:pt x="90000" y="120000"/>
                    <a:pt x="105000" y="75000"/>
                    <a:pt x="105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0" name="Google Shape;505;gb0755e36db_0_0">
              <a:extLst>
                <a:ext uri="{FF2B5EF4-FFF2-40B4-BE49-F238E27FC236}">
                  <a16:creationId xmlns:a16="http://schemas.microsoft.com/office/drawing/2014/main" id="{842015BE-F118-E041-89FE-53124852576E}"/>
                </a:ext>
              </a:extLst>
            </p:cNvPr>
            <p:cNvSpPr/>
            <p:nvPr/>
          </p:nvSpPr>
          <p:spPr>
            <a:xfrm>
              <a:off x="18802073" y="5782771"/>
              <a:ext cx="92100" cy="51600"/>
            </a:xfrm>
            <a:custGeom>
              <a:avLst/>
              <a:gdLst/>
              <a:ahLst/>
              <a:cxnLst/>
              <a:rect l="l" t="t" r="r" b="b"/>
              <a:pathLst>
                <a:path w="120000" h="120000" extrusionOk="0">
                  <a:moveTo>
                    <a:pt x="32727" y="80000"/>
                  </a:moveTo>
                  <a:cubicBezTo>
                    <a:pt x="10909" y="60000"/>
                    <a:pt x="0" y="60000"/>
                    <a:pt x="10909" y="20000"/>
                  </a:cubicBezTo>
                  <a:cubicBezTo>
                    <a:pt x="21818" y="0"/>
                    <a:pt x="43636" y="20000"/>
                    <a:pt x="65454" y="20000"/>
                  </a:cubicBezTo>
                  <a:cubicBezTo>
                    <a:pt x="120000" y="40000"/>
                    <a:pt x="65454" y="120000"/>
                    <a:pt x="32727" y="80000"/>
                  </a:cubicBezTo>
                  <a:cubicBezTo>
                    <a:pt x="21818" y="60000"/>
                    <a:pt x="43636" y="100000"/>
                    <a:pt x="32727"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1" name="Google Shape;506;gb0755e36db_0_0">
              <a:extLst>
                <a:ext uri="{FF2B5EF4-FFF2-40B4-BE49-F238E27FC236}">
                  <a16:creationId xmlns:a16="http://schemas.microsoft.com/office/drawing/2014/main" id="{AE586954-C0B1-6344-99B4-365F9BD21E35}"/>
                </a:ext>
              </a:extLst>
            </p:cNvPr>
            <p:cNvSpPr/>
            <p:nvPr/>
          </p:nvSpPr>
          <p:spPr>
            <a:xfrm>
              <a:off x="18623902" y="6524375"/>
              <a:ext cx="51600" cy="43200"/>
            </a:xfrm>
            <a:custGeom>
              <a:avLst/>
              <a:gdLst/>
              <a:ahLst/>
              <a:cxnLst/>
              <a:rect l="l" t="t" r="r" b="b"/>
              <a:pathLst>
                <a:path w="120000" h="120000" extrusionOk="0">
                  <a:moveTo>
                    <a:pt x="100000" y="48000"/>
                  </a:moveTo>
                  <a:cubicBezTo>
                    <a:pt x="120000" y="48000"/>
                    <a:pt x="100000" y="24000"/>
                    <a:pt x="100000" y="24000"/>
                  </a:cubicBezTo>
                  <a:cubicBezTo>
                    <a:pt x="80000" y="0"/>
                    <a:pt x="60000" y="24000"/>
                    <a:pt x="40000" y="24000"/>
                  </a:cubicBezTo>
                  <a:cubicBezTo>
                    <a:pt x="20000" y="24000"/>
                    <a:pt x="0" y="48000"/>
                    <a:pt x="20000" y="72000"/>
                  </a:cubicBezTo>
                  <a:cubicBezTo>
                    <a:pt x="20000" y="72000"/>
                    <a:pt x="0" y="120000"/>
                    <a:pt x="0" y="96000"/>
                  </a:cubicBezTo>
                  <a:cubicBezTo>
                    <a:pt x="0" y="96000"/>
                    <a:pt x="100000" y="48000"/>
                    <a:pt x="100000" y="48000"/>
                  </a:cubicBezTo>
                  <a:cubicBezTo>
                    <a:pt x="120000" y="48000"/>
                    <a:pt x="60000" y="72000"/>
                    <a:pt x="100000" y="4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2" name="Google Shape;507;gb0755e36db_0_0">
              <a:extLst>
                <a:ext uri="{FF2B5EF4-FFF2-40B4-BE49-F238E27FC236}">
                  <a16:creationId xmlns:a16="http://schemas.microsoft.com/office/drawing/2014/main" id="{EA5425FB-8E30-E548-A809-5D3F75DB16D6}"/>
                </a:ext>
              </a:extLst>
            </p:cNvPr>
            <p:cNvSpPr/>
            <p:nvPr/>
          </p:nvSpPr>
          <p:spPr>
            <a:xfrm>
              <a:off x="17503169" y="6771575"/>
              <a:ext cx="43200" cy="23100"/>
            </a:xfrm>
            <a:custGeom>
              <a:avLst/>
              <a:gdLst/>
              <a:ahLst/>
              <a:cxnLst/>
              <a:rect l="l" t="t" r="r" b="b"/>
              <a:pathLst>
                <a:path w="120000" h="120000" extrusionOk="0">
                  <a:moveTo>
                    <a:pt x="72000" y="120000"/>
                  </a:moveTo>
                  <a:cubicBezTo>
                    <a:pt x="24000" y="120000"/>
                    <a:pt x="0" y="40000"/>
                    <a:pt x="72000" y="0"/>
                  </a:cubicBezTo>
                  <a:cubicBezTo>
                    <a:pt x="120000" y="0"/>
                    <a:pt x="96000" y="120000"/>
                    <a:pt x="72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3" name="Google Shape;508;gb0755e36db_0_0">
              <a:extLst>
                <a:ext uri="{FF2B5EF4-FFF2-40B4-BE49-F238E27FC236}">
                  <a16:creationId xmlns:a16="http://schemas.microsoft.com/office/drawing/2014/main" id="{B028CD6C-B5F9-D54C-A03D-CABA1BC98A6C}"/>
                </a:ext>
              </a:extLst>
            </p:cNvPr>
            <p:cNvSpPr/>
            <p:nvPr/>
          </p:nvSpPr>
          <p:spPr>
            <a:xfrm>
              <a:off x="18261819" y="7024524"/>
              <a:ext cx="43200" cy="40200"/>
            </a:xfrm>
            <a:custGeom>
              <a:avLst/>
              <a:gdLst/>
              <a:ahLst/>
              <a:cxnLst/>
              <a:rect l="l" t="t" r="r" b="b"/>
              <a:pathLst>
                <a:path w="120000" h="120000" extrusionOk="0">
                  <a:moveTo>
                    <a:pt x="120000" y="24000"/>
                  </a:moveTo>
                  <a:cubicBezTo>
                    <a:pt x="120000" y="24000"/>
                    <a:pt x="0" y="120000"/>
                    <a:pt x="24000" y="120000"/>
                  </a:cubicBezTo>
                  <a:cubicBezTo>
                    <a:pt x="48000" y="120000"/>
                    <a:pt x="96000" y="72000"/>
                    <a:pt x="96000" y="72000"/>
                  </a:cubicBezTo>
                  <a:cubicBezTo>
                    <a:pt x="120000" y="48000"/>
                    <a:pt x="120000" y="0"/>
                    <a:pt x="120000"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4" name="Google Shape;509;gb0755e36db_0_0">
              <a:extLst>
                <a:ext uri="{FF2B5EF4-FFF2-40B4-BE49-F238E27FC236}">
                  <a16:creationId xmlns:a16="http://schemas.microsoft.com/office/drawing/2014/main" id="{10BEB4C4-C6FE-8344-85F5-6E2789590A4D}"/>
                </a:ext>
              </a:extLst>
            </p:cNvPr>
            <p:cNvSpPr/>
            <p:nvPr/>
          </p:nvSpPr>
          <p:spPr>
            <a:xfrm>
              <a:off x="18235956" y="7090634"/>
              <a:ext cx="17100" cy="8700"/>
            </a:xfrm>
            <a:custGeom>
              <a:avLst/>
              <a:gdLst/>
              <a:ahLst/>
              <a:cxnLst/>
              <a:rect l="l" t="t" r="r" b="b"/>
              <a:pathLst>
                <a:path w="120000" h="120000" extrusionOk="0">
                  <a:moveTo>
                    <a:pt x="60000" y="0"/>
                  </a:moveTo>
                  <a:cubicBezTo>
                    <a:pt x="60000" y="0"/>
                    <a:pt x="0" y="120000"/>
                    <a:pt x="60000" y="120000"/>
                  </a:cubicBezTo>
                  <a:cubicBezTo>
                    <a:pt x="60000" y="120000"/>
                    <a:pt x="120000" y="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5" name="Google Shape;510;gb0755e36db_0_0">
              <a:extLst>
                <a:ext uri="{FF2B5EF4-FFF2-40B4-BE49-F238E27FC236}">
                  <a16:creationId xmlns:a16="http://schemas.microsoft.com/office/drawing/2014/main" id="{CEC9B45F-2CD8-D347-8809-E553A2FD35CF}"/>
                </a:ext>
              </a:extLst>
            </p:cNvPr>
            <p:cNvSpPr/>
            <p:nvPr/>
          </p:nvSpPr>
          <p:spPr>
            <a:xfrm>
              <a:off x="18118138" y="7225733"/>
              <a:ext cx="25800" cy="8700"/>
            </a:xfrm>
            <a:custGeom>
              <a:avLst/>
              <a:gdLst/>
              <a:ahLst/>
              <a:cxnLst/>
              <a:rect l="l" t="t" r="r" b="b"/>
              <a:pathLst>
                <a:path w="120000" h="120000" extrusionOk="0">
                  <a:moveTo>
                    <a:pt x="80000" y="0"/>
                  </a:moveTo>
                  <a:cubicBezTo>
                    <a:pt x="80000" y="0"/>
                    <a:pt x="0" y="120000"/>
                    <a:pt x="40000" y="120000"/>
                  </a:cubicBezTo>
                  <a:cubicBezTo>
                    <a:pt x="40000" y="120000"/>
                    <a:pt x="120000" y="0"/>
                    <a:pt x="8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6" name="Google Shape;511;gb0755e36db_0_0">
              <a:extLst>
                <a:ext uri="{FF2B5EF4-FFF2-40B4-BE49-F238E27FC236}">
                  <a16:creationId xmlns:a16="http://schemas.microsoft.com/office/drawing/2014/main" id="{BC249A12-D202-F340-ADEC-730531F84990}"/>
                </a:ext>
              </a:extLst>
            </p:cNvPr>
            <p:cNvSpPr/>
            <p:nvPr/>
          </p:nvSpPr>
          <p:spPr>
            <a:xfrm>
              <a:off x="18017556" y="7268849"/>
              <a:ext cx="60300" cy="34500"/>
            </a:xfrm>
            <a:custGeom>
              <a:avLst/>
              <a:gdLst/>
              <a:ahLst/>
              <a:cxnLst/>
              <a:rect l="l" t="t" r="r" b="b"/>
              <a:pathLst>
                <a:path w="120000" h="120000" extrusionOk="0">
                  <a:moveTo>
                    <a:pt x="102857" y="0"/>
                  </a:moveTo>
                  <a:cubicBezTo>
                    <a:pt x="85714" y="0"/>
                    <a:pt x="0" y="60000"/>
                    <a:pt x="17142" y="90000"/>
                  </a:cubicBezTo>
                  <a:cubicBezTo>
                    <a:pt x="34285" y="120000"/>
                    <a:pt x="119999" y="0"/>
                    <a:pt x="102857"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7" name="Google Shape;512;gb0755e36db_0_0">
              <a:extLst>
                <a:ext uri="{FF2B5EF4-FFF2-40B4-BE49-F238E27FC236}">
                  <a16:creationId xmlns:a16="http://schemas.microsoft.com/office/drawing/2014/main" id="{047C7C08-E7D2-7749-91BF-DAE2307B5C82}"/>
                </a:ext>
              </a:extLst>
            </p:cNvPr>
            <p:cNvSpPr/>
            <p:nvPr/>
          </p:nvSpPr>
          <p:spPr>
            <a:xfrm>
              <a:off x="17951463" y="7303343"/>
              <a:ext cx="48900" cy="31500"/>
            </a:xfrm>
            <a:custGeom>
              <a:avLst/>
              <a:gdLst/>
              <a:ahLst/>
              <a:cxnLst/>
              <a:rect l="l" t="t" r="r" b="b"/>
              <a:pathLst>
                <a:path w="120000" h="120000" extrusionOk="0">
                  <a:moveTo>
                    <a:pt x="100000" y="0"/>
                  </a:moveTo>
                  <a:cubicBezTo>
                    <a:pt x="100000" y="0"/>
                    <a:pt x="0" y="60000"/>
                    <a:pt x="20000" y="90000"/>
                  </a:cubicBezTo>
                  <a:cubicBezTo>
                    <a:pt x="40000" y="120000"/>
                    <a:pt x="100000" y="0"/>
                    <a:pt x="100000" y="0"/>
                  </a:cubicBezTo>
                  <a:cubicBezTo>
                    <a:pt x="100000" y="0"/>
                    <a:pt x="120000" y="0"/>
                    <a:pt x="10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8" name="Google Shape;513;gb0755e36db_0_0">
              <a:extLst>
                <a:ext uri="{FF2B5EF4-FFF2-40B4-BE49-F238E27FC236}">
                  <a16:creationId xmlns:a16="http://schemas.microsoft.com/office/drawing/2014/main" id="{442C5CA2-8F33-1247-8849-18880C58EA68}"/>
                </a:ext>
              </a:extLst>
            </p:cNvPr>
            <p:cNvSpPr/>
            <p:nvPr/>
          </p:nvSpPr>
          <p:spPr>
            <a:xfrm>
              <a:off x="17908359" y="7329211"/>
              <a:ext cx="43200" cy="40200"/>
            </a:xfrm>
            <a:custGeom>
              <a:avLst/>
              <a:gdLst/>
              <a:ahLst/>
              <a:cxnLst/>
              <a:rect l="l" t="t" r="r" b="b"/>
              <a:pathLst>
                <a:path w="120000" h="120000" extrusionOk="0">
                  <a:moveTo>
                    <a:pt x="96000" y="0"/>
                  </a:moveTo>
                  <a:cubicBezTo>
                    <a:pt x="96000" y="0"/>
                    <a:pt x="0" y="96000"/>
                    <a:pt x="0" y="96000"/>
                  </a:cubicBezTo>
                  <a:cubicBezTo>
                    <a:pt x="48000" y="120000"/>
                    <a:pt x="96000" y="0"/>
                    <a:pt x="96000" y="0"/>
                  </a:cubicBezTo>
                  <a:cubicBezTo>
                    <a:pt x="96000" y="0"/>
                    <a:pt x="120000" y="0"/>
                    <a:pt x="96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59" name="Google Shape;514;gb0755e36db_0_0">
              <a:extLst>
                <a:ext uri="{FF2B5EF4-FFF2-40B4-BE49-F238E27FC236}">
                  <a16:creationId xmlns:a16="http://schemas.microsoft.com/office/drawing/2014/main" id="{74E67527-1129-9041-B20E-6AA361E9D0A9}"/>
                </a:ext>
              </a:extLst>
            </p:cNvPr>
            <p:cNvSpPr/>
            <p:nvPr/>
          </p:nvSpPr>
          <p:spPr>
            <a:xfrm>
              <a:off x="17899734" y="7386700"/>
              <a:ext cx="8700" cy="8700"/>
            </a:xfrm>
            <a:custGeom>
              <a:avLst/>
              <a:gdLst/>
              <a:ahLst/>
              <a:cxnLst/>
              <a:rect l="l" t="t" r="r" b="b"/>
              <a:pathLst>
                <a:path w="120000" h="120000" extrusionOk="0">
                  <a:moveTo>
                    <a:pt x="120000" y="0"/>
                  </a:moveTo>
                  <a:cubicBezTo>
                    <a:pt x="0" y="0"/>
                    <a:pt x="0" y="120000"/>
                    <a:pt x="120000" y="120000"/>
                  </a:cubicBezTo>
                  <a:cubicBezTo>
                    <a:pt x="12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0" name="Google Shape;515;gb0755e36db_0_0">
              <a:extLst>
                <a:ext uri="{FF2B5EF4-FFF2-40B4-BE49-F238E27FC236}">
                  <a16:creationId xmlns:a16="http://schemas.microsoft.com/office/drawing/2014/main" id="{CE944E47-A493-6949-AF86-FFAD522CD70D}"/>
                </a:ext>
              </a:extLst>
            </p:cNvPr>
            <p:cNvSpPr/>
            <p:nvPr/>
          </p:nvSpPr>
          <p:spPr>
            <a:xfrm>
              <a:off x="17856631" y="7352207"/>
              <a:ext cx="43200" cy="34500"/>
            </a:xfrm>
            <a:custGeom>
              <a:avLst/>
              <a:gdLst/>
              <a:ahLst/>
              <a:cxnLst/>
              <a:rect l="l" t="t" r="r" b="b"/>
              <a:pathLst>
                <a:path w="120000" h="120000" extrusionOk="0">
                  <a:moveTo>
                    <a:pt x="96000" y="30000"/>
                  </a:moveTo>
                  <a:cubicBezTo>
                    <a:pt x="48000" y="60000"/>
                    <a:pt x="0" y="90000"/>
                    <a:pt x="0" y="120000"/>
                  </a:cubicBezTo>
                  <a:cubicBezTo>
                    <a:pt x="0" y="120000"/>
                    <a:pt x="96000" y="30000"/>
                    <a:pt x="96000" y="30000"/>
                  </a:cubicBezTo>
                  <a:cubicBezTo>
                    <a:pt x="72000" y="30000"/>
                    <a:pt x="120000" y="0"/>
                    <a:pt x="96000"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1" name="Google Shape;516;gb0755e36db_0_0">
              <a:extLst>
                <a:ext uri="{FF2B5EF4-FFF2-40B4-BE49-F238E27FC236}">
                  <a16:creationId xmlns:a16="http://schemas.microsoft.com/office/drawing/2014/main" id="{20081658-6912-5949-B66B-34BEC3822D35}"/>
                </a:ext>
              </a:extLst>
            </p:cNvPr>
            <p:cNvSpPr/>
            <p:nvPr/>
          </p:nvSpPr>
          <p:spPr>
            <a:xfrm>
              <a:off x="17546273" y="7665520"/>
              <a:ext cx="17100" cy="25800"/>
            </a:xfrm>
            <a:custGeom>
              <a:avLst/>
              <a:gdLst/>
              <a:ahLst/>
              <a:cxnLst/>
              <a:rect l="l" t="t" r="r" b="b"/>
              <a:pathLst>
                <a:path w="120000" h="120000" extrusionOk="0">
                  <a:moveTo>
                    <a:pt x="60000" y="0"/>
                  </a:moveTo>
                  <a:cubicBezTo>
                    <a:pt x="60000" y="0"/>
                    <a:pt x="0" y="120000"/>
                    <a:pt x="60000" y="120000"/>
                  </a:cubicBezTo>
                  <a:cubicBezTo>
                    <a:pt x="120000" y="120000"/>
                    <a:pt x="120000" y="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grpSp>
          <p:nvGrpSpPr>
            <p:cNvPr id="162" name="Google Shape;517;gb0755e36db_0_0">
              <a:extLst>
                <a:ext uri="{FF2B5EF4-FFF2-40B4-BE49-F238E27FC236}">
                  <a16:creationId xmlns:a16="http://schemas.microsoft.com/office/drawing/2014/main" id="{1410FA9B-2E4C-6D43-B8A9-DA3C9F870BC0}"/>
                </a:ext>
              </a:extLst>
            </p:cNvPr>
            <p:cNvGrpSpPr/>
            <p:nvPr/>
          </p:nvGrpSpPr>
          <p:grpSpPr>
            <a:xfrm>
              <a:off x="17235811" y="7303394"/>
              <a:ext cx="629431" cy="597608"/>
              <a:chOff x="5961121" y="2686386"/>
              <a:chExt cx="288280" cy="273630"/>
            </a:xfrm>
          </p:grpSpPr>
          <p:sp>
            <p:nvSpPr>
              <p:cNvPr id="527" name="Google Shape;518;gb0755e36db_0_0">
                <a:extLst>
                  <a:ext uri="{FF2B5EF4-FFF2-40B4-BE49-F238E27FC236}">
                    <a16:creationId xmlns:a16="http://schemas.microsoft.com/office/drawing/2014/main" id="{E4870368-1542-AB4E-907E-A896F7AD3E49}"/>
                  </a:ext>
                </a:extLst>
              </p:cNvPr>
              <p:cNvSpPr/>
              <p:nvPr/>
            </p:nvSpPr>
            <p:spPr>
              <a:xfrm>
                <a:off x="6130901" y="2686386"/>
                <a:ext cx="118500" cy="99900"/>
              </a:xfrm>
              <a:custGeom>
                <a:avLst/>
                <a:gdLst/>
                <a:ahLst/>
                <a:cxnLst/>
                <a:rect l="l" t="t" r="r" b="b"/>
                <a:pathLst>
                  <a:path w="120000" h="120000" extrusionOk="0">
                    <a:moveTo>
                      <a:pt x="108387" y="46153"/>
                    </a:moveTo>
                    <a:cubicBezTo>
                      <a:pt x="108387" y="46153"/>
                      <a:pt x="112258" y="36923"/>
                      <a:pt x="112258" y="32307"/>
                    </a:cubicBezTo>
                    <a:cubicBezTo>
                      <a:pt x="112258" y="36923"/>
                      <a:pt x="104516" y="46153"/>
                      <a:pt x="104516" y="46153"/>
                    </a:cubicBezTo>
                    <a:cubicBezTo>
                      <a:pt x="96774" y="46153"/>
                      <a:pt x="81290" y="41538"/>
                      <a:pt x="77419" y="36923"/>
                    </a:cubicBezTo>
                    <a:cubicBezTo>
                      <a:pt x="65806" y="32307"/>
                      <a:pt x="58064" y="9230"/>
                      <a:pt x="42580" y="4615"/>
                    </a:cubicBezTo>
                    <a:cubicBezTo>
                      <a:pt x="34838" y="0"/>
                      <a:pt x="38709" y="18461"/>
                      <a:pt x="42580" y="23076"/>
                    </a:cubicBezTo>
                    <a:cubicBezTo>
                      <a:pt x="42580" y="32307"/>
                      <a:pt x="38709" y="41538"/>
                      <a:pt x="34838" y="50769"/>
                    </a:cubicBezTo>
                    <a:cubicBezTo>
                      <a:pt x="30967" y="55384"/>
                      <a:pt x="38709" y="69230"/>
                      <a:pt x="27096" y="64615"/>
                    </a:cubicBezTo>
                    <a:cubicBezTo>
                      <a:pt x="27096" y="64615"/>
                      <a:pt x="19354" y="60000"/>
                      <a:pt x="15483" y="64615"/>
                    </a:cubicBezTo>
                    <a:cubicBezTo>
                      <a:pt x="15483" y="69230"/>
                      <a:pt x="19354" y="73846"/>
                      <a:pt x="19354" y="73846"/>
                    </a:cubicBezTo>
                    <a:cubicBezTo>
                      <a:pt x="19354" y="73846"/>
                      <a:pt x="7741" y="83076"/>
                      <a:pt x="3870" y="83076"/>
                    </a:cubicBezTo>
                    <a:cubicBezTo>
                      <a:pt x="0" y="92307"/>
                      <a:pt x="11612" y="96923"/>
                      <a:pt x="7741" y="106153"/>
                    </a:cubicBezTo>
                    <a:cubicBezTo>
                      <a:pt x="3870" y="110769"/>
                      <a:pt x="11612" y="120000"/>
                      <a:pt x="15483" y="115384"/>
                    </a:cubicBezTo>
                    <a:cubicBezTo>
                      <a:pt x="19354" y="110769"/>
                      <a:pt x="19354" y="106153"/>
                      <a:pt x="23225" y="106153"/>
                    </a:cubicBezTo>
                    <a:cubicBezTo>
                      <a:pt x="23225" y="106153"/>
                      <a:pt x="27096" y="110769"/>
                      <a:pt x="27096" y="106153"/>
                    </a:cubicBezTo>
                    <a:cubicBezTo>
                      <a:pt x="27096" y="101538"/>
                      <a:pt x="19354" y="96923"/>
                      <a:pt x="15483" y="92307"/>
                    </a:cubicBezTo>
                    <a:cubicBezTo>
                      <a:pt x="11612" y="83076"/>
                      <a:pt x="27096" y="87692"/>
                      <a:pt x="27096" y="87692"/>
                    </a:cubicBezTo>
                    <a:cubicBezTo>
                      <a:pt x="34838" y="87692"/>
                      <a:pt x="38709" y="78461"/>
                      <a:pt x="46451" y="83076"/>
                    </a:cubicBezTo>
                    <a:cubicBezTo>
                      <a:pt x="54193" y="87692"/>
                      <a:pt x="58064" y="92307"/>
                      <a:pt x="65806" y="96923"/>
                    </a:cubicBezTo>
                    <a:cubicBezTo>
                      <a:pt x="77419" y="106153"/>
                      <a:pt x="73548" y="78461"/>
                      <a:pt x="81290" y="73846"/>
                    </a:cubicBezTo>
                    <a:cubicBezTo>
                      <a:pt x="81290" y="73846"/>
                      <a:pt x="120000" y="73846"/>
                      <a:pt x="120000" y="64615"/>
                    </a:cubicBezTo>
                    <a:cubicBezTo>
                      <a:pt x="116129" y="60000"/>
                      <a:pt x="104516" y="69230"/>
                      <a:pt x="112258" y="55384"/>
                    </a:cubicBezTo>
                    <a:cubicBezTo>
                      <a:pt x="116129" y="50769"/>
                      <a:pt x="104516" y="55384"/>
                      <a:pt x="108387" y="46153"/>
                    </a:cubicBezTo>
                    <a:cubicBezTo>
                      <a:pt x="112258" y="32307"/>
                      <a:pt x="108387" y="50769"/>
                      <a:pt x="108387" y="4615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8" name="Google Shape;519;gb0755e36db_0_0">
                <a:extLst>
                  <a:ext uri="{FF2B5EF4-FFF2-40B4-BE49-F238E27FC236}">
                    <a16:creationId xmlns:a16="http://schemas.microsoft.com/office/drawing/2014/main" id="{98B10DF1-9973-1348-9715-2F5F2A851BD7}"/>
                  </a:ext>
                </a:extLst>
              </p:cNvPr>
              <p:cNvSpPr/>
              <p:nvPr/>
            </p:nvSpPr>
            <p:spPr>
              <a:xfrm>
                <a:off x="5961121" y="2778516"/>
                <a:ext cx="215700" cy="181500"/>
              </a:xfrm>
              <a:custGeom>
                <a:avLst/>
                <a:gdLst/>
                <a:ahLst/>
                <a:cxnLst/>
                <a:rect l="l" t="t" r="r" b="b"/>
                <a:pathLst>
                  <a:path w="120000" h="120000" extrusionOk="0">
                    <a:moveTo>
                      <a:pt x="111428" y="2553"/>
                    </a:moveTo>
                    <a:cubicBezTo>
                      <a:pt x="109285" y="2553"/>
                      <a:pt x="109285" y="0"/>
                      <a:pt x="109285" y="2553"/>
                    </a:cubicBezTo>
                    <a:cubicBezTo>
                      <a:pt x="104999" y="5106"/>
                      <a:pt x="109285" y="5106"/>
                      <a:pt x="111428" y="7659"/>
                    </a:cubicBezTo>
                    <a:cubicBezTo>
                      <a:pt x="113571" y="10212"/>
                      <a:pt x="107142" y="12765"/>
                      <a:pt x="104999" y="7659"/>
                    </a:cubicBezTo>
                    <a:cubicBezTo>
                      <a:pt x="102857" y="2553"/>
                      <a:pt x="100714" y="10212"/>
                      <a:pt x="100714" y="12765"/>
                    </a:cubicBezTo>
                    <a:cubicBezTo>
                      <a:pt x="98571" y="12765"/>
                      <a:pt x="96428" y="15319"/>
                      <a:pt x="96428" y="15319"/>
                    </a:cubicBezTo>
                    <a:cubicBezTo>
                      <a:pt x="96428" y="20425"/>
                      <a:pt x="98571" y="17872"/>
                      <a:pt x="98571" y="17872"/>
                    </a:cubicBezTo>
                    <a:cubicBezTo>
                      <a:pt x="98571" y="20425"/>
                      <a:pt x="98571" y="22978"/>
                      <a:pt x="98571" y="25531"/>
                    </a:cubicBezTo>
                    <a:cubicBezTo>
                      <a:pt x="98571" y="28085"/>
                      <a:pt x="100714" y="28085"/>
                      <a:pt x="98571" y="33191"/>
                    </a:cubicBezTo>
                    <a:cubicBezTo>
                      <a:pt x="94285" y="40851"/>
                      <a:pt x="92142" y="48510"/>
                      <a:pt x="87857" y="56170"/>
                    </a:cubicBezTo>
                    <a:cubicBezTo>
                      <a:pt x="85714" y="58723"/>
                      <a:pt x="79285" y="68936"/>
                      <a:pt x="77142" y="68936"/>
                    </a:cubicBezTo>
                    <a:cubicBezTo>
                      <a:pt x="72857" y="68936"/>
                      <a:pt x="68571" y="71489"/>
                      <a:pt x="66428" y="68936"/>
                    </a:cubicBezTo>
                    <a:cubicBezTo>
                      <a:pt x="64285" y="66382"/>
                      <a:pt x="68571" y="63829"/>
                      <a:pt x="68571" y="61276"/>
                    </a:cubicBezTo>
                    <a:cubicBezTo>
                      <a:pt x="70714" y="58723"/>
                      <a:pt x="64285" y="63829"/>
                      <a:pt x="64285" y="63829"/>
                    </a:cubicBezTo>
                    <a:cubicBezTo>
                      <a:pt x="62142" y="66382"/>
                      <a:pt x="62142" y="66382"/>
                      <a:pt x="62142" y="68936"/>
                    </a:cubicBezTo>
                    <a:cubicBezTo>
                      <a:pt x="62142" y="76595"/>
                      <a:pt x="55714" y="79148"/>
                      <a:pt x="53571" y="84255"/>
                    </a:cubicBezTo>
                    <a:cubicBezTo>
                      <a:pt x="53571" y="84255"/>
                      <a:pt x="53571" y="86808"/>
                      <a:pt x="53571" y="86808"/>
                    </a:cubicBezTo>
                    <a:cubicBezTo>
                      <a:pt x="53571" y="89361"/>
                      <a:pt x="49285" y="91914"/>
                      <a:pt x="49285" y="91914"/>
                    </a:cubicBezTo>
                    <a:cubicBezTo>
                      <a:pt x="47142" y="91914"/>
                      <a:pt x="49285" y="89361"/>
                      <a:pt x="44999" y="89361"/>
                    </a:cubicBezTo>
                    <a:cubicBezTo>
                      <a:pt x="42857" y="89361"/>
                      <a:pt x="40714" y="89361"/>
                      <a:pt x="36428" y="89361"/>
                    </a:cubicBezTo>
                    <a:cubicBezTo>
                      <a:pt x="29999" y="91914"/>
                      <a:pt x="25714" y="89361"/>
                      <a:pt x="19285" y="91914"/>
                    </a:cubicBezTo>
                    <a:cubicBezTo>
                      <a:pt x="14999" y="97021"/>
                      <a:pt x="8571" y="102127"/>
                      <a:pt x="4285" y="107234"/>
                    </a:cubicBezTo>
                    <a:cubicBezTo>
                      <a:pt x="0" y="107234"/>
                      <a:pt x="0" y="114893"/>
                      <a:pt x="2142" y="112340"/>
                    </a:cubicBezTo>
                    <a:cubicBezTo>
                      <a:pt x="4285" y="112340"/>
                      <a:pt x="4285" y="109787"/>
                      <a:pt x="6428" y="109787"/>
                    </a:cubicBezTo>
                    <a:cubicBezTo>
                      <a:pt x="8571" y="112340"/>
                      <a:pt x="10714" y="114893"/>
                      <a:pt x="10714" y="112340"/>
                    </a:cubicBezTo>
                    <a:cubicBezTo>
                      <a:pt x="21428" y="109787"/>
                      <a:pt x="36428" y="99574"/>
                      <a:pt x="47142" y="102127"/>
                    </a:cubicBezTo>
                    <a:cubicBezTo>
                      <a:pt x="49285" y="104680"/>
                      <a:pt x="44999" y="109787"/>
                      <a:pt x="44999" y="109787"/>
                    </a:cubicBezTo>
                    <a:cubicBezTo>
                      <a:pt x="47142" y="112340"/>
                      <a:pt x="49285" y="120000"/>
                      <a:pt x="51428" y="120000"/>
                    </a:cubicBezTo>
                    <a:cubicBezTo>
                      <a:pt x="53571" y="117446"/>
                      <a:pt x="55714" y="114893"/>
                      <a:pt x="57857" y="112340"/>
                    </a:cubicBezTo>
                    <a:cubicBezTo>
                      <a:pt x="59999" y="107234"/>
                      <a:pt x="59999" y="109787"/>
                      <a:pt x="64285" y="109787"/>
                    </a:cubicBezTo>
                    <a:cubicBezTo>
                      <a:pt x="62142" y="109787"/>
                      <a:pt x="59999" y="89361"/>
                      <a:pt x="66428" y="102127"/>
                    </a:cubicBezTo>
                    <a:cubicBezTo>
                      <a:pt x="68571" y="107234"/>
                      <a:pt x="79285" y="102127"/>
                      <a:pt x="81428" y="99574"/>
                    </a:cubicBezTo>
                    <a:cubicBezTo>
                      <a:pt x="85714" y="91914"/>
                      <a:pt x="85714" y="107234"/>
                      <a:pt x="87857" y="102127"/>
                    </a:cubicBezTo>
                    <a:cubicBezTo>
                      <a:pt x="87857" y="99574"/>
                      <a:pt x="89999" y="94468"/>
                      <a:pt x="92142" y="94468"/>
                    </a:cubicBezTo>
                    <a:cubicBezTo>
                      <a:pt x="94285" y="91914"/>
                      <a:pt x="94285" y="94468"/>
                      <a:pt x="96428" y="89361"/>
                    </a:cubicBezTo>
                    <a:cubicBezTo>
                      <a:pt x="96428" y="89361"/>
                      <a:pt x="96428" y="99574"/>
                      <a:pt x="98571" y="97021"/>
                    </a:cubicBezTo>
                    <a:cubicBezTo>
                      <a:pt x="98571" y="97021"/>
                      <a:pt x="100714" y="97021"/>
                      <a:pt x="102857" y="94468"/>
                    </a:cubicBezTo>
                    <a:cubicBezTo>
                      <a:pt x="104999" y="94468"/>
                      <a:pt x="102857" y="91914"/>
                      <a:pt x="104999" y="89361"/>
                    </a:cubicBezTo>
                    <a:cubicBezTo>
                      <a:pt x="109285" y="86808"/>
                      <a:pt x="109285" y="86808"/>
                      <a:pt x="104999" y="81702"/>
                    </a:cubicBezTo>
                    <a:cubicBezTo>
                      <a:pt x="102857" y="79148"/>
                      <a:pt x="109285" y="71489"/>
                      <a:pt x="109285" y="66382"/>
                    </a:cubicBezTo>
                    <a:cubicBezTo>
                      <a:pt x="111428" y="61276"/>
                      <a:pt x="107142" y="53617"/>
                      <a:pt x="109285" y="48510"/>
                    </a:cubicBezTo>
                    <a:cubicBezTo>
                      <a:pt x="111428" y="45957"/>
                      <a:pt x="111428" y="48510"/>
                      <a:pt x="113571" y="48510"/>
                    </a:cubicBezTo>
                    <a:cubicBezTo>
                      <a:pt x="115714" y="48510"/>
                      <a:pt x="117857" y="43404"/>
                      <a:pt x="117857" y="43404"/>
                    </a:cubicBezTo>
                    <a:cubicBezTo>
                      <a:pt x="119999" y="35744"/>
                      <a:pt x="119999" y="28085"/>
                      <a:pt x="117857" y="22978"/>
                    </a:cubicBezTo>
                    <a:cubicBezTo>
                      <a:pt x="117857" y="20425"/>
                      <a:pt x="111428" y="2553"/>
                      <a:pt x="111428" y="2553"/>
                    </a:cubicBezTo>
                    <a:cubicBezTo>
                      <a:pt x="111428" y="2553"/>
                      <a:pt x="111428" y="2553"/>
                      <a:pt x="111428" y="255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grpSp>
        <p:sp>
          <p:nvSpPr>
            <p:cNvPr id="163" name="Google Shape;520;gb0755e36db_0_0">
              <a:extLst>
                <a:ext uri="{FF2B5EF4-FFF2-40B4-BE49-F238E27FC236}">
                  <a16:creationId xmlns:a16="http://schemas.microsoft.com/office/drawing/2014/main" id="{64EA98EE-5C03-254B-9D63-1A91779E831C}"/>
                </a:ext>
              </a:extLst>
            </p:cNvPr>
            <p:cNvSpPr/>
            <p:nvPr/>
          </p:nvSpPr>
          <p:spPr>
            <a:xfrm>
              <a:off x="17393967" y="7852357"/>
              <a:ext cx="17100" cy="23100"/>
            </a:xfrm>
            <a:custGeom>
              <a:avLst/>
              <a:gdLst/>
              <a:ahLst/>
              <a:cxnLst/>
              <a:rect l="l" t="t" r="r" b="b"/>
              <a:pathLst>
                <a:path w="120000" h="120000" extrusionOk="0">
                  <a:moveTo>
                    <a:pt x="120000" y="0"/>
                  </a:moveTo>
                  <a:cubicBezTo>
                    <a:pt x="120000" y="0"/>
                    <a:pt x="0" y="40000"/>
                    <a:pt x="0" y="40000"/>
                  </a:cubicBezTo>
                  <a:cubicBezTo>
                    <a:pt x="60000" y="120000"/>
                    <a:pt x="120000" y="4000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4" name="Google Shape;521;gb0755e36db_0_0">
              <a:extLst>
                <a:ext uri="{FF2B5EF4-FFF2-40B4-BE49-F238E27FC236}">
                  <a16:creationId xmlns:a16="http://schemas.microsoft.com/office/drawing/2014/main" id="{87E09EFE-3168-3C45-A0C4-79B0A96AFF84}"/>
                </a:ext>
              </a:extLst>
            </p:cNvPr>
            <p:cNvSpPr/>
            <p:nvPr/>
          </p:nvSpPr>
          <p:spPr>
            <a:xfrm>
              <a:off x="17293389" y="7852357"/>
              <a:ext cx="109200" cy="83400"/>
            </a:xfrm>
            <a:custGeom>
              <a:avLst/>
              <a:gdLst/>
              <a:ahLst/>
              <a:cxnLst/>
              <a:rect l="l" t="t" r="r" b="b"/>
              <a:pathLst>
                <a:path w="120000" h="120000" extrusionOk="0">
                  <a:moveTo>
                    <a:pt x="101538" y="24000"/>
                  </a:moveTo>
                  <a:cubicBezTo>
                    <a:pt x="83076" y="24000"/>
                    <a:pt x="83076" y="0"/>
                    <a:pt x="64615" y="24000"/>
                  </a:cubicBezTo>
                  <a:cubicBezTo>
                    <a:pt x="55384" y="24000"/>
                    <a:pt x="46153" y="48000"/>
                    <a:pt x="46153" y="36000"/>
                  </a:cubicBezTo>
                  <a:cubicBezTo>
                    <a:pt x="36923" y="24000"/>
                    <a:pt x="27692" y="48000"/>
                    <a:pt x="27692" y="48000"/>
                  </a:cubicBezTo>
                  <a:cubicBezTo>
                    <a:pt x="18461" y="72000"/>
                    <a:pt x="9230" y="60000"/>
                    <a:pt x="0" y="72000"/>
                  </a:cubicBezTo>
                  <a:cubicBezTo>
                    <a:pt x="0" y="60000"/>
                    <a:pt x="18461" y="108000"/>
                    <a:pt x="27692" y="108000"/>
                  </a:cubicBezTo>
                  <a:cubicBezTo>
                    <a:pt x="27692" y="120000"/>
                    <a:pt x="46153" y="72000"/>
                    <a:pt x="55384" y="72000"/>
                  </a:cubicBezTo>
                  <a:cubicBezTo>
                    <a:pt x="64615" y="72000"/>
                    <a:pt x="83076" y="84000"/>
                    <a:pt x="92307" y="72000"/>
                  </a:cubicBezTo>
                  <a:cubicBezTo>
                    <a:pt x="101538" y="72000"/>
                    <a:pt x="120000" y="36000"/>
                    <a:pt x="101538" y="24000"/>
                  </a:cubicBezTo>
                  <a:cubicBezTo>
                    <a:pt x="92307" y="24000"/>
                    <a:pt x="101538" y="24000"/>
                    <a:pt x="101538"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5" name="Google Shape;522;gb0755e36db_0_0">
              <a:extLst>
                <a:ext uri="{FF2B5EF4-FFF2-40B4-BE49-F238E27FC236}">
                  <a16:creationId xmlns:a16="http://schemas.microsoft.com/office/drawing/2014/main" id="{C75501F6-A1CB-5E4A-9535-08E45A53BEC7}"/>
                </a:ext>
              </a:extLst>
            </p:cNvPr>
            <p:cNvSpPr/>
            <p:nvPr/>
          </p:nvSpPr>
          <p:spPr>
            <a:xfrm>
              <a:off x="17184189" y="7883976"/>
              <a:ext cx="92100" cy="135000"/>
            </a:xfrm>
            <a:custGeom>
              <a:avLst/>
              <a:gdLst/>
              <a:ahLst/>
              <a:cxnLst/>
              <a:rect l="l" t="t" r="r" b="b"/>
              <a:pathLst>
                <a:path w="120000" h="120000" extrusionOk="0">
                  <a:moveTo>
                    <a:pt x="76363" y="0"/>
                  </a:moveTo>
                  <a:cubicBezTo>
                    <a:pt x="54545" y="0"/>
                    <a:pt x="32727" y="7500"/>
                    <a:pt x="21818" y="15000"/>
                  </a:cubicBezTo>
                  <a:cubicBezTo>
                    <a:pt x="0" y="22500"/>
                    <a:pt x="0" y="30000"/>
                    <a:pt x="0" y="45000"/>
                  </a:cubicBezTo>
                  <a:cubicBezTo>
                    <a:pt x="0" y="37500"/>
                    <a:pt x="32727" y="37500"/>
                    <a:pt x="21818" y="45000"/>
                  </a:cubicBezTo>
                  <a:cubicBezTo>
                    <a:pt x="32727" y="37500"/>
                    <a:pt x="21818" y="30000"/>
                    <a:pt x="32727" y="30000"/>
                  </a:cubicBezTo>
                  <a:cubicBezTo>
                    <a:pt x="32727" y="30000"/>
                    <a:pt x="43636" y="30000"/>
                    <a:pt x="43636" y="37500"/>
                  </a:cubicBezTo>
                  <a:cubicBezTo>
                    <a:pt x="43636" y="52500"/>
                    <a:pt x="43636" y="60000"/>
                    <a:pt x="32727" y="75000"/>
                  </a:cubicBezTo>
                  <a:cubicBezTo>
                    <a:pt x="21818" y="82500"/>
                    <a:pt x="32727" y="82500"/>
                    <a:pt x="32727" y="82500"/>
                  </a:cubicBezTo>
                  <a:cubicBezTo>
                    <a:pt x="32727" y="90000"/>
                    <a:pt x="32727" y="97500"/>
                    <a:pt x="32727" y="97500"/>
                  </a:cubicBezTo>
                  <a:cubicBezTo>
                    <a:pt x="32727" y="120000"/>
                    <a:pt x="54545" y="90000"/>
                    <a:pt x="54545" y="90000"/>
                  </a:cubicBezTo>
                  <a:cubicBezTo>
                    <a:pt x="54545" y="90000"/>
                    <a:pt x="54545" y="112500"/>
                    <a:pt x="65454" y="112500"/>
                  </a:cubicBezTo>
                  <a:cubicBezTo>
                    <a:pt x="65454" y="120000"/>
                    <a:pt x="87272" y="97500"/>
                    <a:pt x="87272" y="90000"/>
                  </a:cubicBezTo>
                  <a:cubicBezTo>
                    <a:pt x="109090" y="75000"/>
                    <a:pt x="109090" y="60000"/>
                    <a:pt x="120000" y="52500"/>
                  </a:cubicBezTo>
                  <a:cubicBezTo>
                    <a:pt x="120000" y="37500"/>
                    <a:pt x="109090" y="30000"/>
                    <a:pt x="109090" y="15000"/>
                  </a:cubicBezTo>
                  <a:cubicBezTo>
                    <a:pt x="109090" y="0"/>
                    <a:pt x="76363" y="15000"/>
                    <a:pt x="76363"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6" name="Google Shape;523;gb0755e36db_0_0">
              <a:extLst>
                <a:ext uri="{FF2B5EF4-FFF2-40B4-BE49-F238E27FC236}">
                  <a16:creationId xmlns:a16="http://schemas.microsoft.com/office/drawing/2014/main" id="{C65C2D7F-C68A-D241-B0A2-F3C87BFF2517}"/>
                </a:ext>
              </a:extLst>
            </p:cNvPr>
            <p:cNvSpPr/>
            <p:nvPr/>
          </p:nvSpPr>
          <p:spPr>
            <a:xfrm>
              <a:off x="17092234" y="8214539"/>
              <a:ext cx="31500" cy="25800"/>
            </a:xfrm>
            <a:custGeom>
              <a:avLst/>
              <a:gdLst/>
              <a:ahLst/>
              <a:cxnLst/>
              <a:rect l="l" t="t" r="r" b="b"/>
              <a:pathLst>
                <a:path w="120000" h="120000" extrusionOk="0">
                  <a:moveTo>
                    <a:pt x="120000" y="0"/>
                  </a:moveTo>
                  <a:cubicBezTo>
                    <a:pt x="90000" y="0"/>
                    <a:pt x="0" y="40000"/>
                    <a:pt x="30000" y="120000"/>
                  </a:cubicBezTo>
                  <a:cubicBezTo>
                    <a:pt x="3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7" name="Google Shape;524;gb0755e36db_0_0">
              <a:extLst>
                <a:ext uri="{FF2B5EF4-FFF2-40B4-BE49-F238E27FC236}">
                  <a16:creationId xmlns:a16="http://schemas.microsoft.com/office/drawing/2014/main" id="{5F783160-5A84-0D46-A608-319902F14684}"/>
                </a:ext>
              </a:extLst>
            </p:cNvPr>
            <p:cNvSpPr/>
            <p:nvPr/>
          </p:nvSpPr>
          <p:spPr>
            <a:xfrm>
              <a:off x="17166947" y="8131178"/>
              <a:ext cx="17100" cy="14400"/>
            </a:xfrm>
            <a:custGeom>
              <a:avLst/>
              <a:gdLst/>
              <a:ahLst/>
              <a:cxnLst/>
              <a:rect l="l" t="t" r="r" b="b"/>
              <a:pathLst>
                <a:path w="120000" h="120000" extrusionOk="0">
                  <a:moveTo>
                    <a:pt x="120000" y="0"/>
                  </a:moveTo>
                  <a:cubicBezTo>
                    <a:pt x="60000" y="0"/>
                    <a:pt x="0" y="60000"/>
                    <a:pt x="0" y="60000"/>
                  </a:cubicBezTo>
                  <a:cubicBezTo>
                    <a:pt x="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8" name="Google Shape;525;gb0755e36db_0_0">
              <a:extLst>
                <a:ext uri="{FF2B5EF4-FFF2-40B4-BE49-F238E27FC236}">
                  <a16:creationId xmlns:a16="http://schemas.microsoft.com/office/drawing/2014/main" id="{C429A491-C7D7-404E-83CA-42E866EEB256}"/>
                </a:ext>
              </a:extLst>
            </p:cNvPr>
            <p:cNvSpPr/>
            <p:nvPr/>
          </p:nvSpPr>
          <p:spPr>
            <a:xfrm>
              <a:off x="16939927" y="8306519"/>
              <a:ext cx="17100" cy="8700"/>
            </a:xfrm>
            <a:custGeom>
              <a:avLst/>
              <a:gdLst/>
              <a:ahLst/>
              <a:cxnLst/>
              <a:rect l="l" t="t" r="r" b="b"/>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9" name="Google Shape;526;gb0755e36db_0_0">
              <a:extLst>
                <a:ext uri="{FF2B5EF4-FFF2-40B4-BE49-F238E27FC236}">
                  <a16:creationId xmlns:a16="http://schemas.microsoft.com/office/drawing/2014/main" id="{C972B6ED-07D2-DB45-91EB-2F727DE9CC1E}"/>
                </a:ext>
              </a:extLst>
            </p:cNvPr>
            <p:cNvSpPr/>
            <p:nvPr/>
          </p:nvSpPr>
          <p:spPr>
            <a:xfrm>
              <a:off x="16779005" y="8274899"/>
              <a:ext cx="100500" cy="140700"/>
            </a:xfrm>
            <a:custGeom>
              <a:avLst/>
              <a:gdLst/>
              <a:ahLst/>
              <a:cxnLst/>
              <a:rect l="l" t="t" r="r" b="b"/>
              <a:pathLst>
                <a:path w="120000" h="120000" extrusionOk="0">
                  <a:moveTo>
                    <a:pt x="80000" y="7058"/>
                  </a:moveTo>
                  <a:cubicBezTo>
                    <a:pt x="50000" y="0"/>
                    <a:pt x="10000" y="42352"/>
                    <a:pt x="0" y="56470"/>
                  </a:cubicBezTo>
                  <a:cubicBezTo>
                    <a:pt x="0" y="70588"/>
                    <a:pt x="0" y="84705"/>
                    <a:pt x="10000" y="98823"/>
                  </a:cubicBezTo>
                  <a:cubicBezTo>
                    <a:pt x="10000" y="98823"/>
                    <a:pt x="30000" y="120000"/>
                    <a:pt x="30000" y="120000"/>
                  </a:cubicBezTo>
                  <a:cubicBezTo>
                    <a:pt x="40000" y="105882"/>
                    <a:pt x="120000" y="14117"/>
                    <a:pt x="80000" y="7058"/>
                  </a:cubicBezTo>
                  <a:cubicBezTo>
                    <a:pt x="70000" y="7058"/>
                    <a:pt x="90000" y="7058"/>
                    <a:pt x="80000" y="705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0" name="Google Shape;527;gb0755e36db_0_0">
              <a:extLst>
                <a:ext uri="{FF2B5EF4-FFF2-40B4-BE49-F238E27FC236}">
                  <a16:creationId xmlns:a16="http://schemas.microsoft.com/office/drawing/2014/main" id="{0B0BB321-B4A0-3F40-A377-6E743D718845}"/>
                </a:ext>
              </a:extLst>
            </p:cNvPr>
            <p:cNvSpPr/>
            <p:nvPr/>
          </p:nvSpPr>
          <p:spPr>
            <a:xfrm>
              <a:off x="16281858" y="8510602"/>
              <a:ext cx="117900" cy="83400"/>
            </a:xfrm>
            <a:custGeom>
              <a:avLst/>
              <a:gdLst/>
              <a:ahLst/>
              <a:cxnLst/>
              <a:rect l="l" t="t" r="r" b="b"/>
              <a:pathLst>
                <a:path w="120000" h="120000" extrusionOk="0">
                  <a:moveTo>
                    <a:pt x="111428" y="12000"/>
                  </a:moveTo>
                  <a:cubicBezTo>
                    <a:pt x="102857" y="12000"/>
                    <a:pt x="94285" y="0"/>
                    <a:pt x="77142" y="0"/>
                  </a:cubicBezTo>
                  <a:cubicBezTo>
                    <a:pt x="59999" y="0"/>
                    <a:pt x="51428" y="12000"/>
                    <a:pt x="34285" y="24000"/>
                  </a:cubicBezTo>
                  <a:cubicBezTo>
                    <a:pt x="17142" y="48000"/>
                    <a:pt x="0" y="84000"/>
                    <a:pt x="34285" y="108000"/>
                  </a:cubicBezTo>
                  <a:cubicBezTo>
                    <a:pt x="51428" y="120000"/>
                    <a:pt x="85714" y="96000"/>
                    <a:pt x="94285" y="72000"/>
                  </a:cubicBezTo>
                  <a:cubicBezTo>
                    <a:pt x="94285" y="60000"/>
                    <a:pt x="119999" y="12000"/>
                    <a:pt x="111428" y="1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1" name="Google Shape;528;gb0755e36db_0_0">
              <a:extLst>
                <a:ext uri="{FF2B5EF4-FFF2-40B4-BE49-F238E27FC236}">
                  <a16:creationId xmlns:a16="http://schemas.microsoft.com/office/drawing/2014/main" id="{77C307A7-1790-AA4E-95F3-BEE114894C15}"/>
                </a:ext>
              </a:extLst>
            </p:cNvPr>
            <p:cNvSpPr/>
            <p:nvPr/>
          </p:nvSpPr>
          <p:spPr>
            <a:xfrm>
              <a:off x="16761763" y="8568090"/>
              <a:ext cx="169500" cy="238500"/>
            </a:xfrm>
            <a:custGeom>
              <a:avLst/>
              <a:gdLst/>
              <a:ahLst/>
              <a:cxnLst/>
              <a:rect l="l" t="t" r="r" b="b"/>
              <a:pathLst>
                <a:path w="120000" h="120000" extrusionOk="0">
                  <a:moveTo>
                    <a:pt x="72000" y="8571"/>
                  </a:moveTo>
                  <a:cubicBezTo>
                    <a:pt x="60000" y="4285"/>
                    <a:pt x="66000" y="21428"/>
                    <a:pt x="54000" y="8571"/>
                  </a:cubicBezTo>
                  <a:cubicBezTo>
                    <a:pt x="48000" y="0"/>
                    <a:pt x="24000" y="4285"/>
                    <a:pt x="24000" y="12857"/>
                  </a:cubicBezTo>
                  <a:cubicBezTo>
                    <a:pt x="18000" y="25714"/>
                    <a:pt x="24000" y="34285"/>
                    <a:pt x="18000" y="47142"/>
                  </a:cubicBezTo>
                  <a:cubicBezTo>
                    <a:pt x="18000" y="51428"/>
                    <a:pt x="18000" y="55714"/>
                    <a:pt x="18000" y="55714"/>
                  </a:cubicBezTo>
                  <a:cubicBezTo>
                    <a:pt x="12000" y="59999"/>
                    <a:pt x="0" y="55714"/>
                    <a:pt x="0" y="55714"/>
                  </a:cubicBezTo>
                  <a:cubicBezTo>
                    <a:pt x="0" y="55714"/>
                    <a:pt x="12000" y="94285"/>
                    <a:pt x="18000" y="94285"/>
                  </a:cubicBezTo>
                  <a:cubicBezTo>
                    <a:pt x="18000" y="94285"/>
                    <a:pt x="24000" y="81428"/>
                    <a:pt x="30000" y="85714"/>
                  </a:cubicBezTo>
                  <a:cubicBezTo>
                    <a:pt x="30000" y="85714"/>
                    <a:pt x="42000" y="89999"/>
                    <a:pt x="42000" y="94285"/>
                  </a:cubicBezTo>
                  <a:cubicBezTo>
                    <a:pt x="42000" y="98571"/>
                    <a:pt x="24000" y="89999"/>
                    <a:pt x="24000" y="98571"/>
                  </a:cubicBezTo>
                  <a:cubicBezTo>
                    <a:pt x="24000" y="107142"/>
                    <a:pt x="36000" y="115714"/>
                    <a:pt x="48000" y="111428"/>
                  </a:cubicBezTo>
                  <a:cubicBezTo>
                    <a:pt x="54000" y="111428"/>
                    <a:pt x="60000" y="102857"/>
                    <a:pt x="66000" y="107142"/>
                  </a:cubicBezTo>
                  <a:cubicBezTo>
                    <a:pt x="66000" y="107142"/>
                    <a:pt x="90000" y="119999"/>
                    <a:pt x="90000" y="119999"/>
                  </a:cubicBezTo>
                  <a:cubicBezTo>
                    <a:pt x="96000" y="115714"/>
                    <a:pt x="78000" y="111428"/>
                    <a:pt x="84000" y="107142"/>
                  </a:cubicBezTo>
                  <a:cubicBezTo>
                    <a:pt x="78000" y="111428"/>
                    <a:pt x="120000" y="119999"/>
                    <a:pt x="102000" y="102857"/>
                  </a:cubicBezTo>
                  <a:cubicBezTo>
                    <a:pt x="90000" y="94285"/>
                    <a:pt x="66000" y="107142"/>
                    <a:pt x="60000" y="94285"/>
                  </a:cubicBezTo>
                  <a:cubicBezTo>
                    <a:pt x="54000" y="85714"/>
                    <a:pt x="54000" y="81428"/>
                    <a:pt x="54000" y="68571"/>
                  </a:cubicBezTo>
                  <a:cubicBezTo>
                    <a:pt x="54000" y="59999"/>
                    <a:pt x="66000" y="59999"/>
                    <a:pt x="72000" y="51428"/>
                  </a:cubicBezTo>
                  <a:cubicBezTo>
                    <a:pt x="84000" y="42857"/>
                    <a:pt x="84000" y="38571"/>
                    <a:pt x="78000" y="29999"/>
                  </a:cubicBezTo>
                  <a:cubicBezTo>
                    <a:pt x="78000" y="29999"/>
                    <a:pt x="78000" y="8571"/>
                    <a:pt x="72000" y="8571"/>
                  </a:cubicBezTo>
                  <a:cubicBezTo>
                    <a:pt x="66000" y="8571"/>
                    <a:pt x="78000" y="8571"/>
                    <a:pt x="72000" y="85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2" name="Google Shape;529;gb0755e36db_0_0">
              <a:extLst>
                <a:ext uri="{FF2B5EF4-FFF2-40B4-BE49-F238E27FC236}">
                  <a16:creationId xmlns:a16="http://schemas.microsoft.com/office/drawing/2014/main" id="{DD3EBA0E-49E7-C54F-9994-9B25FC3D863D}"/>
                </a:ext>
              </a:extLst>
            </p:cNvPr>
            <p:cNvSpPr/>
            <p:nvPr/>
          </p:nvSpPr>
          <p:spPr>
            <a:xfrm>
              <a:off x="16905445" y="8772175"/>
              <a:ext cx="51600" cy="66000"/>
            </a:xfrm>
            <a:custGeom>
              <a:avLst/>
              <a:gdLst/>
              <a:ahLst/>
              <a:cxnLst/>
              <a:rect l="l" t="t" r="r" b="b"/>
              <a:pathLst>
                <a:path w="120000" h="120000" extrusionOk="0">
                  <a:moveTo>
                    <a:pt x="60000" y="15000"/>
                  </a:moveTo>
                  <a:cubicBezTo>
                    <a:pt x="60000" y="15000"/>
                    <a:pt x="40000" y="0"/>
                    <a:pt x="20000" y="15000"/>
                  </a:cubicBezTo>
                  <a:cubicBezTo>
                    <a:pt x="20000" y="30000"/>
                    <a:pt x="0" y="30000"/>
                    <a:pt x="0" y="45000"/>
                  </a:cubicBezTo>
                  <a:cubicBezTo>
                    <a:pt x="20000" y="60000"/>
                    <a:pt x="0" y="75000"/>
                    <a:pt x="40000" y="90000"/>
                  </a:cubicBezTo>
                  <a:cubicBezTo>
                    <a:pt x="40000" y="90000"/>
                    <a:pt x="120000" y="120000"/>
                    <a:pt x="100000" y="105000"/>
                  </a:cubicBezTo>
                  <a:cubicBezTo>
                    <a:pt x="100000" y="90000"/>
                    <a:pt x="100000" y="75000"/>
                    <a:pt x="80000" y="60000"/>
                  </a:cubicBezTo>
                  <a:cubicBezTo>
                    <a:pt x="40000" y="60000"/>
                    <a:pt x="40000" y="15000"/>
                    <a:pt x="60000" y="15000"/>
                  </a:cubicBezTo>
                  <a:cubicBezTo>
                    <a:pt x="40000" y="15000"/>
                    <a:pt x="80000" y="15000"/>
                    <a:pt x="60000" y="1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3" name="Google Shape;530;gb0755e36db_0_0">
              <a:extLst>
                <a:ext uri="{FF2B5EF4-FFF2-40B4-BE49-F238E27FC236}">
                  <a16:creationId xmlns:a16="http://schemas.microsoft.com/office/drawing/2014/main" id="{7D21F078-2675-A745-970E-1AF6FB680BCB}"/>
                </a:ext>
              </a:extLst>
            </p:cNvPr>
            <p:cNvSpPr/>
            <p:nvPr/>
          </p:nvSpPr>
          <p:spPr>
            <a:xfrm>
              <a:off x="16939927" y="8829663"/>
              <a:ext cx="83400" cy="112200"/>
            </a:xfrm>
            <a:custGeom>
              <a:avLst/>
              <a:gdLst/>
              <a:ahLst/>
              <a:cxnLst/>
              <a:rect l="l" t="t" r="r" b="b"/>
              <a:pathLst>
                <a:path w="120000" h="120000" extrusionOk="0">
                  <a:moveTo>
                    <a:pt x="48000" y="0"/>
                  </a:moveTo>
                  <a:cubicBezTo>
                    <a:pt x="36000" y="0"/>
                    <a:pt x="48000" y="0"/>
                    <a:pt x="24000" y="9230"/>
                  </a:cubicBezTo>
                  <a:cubicBezTo>
                    <a:pt x="12000" y="18461"/>
                    <a:pt x="36000" y="27692"/>
                    <a:pt x="48000" y="36923"/>
                  </a:cubicBezTo>
                  <a:cubicBezTo>
                    <a:pt x="60000" y="55384"/>
                    <a:pt x="0" y="64615"/>
                    <a:pt x="48000" y="83076"/>
                  </a:cubicBezTo>
                  <a:cubicBezTo>
                    <a:pt x="60000" y="92307"/>
                    <a:pt x="36000" y="110769"/>
                    <a:pt x="60000" y="120000"/>
                  </a:cubicBezTo>
                  <a:cubicBezTo>
                    <a:pt x="72000" y="120000"/>
                    <a:pt x="72000" y="110769"/>
                    <a:pt x="60000" y="101538"/>
                  </a:cubicBezTo>
                  <a:cubicBezTo>
                    <a:pt x="36000" y="46153"/>
                    <a:pt x="108000" y="92307"/>
                    <a:pt x="108000" y="73846"/>
                  </a:cubicBezTo>
                  <a:cubicBezTo>
                    <a:pt x="108000" y="64615"/>
                    <a:pt x="84000" y="55384"/>
                    <a:pt x="96000" y="55384"/>
                  </a:cubicBezTo>
                  <a:cubicBezTo>
                    <a:pt x="96000" y="46153"/>
                    <a:pt x="120000" y="55384"/>
                    <a:pt x="108000" y="46153"/>
                  </a:cubicBezTo>
                  <a:cubicBezTo>
                    <a:pt x="96000" y="36923"/>
                    <a:pt x="72000" y="27692"/>
                    <a:pt x="84000" y="9230"/>
                  </a:cubicBezTo>
                  <a:cubicBezTo>
                    <a:pt x="84000" y="0"/>
                    <a:pt x="60000" y="0"/>
                    <a:pt x="48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4" name="Google Shape;531;gb0755e36db_0_0">
              <a:extLst>
                <a:ext uri="{FF2B5EF4-FFF2-40B4-BE49-F238E27FC236}">
                  <a16:creationId xmlns:a16="http://schemas.microsoft.com/office/drawing/2014/main" id="{4CC6DB8F-FF7F-4A4F-85E4-A27E8743D5BC}"/>
                </a:ext>
              </a:extLst>
            </p:cNvPr>
            <p:cNvSpPr/>
            <p:nvPr/>
          </p:nvSpPr>
          <p:spPr>
            <a:xfrm>
              <a:off x="16787622" y="8780799"/>
              <a:ext cx="51600" cy="66000"/>
            </a:xfrm>
            <a:custGeom>
              <a:avLst/>
              <a:gdLst/>
              <a:ahLst/>
              <a:cxnLst/>
              <a:rect l="l" t="t" r="r" b="b"/>
              <a:pathLst>
                <a:path w="120000" h="120000" extrusionOk="0">
                  <a:moveTo>
                    <a:pt x="120000" y="75000"/>
                  </a:moveTo>
                  <a:cubicBezTo>
                    <a:pt x="100000" y="60000"/>
                    <a:pt x="60000" y="0"/>
                    <a:pt x="0" y="30000"/>
                  </a:cubicBezTo>
                  <a:cubicBezTo>
                    <a:pt x="0" y="30000"/>
                    <a:pt x="60000" y="75000"/>
                    <a:pt x="60000" y="90000"/>
                  </a:cubicBezTo>
                  <a:cubicBezTo>
                    <a:pt x="60000" y="120000"/>
                    <a:pt x="120000" y="120000"/>
                    <a:pt x="120000" y="75000"/>
                  </a:cubicBezTo>
                  <a:cubicBezTo>
                    <a:pt x="120000" y="75000"/>
                    <a:pt x="120000" y="90000"/>
                    <a:pt x="120000" y="7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5" name="Google Shape;532;gb0755e36db_0_0">
              <a:extLst>
                <a:ext uri="{FF2B5EF4-FFF2-40B4-BE49-F238E27FC236}">
                  <a16:creationId xmlns:a16="http://schemas.microsoft.com/office/drawing/2014/main" id="{E2316477-701E-0546-827D-337D2905D3A8}"/>
                </a:ext>
              </a:extLst>
            </p:cNvPr>
            <p:cNvSpPr/>
            <p:nvPr/>
          </p:nvSpPr>
          <p:spPr>
            <a:xfrm>
              <a:off x="16847972" y="8846911"/>
              <a:ext cx="74700" cy="86100"/>
            </a:xfrm>
            <a:custGeom>
              <a:avLst/>
              <a:gdLst/>
              <a:ahLst/>
              <a:cxnLst/>
              <a:rect l="l" t="t" r="r" b="b"/>
              <a:pathLst>
                <a:path w="120000" h="120000" extrusionOk="0">
                  <a:moveTo>
                    <a:pt x="40000" y="24000"/>
                  </a:moveTo>
                  <a:cubicBezTo>
                    <a:pt x="26666" y="12000"/>
                    <a:pt x="13333" y="12000"/>
                    <a:pt x="0" y="24000"/>
                  </a:cubicBezTo>
                  <a:cubicBezTo>
                    <a:pt x="0" y="36000"/>
                    <a:pt x="26666" y="36000"/>
                    <a:pt x="26666" y="48000"/>
                  </a:cubicBezTo>
                  <a:cubicBezTo>
                    <a:pt x="40000" y="60000"/>
                    <a:pt x="0" y="96000"/>
                    <a:pt x="13333" y="108000"/>
                  </a:cubicBezTo>
                  <a:cubicBezTo>
                    <a:pt x="13333" y="120000"/>
                    <a:pt x="66666" y="72000"/>
                    <a:pt x="80000" y="72000"/>
                  </a:cubicBezTo>
                  <a:cubicBezTo>
                    <a:pt x="120000" y="72000"/>
                    <a:pt x="40000" y="24000"/>
                    <a:pt x="40000" y="24000"/>
                  </a:cubicBezTo>
                  <a:cubicBezTo>
                    <a:pt x="13333" y="0"/>
                    <a:pt x="40000" y="24000"/>
                    <a:pt x="40000"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6" name="Google Shape;533;gb0755e36db_0_0">
              <a:extLst>
                <a:ext uri="{FF2B5EF4-FFF2-40B4-BE49-F238E27FC236}">
                  <a16:creationId xmlns:a16="http://schemas.microsoft.com/office/drawing/2014/main" id="{4595D577-6546-4349-B42D-95FA039B759F}"/>
                </a:ext>
              </a:extLst>
            </p:cNvPr>
            <p:cNvSpPr/>
            <p:nvPr/>
          </p:nvSpPr>
          <p:spPr>
            <a:xfrm>
              <a:off x="16865214" y="8898648"/>
              <a:ext cx="57600" cy="92100"/>
            </a:xfrm>
            <a:custGeom>
              <a:avLst/>
              <a:gdLst/>
              <a:ahLst/>
              <a:cxnLst/>
              <a:rect l="l" t="t" r="r" b="b"/>
              <a:pathLst>
                <a:path w="120000" h="120000" extrusionOk="0">
                  <a:moveTo>
                    <a:pt x="102857" y="10909"/>
                  </a:moveTo>
                  <a:cubicBezTo>
                    <a:pt x="51428" y="10909"/>
                    <a:pt x="68571" y="43636"/>
                    <a:pt x="51428" y="54545"/>
                  </a:cubicBezTo>
                  <a:cubicBezTo>
                    <a:pt x="0" y="76363"/>
                    <a:pt x="17142" y="76363"/>
                    <a:pt x="51428" y="98181"/>
                  </a:cubicBezTo>
                  <a:cubicBezTo>
                    <a:pt x="102857" y="120000"/>
                    <a:pt x="68571" y="87272"/>
                    <a:pt x="85714" y="65454"/>
                  </a:cubicBezTo>
                  <a:cubicBezTo>
                    <a:pt x="85714" y="65454"/>
                    <a:pt x="119999" y="0"/>
                    <a:pt x="102857" y="10909"/>
                  </a:cubicBezTo>
                  <a:cubicBezTo>
                    <a:pt x="85714" y="10909"/>
                    <a:pt x="102857" y="0"/>
                    <a:pt x="102857" y="1090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7" name="Google Shape;534;gb0755e36db_0_0">
              <a:extLst>
                <a:ext uri="{FF2B5EF4-FFF2-40B4-BE49-F238E27FC236}">
                  <a16:creationId xmlns:a16="http://schemas.microsoft.com/office/drawing/2014/main" id="{0495FB7C-9227-3645-8B17-EDABE6946A7D}"/>
                </a:ext>
              </a:extLst>
            </p:cNvPr>
            <p:cNvSpPr/>
            <p:nvPr/>
          </p:nvSpPr>
          <p:spPr>
            <a:xfrm>
              <a:off x="16914063" y="8890027"/>
              <a:ext cx="34500" cy="66000"/>
            </a:xfrm>
            <a:custGeom>
              <a:avLst/>
              <a:gdLst/>
              <a:ahLst/>
              <a:cxnLst/>
              <a:rect l="l" t="t" r="r" b="b"/>
              <a:pathLst>
                <a:path w="120000" h="120000" extrusionOk="0">
                  <a:moveTo>
                    <a:pt x="90000" y="15000"/>
                  </a:moveTo>
                  <a:cubicBezTo>
                    <a:pt x="60000" y="15000"/>
                    <a:pt x="0" y="105000"/>
                    <a:pt x="0" y="120000"/>
                  </a:cubicBezTo>
                  <a:cubicBezTo>
                    <a:pt x="0" y="120000"/>
                    <a:pt x="60000" y="90000"/>
                    <a:pt x="90000" y="75000"/>
                  </a:cubicBezTo>
                  <a:cubicBezTo>
                    <a:pt x="90000" y="75000"/>
                    <a:pt x="120000" y="0"/>
                    <a:pt x="90000" y="15000"/>
                  </a:cubicBezTo>
                  <a:cubicBezTo>
                    <a:pt x="60000" y="15000"/>
                    <a:pt x="90000" y="15000"/>
                    <a:pt x="90000" y="1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8" name="Google Shape;535;gb0755e36db_0_0">
              <a:extLst>
                <a:ext uri="{FF2B5EF4-FFF2-40B4-BE49-F238E27FC236}">
                  <a16:creationId xmlns:a16="http://schemas.microsoft.com/office/drawing/2014/main" id="{4775522F-DD90-5E45-93C8-C6DB6B50B5F0}"/>
                </a:ext>
              </a:extLst>
            </p:cNvPr>
            <p:cNvSpPr/>
            <p:nvPr/>
          </p:nvSpPr>
          <p:spPr>
            <a:xfrm>
              <a:off x="16931306" y="8933142"/>
              <a:ext cx="51600" cy="31500"/>
            </a:xfrm>
            <a:custGeom>
              <a:avLst/>
              <a:gdLst/>
              <a:ahLst/>
              <a:cxnLst/>
              <a:rect l="l" t="t" r="r" b="b"/>
              <a:pathLst>
                <a:path w="120000" h="120000" extrusionOk="0">
                  <a:moveTo>
                    <a:pt x="20000" y="30000"/>
                  </a:moveTo>
                  <a:cubicBezTo>
                    <a:pt x="0" y="90000"/>
                    <a:pt x="20000" y="120000"/>
                    <a:pt x="60000" y="90000"/>
                  </a:cubicBezTo>
                  <a:cubicBezTo>
                    <a:pt x="120000" y="90000"/>
                    <a:pt x="40000" y="0"/>
                    <a:pt x="20000" y="30000"/>
                  </a:cubicBezTo>
                  <a:cubicBezTo>
                    <a:pt x="20000" y="60000"/>
                    <a:pt x="40000" y="30000"/>
                    <a:pt x="20000"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79" name="Google Shape;536;gb0755e36db_0_0">
              <a:extLst>
                <a:ext uri="{FF2B5EF4-FFF2-40B4-BE49-F238E27FC236}">
                  <a16:creationId xmlns:a16="http://schemas.microsoft.com/office/drawing/2014/main" id="{251E5E7B-8200-FE4A-864E-1349B7475682}"/>
                </a:ext>
              </a:extLst>
            </p:cNvPr>
            <p:cNvSpPr/>
            <p:nvPr/>
          </p:nvSpPr>
          <p:spPr>
            <a:xfrm>
              <a:off x="16931306" y="8956139"/>
              <a:ext cx="117900" cy="178200"/>
            </a:xfrm>
            <a:custGeom>
              <a:avLst/>
              <a:gdLst/>
              <a:ahLst/>
              <a:cxnLst/>
              <a:rect l="l" t="t" r="r" b="b"/>
              <a:pathLst>
                <a:path w="120000" h="120000" extrusionOk="0">
                  <a:moveTo>
                    <a:pt x="85714" y="0"/>
                  </a:moveTo>
                  <a:cubicBezTo>
                    <a:pt x="77142" y="0"/>
                    <a:pt x="77142" y="5714"/>
                    <a:pt x="77142" y="11428"/>
                  </a:cubicBezTo>
                  <a:cubicBezTo>
                    <a:pt x="77142" y="17142"/>
                    <a:pt x="77142" y="17142"/>
                    <a:pt x="59999" y="22857"/>
                  </a:cubicBezTo>
                  <a:cubicBezTo>
                    <a:pt x="51428" y="22857"/>
                    <a:pt x="34285" y="34285"/>
                    <a:pt x="25714" y="34285"/>
                  </a:cubicBezTo>
                  <a:cubicBezTo>
                    <a:pt x="8571" y="51428"/>
                    <a:pt x="0" y="51428"/>
                    <a:pt x="17142" y="62857"/>
                  </a:cubicBezTo>
                  <a:cubicBezTo>
                    <a:pt x="25714" y="68571"/>
                    <a:pt x="17142" y="74285"/>
                    <a:pt x="17142" y="80000"/>
                  </a:cubicBezTo>
                  <a:cubicBezTo>
                    <a:pt x="8571" y="91428"/>
                    <a:pt x="17142" y="97142"/>
                    <a:pt x="25714" y="102857"/>
                  </a:cubicBezTo>
                  <a:cubicBezTo>
                    <a:pt x="42857" y="108571"/>
                    <a:pt x="59999" y="108571"/>
                    <a:pt x="68571" y="108571"/>
                  </a:cubicBezTo>
                  <a:cubicBezTo>
                    <a:pt x="94285" y="120000"/>
                    <a:pt x="77142" y="102857"/>
                    <a:pt x="68571" y="91428"/>
                  </a:cubicBezTo>
                  <a:cubicBezTo>
                    <a:pt x="68571" y="91428"/>
                    <a:pt x="68571" y="68571"/>
                    <a:pt x="85714" y="68571"/>
                  </a:cubicBezTo>
                  <a:cubicBezTo>
                    <a:pt x="94285" y="68571"/>
                    <a:pt x="94285" y="97142"/>
                    <a:pt x="102857" y="97142"/>
                  </a:cubicBezTo>
                  <a:cubicBezTo>
                    <a:pt x="102857" y="97142"/>
                    <a:pt x="111428" y="80000"/>
                    <a:pt x="111428" y="80000"/>
                  </a:cubicBezTo>
                  <a:cubicBezTo>
                    <a:pt x="119999" y="68571"/>
                    <a:pt x="119999" y="62857"/>
                    <a:pt x="111428" y="57142"/>
                  </a:cubicBezTo>
                  <a:cubicBezTo>
                    <a:pt x="111428" y="40000"/>
                    <a:pt x="111428" y="5714"/>
                    <a:pt x="85714" y="0"/>
                  </a:cubicBezTo>
                  <a:cubicBezTo>
                    <a:pt x="77142" y="0"/>
                    <a:pt x="85714" y="5714"/>
                    <a:pt x="85714"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0" name="Google Shape;537;gb0755e36db_0_0">
              <a:extLst>
                <a:ext uri="{FF2B5EF4-FFF2-40B4-BE49-F238E27FC236}">
                  <a16:creationId xmlns:a16="http://schemas.microsoft.com/office/drawing/2014/main" id="{3886BF20-FCDC-3E4B-B239-4A5CAFFE0497}"/>
                </a:ext>
              </a:extLst>
            </p:cNvPr>
            <p:cNvSpPr/>
            <p:nvPr/>
          </p:nvSpPr>
          <p:spPr>
            <a:xfrm>
              <a:off x="16856591" y="8990631"/>
              <a:ext cx="100500" cy="86100"/>
            </a:xfrm>
            <a:custGeom>
              <a:avLst/>
              <a:gdLst/>
              <a:ahLst/>
              <a:cxnLst/>
              <a:rect l="l" t="t" r="r" b="b"/>
              <a:pathLst>
                <a:path w="120000" h="120000" extrusionOk="0">
                  <a:moveTo>
                    <a:pt x="80000" y="12000"/>
                  </a:moveTo>
                  <a:cubicBezTo>
                    <a:pt x="60000" y="0"/>
                    <a:pt x="50000" y="48000"/>
                    <a:pt x="20000" y="48000"/>
                  </a:cubicBezTo>
                  <a:cubicBezTo>
                    <a:pt x="0" y="60000"/>
                    <a:pt x="0" y="108000"/>
                    <a:pt x="0" y="120000"/>
                  </a:cubicBezTo>
                  <a:cubicBezTo>
                    <a:pt x="10000" y="108000"/>
                    <a:pt x="10000" y="84000"/>
                    <a:pt x="20000" y="72000"/>
                  </a:cubicBezTo>
                  <a:cubicBezTo>
                    <a:pt x="20000" y="72000"/>
                    <a:pt x="40000" y="60000"/>
                    <a:pt x="40000" y="72000"/>
                  </a:cubicBezTo>
                  <a:cubicBezTo>
                    <a:pt x="40000" y="84000"/>
                    <a:pt x="60000" y="84000"/>
                    <a:pt x="60000" y="84000"/>
                  </a:cubicBezTo>
                  <a:cubicBezTo>
                    <a:pt x="70000" y="84000"/>
                    <a:pt x="70000" y="96000"/>
                    <a:pt x="80000" y="84000"/>
                  </a:cubicBezTo>
                  <a:cubicBezTo>
                    <a:pt x="80000" y="84000"/>
                    <a:pt x="80000" y="60000"/>
                    <a:pt x="80000" y="60000"/>
                  </a:cubicBezTo>
                  <a:cubicBezTo>
                    <a:pt x="90000" y="36000"/>
                    <a:pt x="110000" y="24000"/>
                    <a:pt x="80000" y="12000"/>
                  </a:cubicBezTo>
                  <a:cubicBezTo>
                    <a:pt x="70000" y="12000"/>
                    <a:pt x="120000" y="36000"/>
                    <a:pt x="80000" y="1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1" name="Google Shape;538;gb0755e36db_0_0">
              <a:extLst>
                <a:ext uri="{FF2B5EF4-FFF2-40B4-BE49-F238E27FC236}">
                  <a16:creationId xmlns:a16="http://schemas.microsoft.com/office/drawing/2014/main" id="{B0C98506-ABE8-4D47-A0D7-7B0025817438}"/>
                </a:ext>
              </a:extLst>
            </p:cNvPr>
            <p:cNvSpPr/>
            <p:nvPr/>
          </p:nvSpPr>
          <p:spPr>
            <a:xfrm>
              <a:off x="16652561" y="8907273"/>
              <a:ext cx="100500" cy="100500"/>
            </a:xfrm>
            <a:custGeom>
              <a:avLst/>
              <a:gdLst/>
              <a:ahLst/>
              <a:cxnLst/>
              <a:rect l="l" t="t" r="r" b="b"/>
              <a:pathLst>
                <a:path w="120000" h="120000" extrusionOk="0">
                  <a:moveTo>
                    <a:pt x="110000" y="0"/>
                  </a:moveTo>
                  <a:cubicBezTo>
                    <a:pt x="90000" y="10000"/>
                    <a:pt x="70000" y="40000"/>
                    <a:pt x="60000" y="60000"/>
                  </a:cubicBezTo>
                  <a:cubicBezTo>
                    <a:pt x="50000" y="70000"/>
                    <a:pt x="0" y="100000"/>
                    <a:pt x="0" y="120000"/>
                  </a:cubicBezTo>
                  <a:cubicBezTo>
                    <a:pt x="0" y="120000"/>
                    <a:pt x="30000" y="110000"/>
                    <a:pt x="40000" y="100000"/>
                  </a:cubicBezTo>
                  <a:cubicBezTo>
                    <a:pt x="50000" y="100000"/>
                    <a:pt x="70000" y="80000"/>
                    <a:pt x="80000" y="70000"/>
                  </a:cubicBezTo>
                  <a:cubicBezTo>
                    <a:pt x="80000" y="50000"/>
                    <a:pt x="90000" y="40000"/>
                    <a:pt x="100000" y="30000"/>
                  </a:cubicBezTo>
                  <a:cubicBezTo>
                    <a:pt x="110000" y="30000"/>
                    <a:pt x="120000" y="0"/>
                    <a:pt x="11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2" name="Google Shape;539;gb0755e36db_0_0">
              <a:extLst>
                <a:ext uri="{FF2B5EF4-FFF2-40B4-BE49-F238E27FC236}">
                  <a16:creationId xmlns:a16="http://schemas.microsoft.com/office/drawing/2014/main" id="{37F19E83-1DDE-5C49-8C38-1CB89C82B4C4}"/>
                </a:ext>
              </a:extLst>
            </p:cNvPr>
            <p:cNvSpPr/>
            <p:nvPr/>
          </p:nvSpPr>
          <p:spPr>
            <a:xfrm>
              <a:off x="16948550" y="8780799"/>
              <a:ext cx="17100" cy="8700"/>
            </a:xfrm>
            <a:custGeom>
              <a:avLst/>
              <a:gdLst/>
              <a:ahLst/>
              <a:cxnLst/>
              <a:rect l="l" t="t" r="r" b="b"/>
              <a:pathLst>
                <a:path w="120000" h="120000" extrusionOk="0">
                  <a:moveTo>
                    <a:pt x="0" y="120000"/>
                  </a:moveTo>
                  <a:cubicBezTo>
                    <a:pt x="60000" y="120000"/>
                    <a:pt x="120000" y="0"/>
                    <a:pt x="60000" y="0"/>
                  </a:cubicBezTo>
                  <a:cubicBezTo>
                    <a:pt x="0" y="0"/>
                    <a:pt x="0" y="120000"/>
                    <a:pt x="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3" name="Google Shape;540;gb0755e36db_0_0">
              <a:extLst>
                <a:ext uri="{FF2B5EF4-FFF2-40B4-BE49-F238E27FC236}">
                  <a16:creationId xmlns:a16="http://schemas.microsoft.com/office/drawing/2014/main" id="{0DF9935D-9DAC-A443-908E-15CEA09C2143}"/>
                </a:ext>
              </a:extLst>
            </p:cNvPr>
            <p:cNvSpPr/>
            <p:nvPr/>
          </p:nvSpPr>
          <p:spPr>
            <a:xfrm>
              <a:off x="15727236" y="9125729"/>
              <a:ext cx="471300" cy="491400"/>
            </a:xfrm>
            <a:custGeom>
              <a:avLst/>
              <a:gdLst/>
              <a:ahLst/>
              <a:cxnLst/>
              <a:rect l="l" t="t" r="r" b="b"/>
              <a:pathLst>
                <a:path w="120000" h="120000" extrusionOk="0">
                  <a:moveTo>
                    <a:pt x="25714" y="6206"/>
                  </a:moveTo>
                  <a:cubicBezTo>
                    <a:pt x="19285" y="6206"/>
                    <a:pt x="14999" y="6206"/>
                    <a:pt x="8571" y="4137"/>
                  </a:cubicBezTo>
                  <a:cubicBezTo>
                    <a:pt x="4285" y="2068"/>
                    <a:pt x="0" y="0"/>
                    <a:pt x="4285" y="6206"/>
                  </a:cubicBezTo>
                  <a:cubicBezTo>
                    <a:pt x="6428" y="10344"/>
                    <a:pt x="8571" y="16551"/>
                    <a:pt x="12857" y="18620"/>
                  </a:cubicBezTo>
                  <a:cubicBezTo>
                    <a:pt x="17142" y="20689"/>
                    <a:pt x="21428" y="22758"/>
                    <a:pt x="23571" y="26896"/>
                  </a:cubicBezTo>
                  <a:cubicBezTo>
                    <a:pt x="25714" y="28965"/>
                    <a:pt x="25714" y="33103"/>
                    <a:pt x="27857" y="35172"/>
                  </a:cubicBezTo>
                  <a:cubicBezTo>
                    <a:pt x="32142" y="37241"/>
                    <a:pt x="34285" y="37241"/>
                    <a:pt x="36428" y="39310"/>
                  </a:cubicBezTo>
                  <a:cubicBezTo>
                    <a:pt x="40714" y="43448"/>
                    <a:pt x="40714" y="49655"/>
                    <a:pt x="42857" y="53793"/>
                  </a:cubicBezTo>
                  <a:cubicBezTo>
                    <a:pt x="44999" y="55862"/>
                    <a:pt x="47142" y="57931"/>
                    <a:pt x="47142" y="57931"/>
                  </a:cubicBezTo>
                  <a:cubicBezTo>
                    <a:pt x="51428" y="62068"/>
                    <a:pt x="53571" y="64137"/>
                    <a:pt x="55714" y="68275"/>
                  </a:cubicBezTo>
                  <a:cubicBezTo>
                    <a:pt x="59999" y="74482"/>
                    <a:pt x="59999" y="80689"/>
                    <a:pt x="64285" y="86896"/>
                  </a:cubicBezTo>
                  <a:cubicBezTo>
                    <a:pt x="72857" y="93103"/>
                    <a:pt x="79285" y="101379"/>
                    <a:pt x="87857" y="107586"/>
                  </a:cubicBezTo>
                  <a:cubicBezTo>
                    <a:pt x="92142" y="111724"/>
                    <a:pt x="94285" y="113793"/>
                    <a:pt x="98571" y="117931"/>
                  </a:cubicBezTo>
                  <a:cubicBezTo>
                    <a:pt x="100714" y="117931"/>
                    <a:pt x="113571" y="120000"/>
                    <a:pt x="115714" y="117931"/>
                  </a:cubicBezTo>
                  <a:cubicBezTo>
                    <a:pt x="117857" y="115862"/>
                    <a:pt x="113571" y="99310"/>
                    <a:pt x="115714" y="95172"/>
                  </a:cubicBezTo>
                  <a:cubicBezTo>
                    <a:pt x="115714" y="93103"/>
                    <a:pt x="119999" y="93103"/>
                    <a:pt x="117857" y="91034"/>
                  </a:cubicBezTo>
                  <a:cubicBezTo>
                    <a:pt x="115714" y="88965"/>
                    <a:pt x="113571" y="86896"/>
                    <a:pt x="111428" y="84827"/>
                  </a:cubicBezTo>
                  <a:cubicBezTo>
                    <a:pt x="111428" y="84827"/>
                    <a:pt x="109285" y="82758"/>
                    <a:pt x="107142" y="82758"/>
                  </a:cubicBezTo>
                  <a:cubicBezTo>
                    <a:pt x="104999" y="82758"/>
                    <a:pt x="104999" y="86896"/>
                    <a:pt x="102857" y="86896"/>
                  </a:cubicBezTo>
                  <a:cubicBezTo>
                    <a:pt x="104999" y="86896"/>
                    <a:pt x="102857" y="78620"/>
                    <a:pt x="102857" y="78620"/>
                  </a:cubicBezTo>
                  <a:cubicBezTo>
                    <a:pt x="100714" y="76551"/>
                    <a:pt x="100714" y="76551"/>
                    <a:pt x="100714" y="74482"/>
                  </a:cubicBezTo>
                  <a:cubicBezTo>
                    <a:pt x="100714" y="72413"/>
                    <a:pt x="96428" y="70344"/>
                    <a:pt x="94285" y="70344"/>
                  </a:cubicBezTo>
                  <a:cubicBezTo>
                    <a:pt x="92142" y="68275"/>
                    <a:pt x="87857" y="66206"/>
                    <a:pt x="89999" y="62068"/>
                  </a:cubicBezTo>
                  <a:cubicBezTo>
                    <a:pt x="89999" y="62068"/>
                    <a:pt x="87857" y="60000"/>
                    <a:pt x="89999" y="60000"/>
                  </a:cubicBezTo>
                  <a:cubicBezTo>
                    <a:pt x="89999" y="57931"/>
                    <a:pt x="92142" y="60000"/>
                    <a:pt x="92142" y="57931"/>
                  </a:cubicBezTo>
                  <a:cubicBezTo>
                    <a:pt x="94285" y="53793"/>
                    <a:pt x="81428" y="53793"/>
                    <a:pt x="81428" y="55862"/>
                  </a:cubicBezTo>
                  <a:cubicBezTo>
                    <a:pt x="81428" y="53793"/>
                    <a:pt x="89999" y="51724"/>
                    <a:pt x="81428" y="51724"/>
                  </a:cubicBezTo>
                  <a:cubicBezTo>
                    <a:pt x="79285" y="51724"/>
                    <a:pt x="77142" y="49655"/>
                    <a:pt x="77142" y="49655"/>
                  </a:cubicBezTo>
                  <a:cubicBezTo>
                    <a:pt x="77142" y="47586"/>
                    <a:pt x="79285" y="47586"/>
                    <a:pt x="79285" y="47586"/>
                  </a:cubicBezTo>
                  <a:cubicBezTo>
                    <a:pt x="79285" y="45517"/>
                    <a:pt x="75000" y="45517"/>
                    <a:pt x="75000" y="45517"/>
                  </a:cubicBezTo>
                  <a:cubicBezTo>
                    <a:pt x="75000" y="45517"/>
                    <a:pt x="77142" y="43448"/>
                    <a:pt x="72857" y="43448"/>
                  </a:cubicBezTo>
                  <a:cubicBezTo>
                    <a:pt x="70714" y="41379"/>
                    <a:pt x="68571" y="41379"/>
                    <a:pt x="66428" y="39310"/>
                  </a:cubicBezTo>
                  <a:cubicBezTo>
                    <a:pt x="59999" y="31034"/>
                    <a:pt x="64285" y="39310"/>
                    <a:pt x="64285" y="39310"/>
                  </a:cubicBezTo>
                  <a:cubicBezTo>
                    <a:pt x="62142" y="39310"/>
                    <a:pt x="55714" y="33103"/>
                    <a:pt x="53571" y="33103"/>
                  </a:cubicBezTo>
                  <a:cubicBezTo>
                    <a:pt x="51428" y="28965"/>
                    <a:pt x="49285" y="24827"/>
                    <a:pt x="44999" y="22758"/>
                  </a:cubicBezTo>
                  <a:cubicBezTo>
                    <a:pt x="40714" y="20689"/>
                    <a:pt x="38571" y="18620"/>
                    <a:pt x="34285" y="14482"/>
                  </a:cubicBezTo>
                  <a:cubicBezTo>
                    <a:pt x="32142" y="12413"/>
                    <a:pt x="29999" y="6206"/>
                    <a:pt x="25714" y="620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4" name="Google Shape;541;gb0755e36db_0_0">
              <a:extLst>
                <a:ext uri="{FF2B5EF4-FFF2-40B4-BE49-F238E27FC236}">
                  <a16:creationId xmlns:a16="http://schemas.microsoft.com/office/drawing/2014/main" id="{2BBAE899-6A58-514D-B13C-D8F4DCAEAD6B}"/>
                </a:ext>
              </a:extLst>
            </p:cNvPr>
            <p:cNvSpPr/>
            <p:nvPr/>
          </p:nvSpPr>
          <p:spPr>
            <a:xfrm>
              <a:off x="15810570" y="9303946"/>
              <a:ext cx="43200" cy="43200"/>
            </a:xfrm>
            <a:custGeom>
              <a:avLst/>
              <a:gdLst/>
              <a:ahLst/>
              <a:cxnLst/>
              <a:rect l="l" t="t" r="r" b="b"/>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5" name="Google Shape;542;gb0755e36db_0_0">
              <a:extLst>
                <a:ext uri="{FF2B5EF4-FFF2-40B4-BE49-F238E27FC236}">
                  <a16:creationId xmlns:a16="http://schemas.microsoft.com/office/drawing/2014/main" id="{EBBAFD12-D3D2-EC49-BA59-C33A3EA3D6A8}"/>
                </a:ext>
              </a:extLst>
            </p:cNvPr>
            <p:cNvSpPr/>
            <p:nvPr/>
          </p:nvSpPr>
          <p:spPr>
            <a:xfrm>
              <a:off x="15870922" y="9404550"/>
              <a:ext cx="40200" cy="43200"/>
            </a:xfrm>
            <a:custGeom>
              <a:avLst/>
              <a:gdLst/>
              <a:ahLst/>
              <a:cxnLst/>
              <a:rect l="l" t="t" r="r" b="b"/>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6" name="Google Shape;543;gb0755e36db_0_0">
              <a:extLst>
                <a:ext uri="{FF2B5EF4-FFF2-40B4-BE49-F238E27FC236}">
                  <a16:creationId xmlns:a16="http://schemas.microsoft.com/office/drawing/2014/main" id="{34A8C59F-E88A-7042-8B83-934A1B6E6C96}"/>
                </a:ext>
              </a:extLst>
            </p:cNvPr>
            <p:cNvSpPr/>
            <p:nvPr/>
          </p:nvSpPr>
          <p:spPr>
            <a:xfrm>
              <a:off x="16155416" y="9430418"/>
              <a:ext cx="60300" cy="60300"/>
            </a:xfrm>
            <a:custGeom>
              <a:avLst/>
              <a:gdLst/>
              <a:ahLst/>
              <a:cxnLst/>
              <a:rect l="l" t="t" r="r" b="b"/>
              <a:pathLst>
                <a:path w="120000" h="120000" extrusionOk="0">
                  <a:moveTo>
                    <a:pt x="119999" y="119999"/>
                  </a:moveTo>
                  <a:cubicBezTo>
                    <a:pt x="119999" y="85714"/>
                    <a:pt x="85714" y="85714"/>
                    <a:pt x="85714" y="51428"/>
                  </a:cubicBezTo>
                  <a:cubicBezTo>
                    <a:pt x="85714" y="17142"/>
                    <a:pt x="34285" y="0"/>
                    <a:pt x="0" y="17142"/>
                  </a:cubicBezTo>
                  <a:cubicBezTo>
                    <a:pt x="0" y="34285"/>
                    <a:pt x="0" y="51428"/>
                    <a:pt x="17142" y="51428"/>
                  </a:cubicBezTo>
                  <a:cubicBezTo>
                    <a:pt x="51428" y="51428"/>
                    <a:pt x="34285" y="68571"/>
                    <a:pt x="51428" y="85714"/>
                  </a:cubicBezTo>
                  <a:cubicBezTo>
                    <a:pt x="51428" y="102857"/>
                    <a:pt x="119999" y="119999"/>
                    <a:pt x="119999" y="11999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7" name="Google Shape;544;gb0755e36db_0_0">
              <a:extLst>
                <a:ext uri="{FF2B5EF4-FFF2-40B4-BE49-F238E27FC236}">
                  <a16:creationId xmlns:a16="http://schemas.microsoft.com/office/drawing/2014/main" id="{3CFCEAEA-0BD2-6943-9673-EA71226CE367}"/>
                </a:ext>
              </a:extLst>
            </p:cNvPr>
            <p:cNvSpPr/>
            <p:nvPr/>
          </p:nvSpPr>
          <p:spPr>
            <a:xfrm>
              <a:off x="16250245" y="9473536"/>
              <a:ext cx="31500" cy="31500"/>
            </a:xfrm>
            <a:custGeom>
              <a:avLst/>
              <a:gdLst/>
              <a:ahLst/>
              <a:cxnLst/>
              <a:rect l="l" t="t" r="r" b="b"/>
              <a:pathLst>
                <a:path w="120000" h="120000" extrusionOk="0">
                  <a:moveTo>
                    <a:pt x="60000" y="90000"/>
                  </a:moveTo>
                  <a:cubicBezTo>
                    <a:pt x="0" y="120000"/>
                    <a:pt x="0" y="30000"/>
                    <a:pt x="60000" y="0"/>
                  </a:cubicBezTo>
                  <a:cubicBezTo>
                    <a:pt x="120000" y="0"/>
                    <a:pt x="120000" y="90000"/>
                    <a:pt x="60000" y="90000"/>
                  </a:cubicBezTo>
                  <a:cubicBezTo>
                    <a:pt x="30000" y="120000"/>
                    <a:pt x="90000" y="90000"/>
                    <a:pt x="60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8" name="Google Shape;545;gb0755e36db_0_0">
              <a:extLst>
                <a:ext uri="{FF2B5EF4-FFF2-40B4-BE49-F238E27FC236}">
                  <a16:creationId xmlns:a16="http://schemas.microsoft.com/office/drawing/2014/main" id="{1ECDD74B-394F-D147-BBB0-C91515CF4208}"/>
                </a:ext>
              </a:extLst>
            </p:cNvPr>
            <p:cNvSpPr/>
            <p:nvPr/>
          </p:nvSpPr>
          <p:spPr>
            <a:xfrm>
              <a:off x="16164034" y="9617256"/>
              <a:ext cx="387900" cy="126600"/>
            </a:xfrm>
            <a:custGeom>
              <a:avLst/>
              <a:gdLst/>
              <a:ahLst/>
              <a:cxnLst/>
              <a:rect l="l" t="t" r="r" b="b"/>
              <a:pathLst>
                <a:path w="120000" h="120000" extrusionOk="0">
                  <a:moveTo>
                    <a:pt x="23478" y="0"/>
                  </a:moveTo>
                  <a:cubicBezTo>
                    <a:pt x="18260" y="8000"/>
                    <a:pt x="15652" y="0"/>
                    <a:pt x="7826" y="0"/>
                  </a:cubicBezTo>
                  <a:cubicBezTo>
                    <a:pt x="7826" y="0"/>
                    <a:pt x="0" y="24000"/>
                    <a:pt x="0" y="32000"/>
                  </a:cubicBezTo>
                  <a:cubicBezTo>
                    <a:pt x="0" y="40000"/>
                    <a:pt x="10434" y="32000"/>
                    <a:pt x="13043" y="48000"/>
                  </a:cubicBezTo>
                  <a:cubicBezTo>
                    <a:pt x="15652" y="64000"/>
                    <a:pt x="23478" y="64000"/>
                    <a:pt x="28695" y="72000"/>
                  </a:cubicBezTo>
                  <a:cubicBezTo>
                    <a:pt x="33913" y="72000"/>
                    <a:pt x="36521" y="72000"/>
                    <a:pt x="39130" y="72000"/>
                  </a:cubicBezTo>
                  <a:cubicBezTo>
                    <a:pt x="46956" y="72000"/>
                    <a:pt x="54782" y="80000"/>
                    <a:pt x="62608" y="88000"/>
                  </a:cubicBezTo>
                  <a:cubicBezTo>
                    <a:pt x="75652" y="96000"/>
                    <a:pt x="91304" y="88000"/>
                    <a:pt x="104347" y="104000"/>
                  </a:cubicBezTo>
                  <a:cubicBezTo>
                    <a:pt x="106956" y="104000"/>
                    <a:pt x="114782" y="120000"/>
                    <a:pt x="117391" y="104000"/>
                  </a:cubicBezTo>
                  <a:cubicBezTo>
                    <a:pt x="120000" y="104000"/>
                    <a:pt x="114782" y="72000"/>
                    <a:pt x="112173" y="72000"/>
                  </a:cubicBezTo>
                  <a:cubicBezTo>
                    <a:pt x="109565" y="64000"/>
                    <a:pt x="109565" y="72000"/>
                    <a:pt x="106956" y="72000"/>
                  </a:cubicBezTo>
                  <a:cubicBezTo>
                    <a:pt x="101739" y="80000"/>
                    <a:pt x="99130" y="72000"/>
                    <a:pt x="96521" y="72000"/>
                  </a:cubicBezTo>
                  <a:cubicBezTo>
                    <a:pt x="93913" y="64000"/>
                    <a:pt x="93913" y="56000"/>
                    <a:pt x="91304" y="48000"/>
                  </a:cubicBezTo>
                  <a:cubicBezTo>
                    <a:pt x="91304" y="40000"/>
                    <a:pt x="86086" y="40000"/>
                    <a:pt x="83478" y="32000"/>
                  </a:cubicBezTo>
                  <a:cubicBezTo>
                    <a:pt x="80869" y="32000"/>
                    <a:pt x="73043" y="24000"/>
                    <a:pt x="70434" y="24000"/>
                  </a:cubicBezTo>
                  <a:cubicBezTo>
                    <a:pt x="67826" y="24000"/>
                    <a:pt x="65217" y="32000"/>
                    <a:pt x="65217" y="32000"/>
                  </a:cubicBezTo>
                  <a:cubicBezTo>
                    <a:pt x="62608" y="40000"/>
                    <a:pt x="60000" y="40000"/>
                    <a:pt x="54782" y="40000"/>
                  </a:cubicBezTo>
                  <a:cubicBezTo>
                    <a:pt x="49565" y="40000"/>
                    <a:pt x="44347" y="32000"/>
                    <a:pt x="39130" y="24000"/>
                  </a:cubicBezTo>
                  <a:cubicBezTo>
                    <a:pt x="36521" y="16000"/>
                    <a:pt x="31304" y="16000"/>
                    <a:pt x="28695" y="16000"/>
                  </a:cubicBezTo>
                  <a:cubicBezTo>
                    <a:pt x="28695" y="16000"/>
                    <a:pt x="26086" y="0"/>
                    <a:pt x="23478" y="0"/>
                  </a:cubicBezTo>
                  <a:cubicBezTo>
                    <a:pt x="20869" y="8000"/>
                    <a:pt x="26086" y="0"/>
                    <a:pt x="23478"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89" name="Google Shape;546;gb0755e36db_0_0">
              <a:extLst>
                <a:ext uri="{FF2B5EF4-FFF2-40B4-BE49-F238E27FC236}">
                  <a16:creationId xmlns:a16="http://schemas.microsoft.com/office/drawing/2014/main" id="{555A0B91-A30E-774A-97A9-EA862E9CE9F1}"/>
                </a:ext>
              </a:extLst>
            </p:cNvPr>
            <p:cNvSpPr/>
            <p:nvPr/>
          </p:nvSpPr>
          <p:spPr>
            <a:xfrm>
              <a:off x="16451405" y="9648873"/>
              <a:ext cx="66000" cy="25800"/>
            </a:xfrm>
            <a:custGeom>
              <a:avLst/>
              <a:gdLst/>
              <a:ahLst/>
              <a:cxnLst/>
              <a:rect l="l" t="t" r="r" b="b"/>
              <a:pathLst>
                <a:path w="120000" h="120000" extrusionOk="0">
                  <a:moveTo>
                    <a:pt x="45000" y="120000"/>
                  </a:moveTo>
                  <a:cubicBezTo>
                    <a:pt x="0" y="80000"/>
                    <a:pt x="105000" y="0"/>
                    <a:pt x="120000" y="40000"/>
                  </a:cubicBezTo>
                  <a:cubicBezTo>
                    <a:pt x="120000" y="80000"/>
                    <a:pt x="60000" y="120000"/>
                    <a:pt x="45000" y="120000"/>
                  </a:cubicBezTo>
                  <a:cubicBezTo>
                    <a:pt x="30000" y="120000"/>
                    <a:pt x="60000" y="120000"/>
                    <a:pt x="45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0" name="Google Shape;547;gb0755e36db_0_0">
              <a:extLst>
                <a:ext uri="{FF2B5EF4-FFF2-40B4-BE49-F238E27FC236}">
                  <a16:creationId xmlns:a16="http://schemas.microsoft.com/office/drawing/2014/main" id="{CA7FD2F8-B2CE-6547-AA32-5EFC8478DCC1}"/>
                </a:ext>
              </a:extLst>
            </p:cNvPr>
            <p:cNvSpPr/>
            <p:nvPr/>
          </p:nvSpPr>
          <p:spPr>
            <a:xfrm>
              <a:off x="16543359" y="9709237"/>
              <a:ext cx="51600" cy="34500"/>
            </a:xfrm>
            <a:custGeom>
              <a:avLst/>
              <a:gdLst/>
              <a:ahLst/>
              <a:cxnLst/>
              <a:rect l="l" t="t" r="r" b="b"/>
              <a:pathLst>
                <a:path w="120000" h="120000" extrusionOk="0">
                  <a:moveTo>
                    <a:pt x="60000" y="0"/>
                  </a:moveTo>
                  <a:cubicBezTo>
                    <a:pt x="40000" y="0"/>
                    <a:pt x="0" y="0"/>
                    <a:pt x="20000" y="30000"/>
                  </a:cubicBezTo>
                  <a:cubicBezTo>
                    <a:pt x="20000" y="30000"/>
                    <a:pt x="60000" y="120000"/>
                    <a:pt x="60000" y="120000"/>
                  </a:cubicBezTo>
                  <a:cubicBezTo>
                    <a:pt x="100000" y="120000"/>
                    <a:pt x="120000" y="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1" name="Google Shape;548;gb0755e36db_0_0">
              <a:extLst>
                <a:ext uri="{FF2B5EF4-FFF2-40B4-BE49-F238E27FC236}">
                  <a16:creationId xmlns:a16="http://schemas.microsoft.com/office/drawing/2014/main" id="{CAA387EA-7EBB-2743-B177-2EF9FCDF1B29}"/>
                </a:ext>
              </a:extLst>
            </p:cNvPr>
            <p:cNvSpPr/>
            <p:nvPr/>
          </p:nvSpPr>
          <p:spPr>
            <a:xfrm>
              <a:off x="16595088" y="9717859"/>
              <a:ext cx="40200" cy="25800"/>
            </a:xfrm>
            <a:custGeom>
              <a:avLst/>
              <a:gdLst/>
              <a:ahLst/>
              <a:cxnLst/>
              <a:rect l="l" t="t" r="r" b="b"/>
              <a:pathLst>
                <a:path w="120000" h="120000" extrusionOk="0">
                  <a:moveTo>
                    <a:pt x="96000" y="40000"/>
                  </a:moveTo>
                  <a:cubicBezTo>
                    <a:pt x="96000" y="40000"/>
                    <a:pt x="72000" y="0"/>
                    <a:pt x="48000" y="0"/>
                  </a:cubicBezTo>
                  <a:cubicBezTo>
                    <a:pt x="48000" y="40000"/>
                    <a:pt x="0" y="80000"/>
                    <a:pt x="24000" y="80000"/>
                  </a:cubicBezTo>
                  <a:cubicBezTo>
                    <a:pt x="24000" y="80000"/>
                    <a:pt x="48000" y="120000"/>
                    <a:pt x="48000" y="80000"/>
                  </a:cubicBezTo>
                  <a:cubicBezTo>
                    <a:pt x="72000" y="80000"/>
                    <a:pt x="120000" y="80000"/>
                    <a:pt x="96000" y="40000"/>
                  </a:cubicBezTo>
                  <a:cubicBezTo>
                    <a:pt x="96000" y="40000"/>
                    <a:pt x="120000" y="80000"/>
                    <a:pt x="96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2" name="Google Shape;549;gb0755e36db_0_0">
              <a:extLst>
                <a:ext uri="{FF2B5EF4-FFF2-40B4-BE49-F238E27FC236}">
                  <a16:creationId xmlns:a16="http://schemas.microsoft.com/office/drawing/2014/main" id="{CE6B28EA-CC25-4E47-8780-EE9F1B5FDF38}"/>
                </a:ext>
              </a:extLst>
            </p:cNvPr>
            <p:cNvSpPr/>
            <p:nvPr/>
          </p:nvSpPr>
          <p:spPr>
            <a:xfrm>
              <a:off x="16626697" y="9717859"/>
              <a:ext cx="60300" cy="34500"/>
            </a:xfrm>
            <a:custGeom>
              <a:avLst/>
              <a:gdLst/>
              <a:ahLst/>
              <a:cxnLst/>
              <a:rect l="l" t="t" r="r" b="b"/>
              <a:pathLst>
                <a:path w="120000" h="120000" extrusionOk="0">
                  <a:moveTo>
                    <a:pt x="34285" y="30000"/>
                  </a:moveTo>
                  <a:cubicBezTo>
                    <a:pt x="17142" y="60000"/>
                    <a:pt x="0" y="120000"/>
                    <a:pt x="34285" y="120000"/>
                  </a:cubicBezTo>
                  <a:cubicBezTo>
                    <a:pt x="68571" y="120000"/>
                    <a:pt x="85714" y="120000"/>
                    <a:pt x="102857" y="90000"/>
                  </a:cubicBezTo>
                  <a:cubicBezTo>
                    <a:pt x="119999" y="90000"/>
                    <a:pt x="85714" y="60000"/>
                    <a:pt x="85714" y="30000"/>
                  </a:cubicBezTo>
                  <a:cubicBezTo>
                    <a:pt x="68571" y="0"/>
                    <a:pt x="51428" y="0"/>
                    <a:pt x="34285"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3" name="Google Shape;550;gb0755e36db_0_0">
              <a:extLst>
                <a:ext uri="{FF2B5EF4-FFF2-40B4-BE49-F238E27FC236}">
                  <a16:creationId xmlns:a16="http://schemas.microsoft.com/office/drawing/2014/main" id="{41E056F2-2AB7-854D-AEE9-680984A5FA29}"/>
                </a:ext>
              </a:extLst>
            </p:cNvPr>
            <p:cNvSpPr/>
            <p:nvPr/>
          </p:nvSpPr>
          <p:spPr>
            <a:xfrm>
              <a:off x="16669802" y="9709237"/>
              <a:ext cx="69000" cy="43200"/>
            </a:xfrm>
            <a:custGeom>
              <a:avLst/>
              <a:gdLst/>
              <a:ahLst/>
              <a:cxnLst/>
              <a:rect l="l" t="t" r="r" b="b"/>
              <a:pathLst>
                <a:path w="120000" h="120000" extrusionOk="0">
                  <a:moveTo>
                    <a:pt x="15000" y="0"/>
                  </a:moveTo>
                  <a:cubicBezTo>
                    <a:pt x="0" y="0"/>
                    <a:pt x="0" y="0"/>
                    <a:pt x="0" y="24000"/>
                  </a:cubicBezTo>
                  <a:cubicBezTo>
                    <a:pt x="0" y="24000"/>
                    <a:pt x="30000" y="24000"/>
                    <a:pt x="30000" y="48000"/>
                  </a:cubicBezTo>
                  <a:cubicBezTo>
                    <a:pt x="30000" y="48000"/>
                    <a:pt x="30000" y="72000"/>
                    <a:pt x="30000" y="72000"/>
                  </a:cubicBezTo>
                  <a:cubicBezTo>
                    <a:pt x="30000" y="96000"/>
                    <a:pt x="90000" y="120000"/>
                    <a:pt x="105000" y="96000"/>
                  </a:cubicBezTo>
                  <a:cubicBezTo>
                    <a:pt x="120000" y="72000"/>
                    <a:pt x="120000" y="48000"/>
                    <a:pt x="105000" y="24000"/>
                  </a:cubicBezTo>
                  <a:cubicBezTo>
                    <a:pt x="75000" y="24000"/>
                    <a:pt x="45000" y="24000"/>
                    <a:pt x="15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4" name="Google Shape;551;gb0755e36db_0_0">
              <a:extLst>
                <a:ext uri="{FF2B5EF4-FFF2-40B4-BE49-F238E27FC236}">
                  <a16:creationId xmlns:a16="http://schemas.microsoft.com/office/drawing/2014/main" id="{ED1F7567-B5F8-7D4F-B03F-DB30FA84F075}"/>
                </a:ext>
              </a:extLst>
            </p:cNvPr>
            <p:cNvSpPr/>
            <p:nvPr/>
          </p:nvSpPr>
          <p:spPr>
            <a:xfrm>
              <a:off x="16761763" y="9717859"/>
              <a:ext cx="103500" cy="34500"/>
            </a:xfrm>
            <a:custGeom>
              <a:avLst/>
              <a:gdLst/>
              <a:ahLst/>
              <a:cxnLst/>
              <a:rect l="l" t="t" r="r" b="b"/>
              <a:pathLst>
                <a:path w="120000" h="120000" extrusionOk="0">
                  <a:moveTo>
                    <a:pt x="20000" y="0"/>
                  </a:moveTo>
                  <a:cubicBezTo>
                    <a:pt x="20000" y="0"/>
                    <a:pt x="0" y="30000"/>
                    <a:pt x="0" y="60000"/>
                  </a:cubicBezTo>
                  <a:cubicBezTo>
                    <a:pt x="0" y="60000"/>
                    <a:pt x="110000" y="120000"/>
                    <a:pt x="120000" y="60000"/>
                  </a:cubicBezTo>
                  <a:cubicBezTo>
                    <a:pt x="120000" y="30000"/>
                    <a:pt x="90000" y="60000"/>
                    <a:pt x="90000" y="60000"/>
                  </a:cubicBezTo>
                  <a:cubicBezTo>
                    <a:pt x="70000" y="60000"/>
                    <a:pt x="40000" y="30000"/>
                    <a:pt x="20000" y="0"/>
                  </a:cubicBezTo>
                  <a:cubicBezTo>
                    <a:pt x="20000" y="0"/>
                    <a:pt x="30000" y="0"/>
                    <a:pt x="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5" name="Google Shape;552;gb0755e36db_0_0">
              <a:extLst>
                <a:ext uri="{FF2B5EF4-FFF2-40B4-BE49-F238E27FC236}">
                  <a16:creationId xmlns:a16="http://schemas.microsoft.com/office/drawing/2014/main" id="{E1BBA9A4-82D6-6C4B-83AD-640DDC45873F}"/>
                </a:ext>
              </a:extLst>
            </p:cNvPr>
            <p:cNvSpPr/>
            <p:nvPr/>
          </p:nvSpPr>
          <p:spPr>
            <a:xfrm>
              <a:off x="16730150" y="9766725"/>
              <a:ext cx="92100" cy="51600"/>
            </a:xfrm>
            <a:custGeom>
              <a:avLst/>
              <a:gdLst/>
              <a:ahLst/>
              <a:cxnLst/>
              <a:rect l="l" t="t" r="r" b="b"/>
              <a:pathLst>
                <a:path w="120000" h="120000" extrusionOk="0">
                  <a:moveTo>
                    <a:pt x="0" y="0"/>
                  </a:moveTo>
                  <a:cubicBezTo>
                    <a:pt x="10909" y="0"/>
                    <a:pt x="76363" y="120000"/>
                    <a:pt x="87272" y="80000"/>
                  </a:cubicBezTo>
                  <a:cubicBezTo>
                    <a:pt x="120000" y="20000"/>
                    <a:pt x="10909" y="0"/>
                    <a:pt x="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6" name="Google Shape;553;gb0755e36db_0_0">
              <a:extLst>
                <a:ext uri="{FF2B5EF4-FFF2-40B4-BE49-F238E27FC236}">
                  <a16:creationId xmlns:a16="http://schemas.microsoft.com/office/drawing/2014/main" id="{231C4B39-0A4D-C044-90E1-11A15BBADBF3}"/>
                </a:ext>
              </a:extLst>
            </p:cNvPr>
            <p:cNvSpPr/>
            <p:nvPr/>
          </p:nvSpPr>
          <p:spPr>
            <a:xfrm>
              <a:off x="17023263" y="9496530"/>
              <a:ext cx="51600" cy="34500"/>
            </a:xfrm>
            <a:custGeom>
              <a:avLst/>
              <a:gdLst/>
              <a:ahLst/>
              <a:cxnLst/>
              <a:rect l="l" t="t" r="r" b="b"/>
              <a:pathLst>
                <a:path w="120000" h="120000" extrusionOk="0">
                  <a:moveTo>
                    <a:pt x="60000" y="90000"/>
                  </a:moveTo>
                  <a:cubicBezTo>
                    <a:pt x="0" y="120000"/>
                    <a:pt x="20000" y="0"/>
                    <a:pt x="80000" y="0"/>
                  </a:cubicBezTo>
                  <a:cubicBezTo>
                    <a:pt x="120000" y="0"/>
                    <a:pt x="100000" y="90000"/>
                    <a:pt x="60000" y="90000"/>
                  </a:cubicBezTo>
                  <a:cubicBezTo>
                    <a:pt x="40000" y="120000"/>
                    <a:pt x="100000" y="90000"/>
                    <a:pt x="60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7" name="Google Shape;554;gb0755e36db_0_0">
              <a:extLst>
                <a:ext uri="{FF2B5EF4-FFF2-40B4-BE49-F238E27FC236}">
                  <a16:creationId xmlns:a16="http://schemas.microsoft.com/office/drawing/2014/main" id="{C2AE2CC5-F619-974D-BD12-F71A7DC465F6}"/>
                </a:ext>
              </a:extLst>
            </p:cNvPr>
            <p:cNvSpPr/>
            <p:nvPr/>
          </p:nvSpPr>
          <p:spPr>
            <a:xfrm>
              <a:off x="17109477" y="9490784"/>
              <a:ext cx="126300" cy="40200"/>
            </a:xfrm>
            <a:custGeom>
              <a:avLst/>
              <a:gdLst/>
              <a:ahLst/>
              <a:cxnLst/>
              <a:rect l="l" t="t" r="r" b="b"/>
              <a:pathLst>
                <a:path w="120000" h="120000" extrusionOk="0">
                  <a:moveTo>
                    <a:pt x="16000" y="72000"/>
                  </a:moveTo>
                  <a:cubicBezTo>
                    <a:pt x="8000" y="72000"/>
                    <a:pt x="0" y="48000"/>
                    <a:pt x="8000" y="24000"/>
                  </a:cubicBezTo>
                  <a:cubicBezTo>
                    <a:pt x="16000" y="0"/>
                    <a:pt x="24000" y="0"/>
                    <a:pt x="40000" y="0"/>
                  </a:cubicBezTo>
                  <a:cubicBezTo>
                    <a:pt x="64000" y="0"/>
                    <a:pt x="80000" y="0"/>
                    <a:pt x="104000" y="48000"/>
                  </a:cubicBezTo>
                  <a:cubicBezTo>
                    <a:pt x="112000" y="72000"/>
                    <a:pt x="120000" y="96000"/>
                    <a:pt x="120000" y="120000"/>
                  </a:cubicBezTo>
                  <a:cubicBezTo>
                    <a:pt x="112000" y="120000"/>
                    <a:pt x="88000" y="72000"/>
                    <a:pt x="88000" y="72000"/>
                  </a:cubicBezTo>
                  <a:cubicBezTo>
                    <a:pt x="64000" y="48000"/>
                    <a:pt x="40000" y="72000"/>
                    <a:pt x="16000" y="72000"/>
                  </a:cubicBezTo>
                  <a:cubicBezTo>
                    <a:pt x="8000" y="72000"/>
                    <a:pt x="24000" y="72000"/>
                    <a:pt x="16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8" name="Google Shape;555;gb0755e36db_0_0">
              <a:extLst>
                <a:ext uri="{FF2B5EF4-FFF2-40B4-BE49-F238E27FC236}">
                  <a16:creationId xmlns:a16="http://schemas.microsoft.com/office/drawing/2014/main" id="{5AF1643F-4239-6D49-AB2F-3BB69F5DEF1E}"/>
                </a:ext>
              </a:extLst>
            </p:cNvPr>
            <p:cNvSpPr/>
            <p:nvPr/>
          </p:nvSpPr>
          <p:spPr>
            <a:xfrm>
              <a:off x="16721530" y="9295319"/>
              <a:ext cx="270000" cy="304800"/>
            </a:xfrm>
            <a:custGeom>
              <a:avLst/>
              <a:gdLst/>
              <a:ahLst/>
              <a:cxnLst/>
              <a:rect l="l" t="t" r="r" b="b"/>
              <a:pathLst>
                <a:path w="120000" h="120000" extrusionOk="0">
                  <a:moveTo>
                    <a:pt x="48750" y="106666"/>
                  </a:moveTo>
                  <a:cubicBezTo>
                    <a:pt x="48750" y="103333"/>
                    <a:pt x="52500" y="103333"/>
                    <a:pt x="52500" y="100000"/>
                  </a:cubicBezTo>
                  <a:cubicBezTo>
                    <a:pt x="52500" y="96666"/>
                    <a:pt x="45000" y="93333"/>
                    <a:pt x="41250" y="93333"/>
                  </a:cubicBezTo>
                  <a:cubicBezTo>
                    <a:pt x="37500" y="86666"/>
                    <a:pt x="45000" y="83333"/>
                    <a:pt x="45000" y="76666"/>
                  </a:cubicBezTo>
                  <a:cubicBezTo>
                    <a:pt x="45000" y="73333"/>
                    <a:pt x="30000" y="73333"/>
                    <a:pt x="30000" y="76666"/>
                  </a:cubicBezTo>
                  <a:cubicBezTo>
                    <a:pt x="26250" y="83333"/>
                    <a:pt x="30000" y="90000"/>
                    <a:pt x="30000" y="96666"/>
                  </a:cubicBezTo>
                  <a:cubicBezTo>
                    <a:pt x="26250" y="96666"/>
                    <a:pt x="30000" y="100000"/>
                    <a:pt x="30000" y="100000"/>
                  </a:cubicBezTo>
                  <a:cubicBezTo>
                    <a:pt x="30000" y="106666"/>
                    <a:pt x="26250" y="110000"/>
                    <a:pt x="26250" y="113333"/>
                  </a:cubicBezTo>
                  <a:cubicBezTo>
                    <a:pt x="22500" y="120000"/>
                    <a:pt x="26250" y="120000"/>
                    <a:pt x="15000" y="120000"/>
                  </a:cubicBezTo>
                  <a:cubicBezTo>
                    <a:pt x="3750" y="120000"/>
                    <a:pt x="15000" y="106666"/>
                    <a:pt x="15000" y="103333"/>
                  </a:cubicBezTo>
                  <a:cubicBezTo>
                    <a:pt x="18750" y="100000"/>
                    <a:pt x="15000" y="90000"/>
                    <a:pt x="7500" y="86666"/>
                  </a:cubicBezTo>
                  <a:cubicBezTo>
                    <a:pt x="0" y="83333"/>
                    <a:pt x="0" y="76666"/>
                    <a:pt x="3750" y="70000"/>
                  </a:cubicBezTo>
                  <a:cubicBezTo>
                    <a:pt x="7500" y="63333"/>
                    <a:pt x="7500" y="53333"/>
                    <a:pt x="11250" y="46666"/>
                  </a:cubicBezTo>
                  <a:cubicBezTo>
                    <a:pt x="18750" y="36666"/>
                    <a:pt x="15000" y="16666"/>
                    <a:pt x="33750" y="16666"/>
                  </a:cubicBezTo>
                  <a:cubicBezTo>
                    <a:pt x="37500" y="16666"/>
                    <a:pt x="33750" y="6666"/>
                    <a:pt x="41250" y="6666"/>
                  </a:cubicBezTo>
                  <a:cubicBezTo>
                    <a:pt x="52500" y="10000"/>
                    <a:pt x="60000" y="13333"/>
                    <a:pt x="67500" y="13333"/>
                  </a:cubicBezTo>
                  <a:cubicBezTo>
                    <a:pt x="75000" y="13333"/>
                    <a:pt x="86250" y="16666"/>
                    <a:pt x="93750" y="13333"/>
                  </a:cubicBezTo>
                  <a:cubicBezTo>
                    <a:pt x="97500" y="13333"/>
                    <a:pt x="120000" y="0"/>
                    <a:pt x="120000" y="3333"/>
                  </a:cubicBezTo>
                  <a:cubicBezTo>
                    <a:pt x="120000" y="6666"/>
                    <a:pt x="108750" y="16666"/>
                    <a:pt x="108750" y="20000"/>
                  </a:cubicBezTo>
                  <a:cubicBezTo>
                    <a:pt x="101250" y="23333"/>
                    <a:pt x="93750" y="23333"/>
                    <a:pt x="86250" y="23333"/>
                  </a:cubicBezTo>
                  <a:cubicBezTo>
                    <a:pt x="67500" y="20000"/>
                    <a:pt x="52500" y="23333"/>
                    <a:pt x="37500" y="23333"/>
                  </a:cubicBezTo>
                  <a:cubicBezTo>
                    <a:pt x="26250" y="20000"/>
                    <a:pt x="22500" y="23333"/>
                    <a:pt x="22500" y="33333"/>
                  </a:cubicBezTo>
                  <a:cubicBezTo>
                    <a:pt x="22500" y="43333"/>
                    <a:pt x="33750" y="43333"/>
                    <a:pt x="37500" y="50000"/>
                  </a:cubicBezTo>
                  <a:cubicBezTo>
                    <a:pt x="41250" y="56666"/>
                    <a:pt x="45000" y="50000"/>
                    <a:pt x="48750" y="46666"/>
                  </a:cubicBezTo>
                  <a:cubicBezTo>
                    <a:pt x="48750" y="43333"/>
                    <a:pt x="75000" y="40000"/>
                    <a:pt x="75000" y="43333"/>
                  </a:cubicBezTo>
                  <a:cubicBezTo>
                    <a:pt x="78750" y="43333"/>
                    <a:pt x="67500" y="53333"/>
                    <a:pt x="63750" y="53333"/>
                  </a:cubicBezTo>
                  <a:cubicBezTo>
                    <a:pt x="56250" y="60000"/>
                    <a:pt x="56250" y="60000"/>
                    <a:pt x="48750" y="56666"/>
                  </a:cubicBezTo>
                  <a:cubicBezTo>
                    <a:pt x="48750" y="56666"/>
                    <a:pt x="52500" y="66666"/>
                    <a:pt x="52500" y="66666"/>
                  </a:cubicBezTo>
                  <a:cubicBezTo>
                    <a:pt x="56250" y="70000"/>
                    <a:pt x="67500" y="76666"/>
                    <a:pt x="67500" y="83333"/>
                  </a:cubicBezTo>
                  <a:cubicBezTo>
                    <a:pt x="67500" y="86666"/>
                    <a:pt x="67500" y="90000"/>
                    <a:pt x="71250" y="93333"/>
                  </a:cubicBezTo>
                  <a:cubicBezTo>
                    <a:pt x="71250" y="93333"/>
                    <a:pt x="78750" y="100000"/>
                    <a:pt x="82500" y="100000"/>
                  </a:cubicBezTo>
                  <a:cubicBezTo>
                    <a:pt x="75000" y="103333"/>
                    <a:pt x="56250" y="110000"/>
                    <a:pt x="48750" y="106666"/>
                  </a:cubicBezTo>
                  <a:cubicBezTo>
                    <a:pt x="48750" y="103333"/>
                    <a:pt x="52500" y="110000"/>
                    <a:pt x="48750"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99" name="Google Shape;556;gb0755e36db_0_0">
              <a:extLst>
                <a:ext uri="{FF2B5EF4-FFF2-40B4-BE49-F238E27FC236}">
                  <a16:creationId xmlns:a16="http://schemas.microsoft.com/office/drawing/2014/main" id="{0849B6F0-0957-AD43-9D38-B97173B25DFC}"/>
                </a:ext>
              </a:extLst>
            </p:cNvPr>
            <p:cNvSpPr/>
            <p:nvPr/>
          </p:nvSpPr>
          <p:spPr>
            <a:xfrm>
              <a:off x="17083611" y="9278072"/>
              <a:ext cx="66000" cy="126600"/>
            </a:xfrm>
            <a:custGeom>
              <a:avLst/>
              <a:gdLst/>
              <a:ahLst/>
              <a:cxnLst/>
              <a:rect l="l" t="t" r="r" b="b"/>
              <a:pathLst>
                <a:path w="120000" h="120000" extrusionOk="0">
                  <a:moveTo>
                    <a:pt x="45000" y="16000"/>
                  </a:moveTo>
                  <a:cubicBezTo>
                    <a:pt x="45000" y="8000"/>
                    <a:pt x="45000" y="8000"/>
                    <a:pt x="45000" y="0"/>
                  </a:cubicBezTo>
                  <a:cubicBezTo>
                    <a:pt x="30000" y="0"/>
                    <a:pt x="0" y="24000"/>
                    <a:pt x="0" y="32000"/>
                  </a:cubicBezTo>
                  <a:cubicBezTo>
                    <a:pt x="0" y="40000"/>
                    <a:pt x="15000" y="48000"/>
                    <a:pt x="15000" y="64000"/>
                  </a:cubicBezTo>
                  <a:cubicBezTo>
                    <a:pt x="15000" y="72000"/>
                    <a:pt x="15000" y="88000"/>
                    <a:pt x="30000" y="96000"/>
                  </a:cubicBezTo>
                  <a:cubicBezTo>
                    <a:pt x="30000" y="96000"/>
                    <a:pt x="75000" y="120000"/>
                    <a:pt x="75000" y="120000"/>
                  </a:cubicBezTo>
                  <a:cubicBezTo>
                    <a:pt x="75000" y="120000"/>
                    <a:pt x="60000" y="104000"/>
                    <a:pt x="60000" y="104000"/>
                  </a:cubicBezTo>
                  <a:cubicBezTo>
                    <a:pt x="45000" y="96000"/>
                    <a:pt x="45000" y="80000"/>
                    <a:pt x="45000" y="72000"/>
                  </a:cubicBezTo>
                  <a:cubicBezTo>
                    <a:pt x="45000" y="64000"/>
                    <a:pt x="105000" y="72000"/>
                    <a:pt x="105000" y="72000"/>
                  </a:cubicBezTo>
                  <a:cubicBezTo>
                    <a:pt x="120000" y="72000"/>
                    <a:pt x="90000" y="64000"/>
                    <a:pt x="75000" y="56000"/>
                  </a:cubicBezTo>
                  <a:cubicBezTo>
                    <a:pt x="75000" y="56000"/>
                    <a:pt x="90000" y="48000"/>
                    <a:pt x="90000" y="40000"/>
                  </a:cubicBezTo>
                  <a:cubicBezTo>
                    <a:pt x="105000" y="8000"/>
                    <a:pt x="45000" y="48000"/>
                    <a:pt x="30000" y="48000"/>
                  </a:cubicBezTo>
                  <a:cubicBezTo>
                    <a:pt x="30000" y="48000"/>
                    <a:pt x="60000" y="24000"/>
                    <a:pt x="45000" y="16000"/>
                  </a:cubicBezTo>
                  <a:cubicBezTo>
                    <a:pt x="45000" y="8000"/>
                    <a:pt x="60000" y="24000"/>
                    <a:pt x="45000" y="1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0" name="Google Shape;557;gb0755e36db_0_0">
              <a:extLst>
                <a:ext uri="{FF2B5EF4-FFF2-40B4-BE49-F238E27FC236}">
                  <a16:creationId xmlns:a16="http://schemas.microsoft.com/office/drawing/2014/main" id="{F1C74615-A244-BB45-A292-945AC8C4AB1C}"/>
                </a:ext>
              </a:extLst>
            </p:cNvPr>
            <p:cNvSpPr/>
            <p:nvPr/>
          </p:nvSpPr>
          <p:spPr>
            <a:xfrm>
              <a:off x="17118098" y="9260827"/>
              <a:ext cx="23100" cy="17100"/>
            </a:xfrm>
            <a:custGeom>
              <a:avLst/>
              <a:gdLst/>
              <a:ahLst/>
              <a:cxnLst/>
              <a:rect l="l" t="t" r="r" b="b"/>
              <a:pathLst>
                <a:path w="120000" h="120000" extrusionOk="0">
                  <a:moveTo>
                    <a:pt x="40000" y="120000"/>
                  </a:moveTo>
                  <a:cubicBezTo>
                    <a:pt x="0" y="120000"/>
                    <a:pt x="40000" y="0"/>
                    <a:pt x="80000" y="0"/>
                  </a:cubicBezTo>
                  <a:cubicBezTo>
                    <a:pt x="120000" y="0"/>
                    <a:pt x="80000" y="120000"/>
                    <a:pt x="4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1" name="Google Shape;558;gb0755e36db_0_0">
              <a:extLst>
                <a:ext uri="{FF2B5EF4-FFF2-40B4-BE49-F238E27FC236}">
                  <a16:creationId xmlns:a16="http://schemas.microsoft.com/office/drawing/2014/main" id="{7D36A28A-9D5B-2048-ADF4-10781B02A6B6}"/>
                </a:ext>
              </a:extLst>
            </p:cNvPr>
            <p:cNvSpPr/>
            <p:nvPr/>
          </p:nvSpPr>
          <p:spPr>
            <a:xfrm>
              <a:off x="17210055" y="9370055"/>
              <a:ext cx="40200" cy="17100"/>
            </a:xfrm>
            <a:custGeom>
              <a:avLst/>
              <a:gdLst/>
              <a:ahLst/>
              <a:cxnLst/>
              <a:rect l="l" t="t" r="r" b="b"/>
              <a:pathLst>
                <a:path w="120000" h="120000" extrusionOk="0">
                  <a:moveTo>
                    <a:pt x="120000" y="60000"/>
                  </a:moveTo>
                  <a:cubicBezTo>
                    <a:pt x="120000" y="0"/>
                    <a:pt x="0" y="0"/>
                    <a:pt x="0" y="60000"/>
                  </a:cubicBezTo>
                  <a:cubicBezTo>
                    <a:pt x="0" y="60000"/>
                    <a:pt x="120000" y="12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2" name="Google Shape;559;gb0755e36db_0_0">
              <a:extLst>
                <a:ext uri="{FF2B5EF4-FFF2-40B4-BE49-F238E27FC236}">
                  <a16:creationId xmlns:a16="http://schemas.microsoft.com/office/drawing/2014/main" id="{9E629722-B171-FB41-BA03-299E224E05A2}"/>
                </a:ext>
              </a:extLst>
            </p:cNvPr>
            <p:cNvSpPr/>
            <p:nvPr/>
          </p:nvSpPr>
          <p:spPr>
            <a:xfrm>
              <a:off x="17218677" y="9378677"/>
              <a:ext cx="158100" cy="94800"/>
            </a:xfrm>
            <a:custGeom>
              <a:avLst/>
              <a:gdLst/>
              <a:ahLst/>
              <a:cxnLst/>
              <a:rect l="l" t="t" r="r" b="b"/>
              <a:pathLst>
                <a:path w="120000" h="120000" extrusionOk="0">
                  <a:moveTo>
                    <a:pt x="63157" y="10909"/>
                  </a:moveTo>
                  <a:cubicBezTo>
                    <a:pt x="56842" y="0"/>
                    <a:pt x="31578" y="21818"/>
                    <a:pt x="25263" y="32727"/>
                  </a:cubicBezTo>
                  <a:cubicBezTo>
                    <a:pt x="18947" y="32727"/>
                    <a:pt x="25263" y="32727"/>
                    <a:pt x="18947" y="43636"/>
                  </a:cubicBezTo>
                  <a:cubicBezTo>
                    <a:pt x="18947" y="54545"/>
                    <a:pt x="12631" y="32727"/>
                    <a:pt x="6315" y="32727"/>
                  </a:cubicBezTo>
                  <a:cubicBezTo>
                    <a:pt x="0" y="32727"/>
                    <a:pt x="12631" y="65454"/>
                    <a:pt x="18947" y="65454"/>
                  </a:cubicBezTo>
                  <a:cubicBezTo>
                    <a:pt x="18947" y="76363"/>
                    <a:pt x="31578" y="76363"/>
                    <a:pt x="37894" y="76363"/>
                  </a:cubicBezTo>
                  <a:cubicBezTo>
                    <a:pt x="50526" y="76363"/>
                    <a:pt x="50526" y="98181"/>
                    <a:pt x="56842" y="109090"/>
                  </a:cubicBezTo>
                  <a:cubicBezTo>
                    <a:pt x="63157" y="120000"/>
                    <a:pt x="82105" y="109090"/>
                    <a:pt x="88421" y="109090"/>
                  </a:cubicBezTo>
                  <a:cubicBezTo>
                    <a:pt x="113684" y="109090"/>
                    <a:pt x="120000" y="87272"/>
                    <a:pt x="113684" y="54545"/>
                  </a:cubicBezTo>
                  <a:cubicBezTo>
                    <a:pt x="113684" y="32727"/>
                    <a:pt x="107368" y="21818"/>
                    <a:pt x="94736" y="21818"/>
                  </a:cubicBezTo>
                  <a:cubicBezTo>
                    <a:pt x="88421" y="21818"/>
                    <a:pt x="75789" y="10909"/>
                    <a:pt x="63157" y="10909"/>
                  </a:cubicBezTo>
                  <a:cubicBezTo>
                    <a:pt x="63157" y="10909"/>
                    <a:pt x="69473" y="10909"/>
                    <a:pt x="63157" y="1090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3" name="Google Shape;560;gb0755e36db_0_0">
              <a:extLst>
                <a:ext uri="{FF2B5EF4-FFF2-40B4-BE49-F238E27FC236}">
                  <a16:creationId xmlns:a16="http://schemas.microsoft.com/office/drawing/2014/main" id="{D93A299F-0DA6-DF4B-8EC4-A9C17D75F362}"/>
                </a:ext>
              </a:extLst>
            </p:cNvPr>
            <p:cNvSpPr/>
            <p:nvPr/>
          </p:nvSpPr>
          <p:spPr>
            <a:xfrm>
              <a:off x="17968705" y="9539648"/>
              <a:ext cx="175200" cy="100500"/>
            </a:xfrm>
            <a:custGeom>
              <a:avLst/>
              <a:gdLst/>
              <a:ahLst/>
              <a:cxnLst/>
              <a:rect l="l" t="t" r="r" b="b"/>
              <a:pathLst>
                <a:path w="120000" h="120000" extrusionOk="0">
                  <a:moveTo>
                    <a:pt x="0" y="80000"/>
                  </a:moveTo>
                  <a:cubicBezTo>
                    <a:pt x="5714" y="70000"/>
                    <a:pt x="28571" y="80000"/>
                    <a:pt x="34285" y="80000"/>
                  </a:cubicBezTo>
                  <a:cubicBezTo>
                    <a:pt x="40000" y="80000"/>
                    <a:pt x="45714" y="60000"/>
                    <a:pt x="51428" y="70000"/>
                  </a:cubicBezTo>
                  <a:cubicBezTo>
                    <a:pt x="57142" y="80000"/>
                    <a:pt x="68571" y="80000"/>
                    <a:pt x="74285" y="70000"/>
                  </a:cubicBezTo>
                  <a:cubicBezTo>
                    <a:pt x="74285" y="60000"/>
                    <a:pt x="80000" y="50000"/>
                    <a:pt x="80000" y="50000"/>
                  </a:cubicBezTo>
                  <a:cubicBezTo>
                    <a:pt x="85714" y="50000"/>
                    <a:pt x="97142" y="50000"/>
                    <a:pt x="97142" y="30000"/>
                  </a:cubicBezTo>
                  <a:cubicBezTo>
                    <a:pt x="97142" y="0"/>
                    <a:pt x="120000" y="20000"/>
                    <a:pt x="114285" y="40000"/>
                  </a:cubicBezTo>
                  <a:cubicBezTo>
                    <a:pt x="108571" y="50000"/>
                    <a:pt x="102857" y="70000"/>
                    <a:pt x="102857" y="70000"/>
                  </a:cubicBezTo>
                  <a:cubicBezTo>
                    <a:pt x="85714" y="80000"/>
                    <a:pt x="80000" y="100000"/>
                    <a:pt x="62857" y="110000"/>
                  </a:cubicBezTo>
                  <a:cubicBezTo>
                    <a:pt x="51428" y="120000"/>
                    <a:pt x="0" y="110000"/>
                    <a:pt x="0" y="80000"/>
                  </a:cubicBezTo>
                  <a:cubicBezTo>
                    <a:pt x="0" y="70000"/>
                    <a:pt x="0" y="100000"/>
                    <a:pt x="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4" name="Google Shape;561;gb0755e36db_0_0">
              <a:extLst>
                <a:ext uri="{FF2B5EF4-FFF2-40B4-BE49-F238E27FC236}">
                  <a16:creationId xmlns:a16="http://schemas.microsoft.com/office/drawing/2014/main" id="{0E2A5205-D5BD-3345-A71D-12536757D8C7}"/>
                </a:ext>
              </a:extLst>
            </p:cNvPr>
            <p:cNvSpPr/>
            <p:nvPr/>
          </p:nvSpPr>
          <p:spPr>
            <a:xfrm>
              <a:off x="18221591" y="9591385"/>
              <a:ext cx="74700" cy="92100"/>
            </a:xfrm>
            <a:custGeom>
              <a:avLst/>
              <a:gdLst/>
              <a:ahLst/>
              <a:cxnLst/>
              <a:rect l="l" t="t" r="r" b="b"/>
              <a:pathLst>
                <a:path w="120000" h="120000" extrusionOk="0">
                  <a:moveTo>
                    <a:pt x="13333" y="0"/>
                  </a:moveTo>
                  <a:cubicBezTo>
                    <a:pt x="0" y="10909"/>
                    <a:pt x="66666" y="120000"/>
                    <a:pt x="106666" y="87272"/>
                  </a:cubicBezTo>
                  <a:cubicBezTo>
                    <a:pt x="120000" y="65454"/>
                    <a:pt x="80000" y="43636"/>
                    <a:pt x="66666" y="43636"/>
                  </a:cubicBezTo>
                  <a:cubicBezTo>
                    <a:pt x="53333" y="32727"/>
                    <a:pt x="13333" y="0"/>
                    <a:pt x="13333" y="0"/>
                  </a:cubicBezTo>
                  <a:cubicBezTo>
                    <a:pt x="0" y="10909"/>
                    <a:pt x="26666" y="0"/>
                    <a:pt x="13333"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5" name="Google Shape;562;gb0755e36db_0_0">
              <a:extLst>
                <a:ext uri="{FF2B5EF4-FFF2-40B4-BE49-F238E27FC236}">
                  <a16:creationId xmlns:a16="http://schemas.microsoft.com/office/drawing/2014/main" id="{57583C8F-ABDB-794A-8100-6CAED00ECEA5}"/>
                </a:ext>
              </a:extLst>
            </p:cNvPr>
            <p:cNvSpPr/>
            <p:nvPr/>
          </p:nvSpPr>
          <p:spPr>
            <a:xfrm>
              <a:off x="18439988" y="9760979"/>
              <a:ext cx="48900" cy="48900"/>
            </a:xfrm>
            <a:custGeom>
              <a:avLst/>
              <a:gdLst/>
              <a:ahLst/>
              <a:cxnLst/>
              <a:rect l="l" t="t" r="r" b="b"/>
              <a:pathLst>
                <a:path w="120000" h="120000" extrusionOk="0">
                  <a:moveTo>
                    <a:pt x="120000" y="80000"/>
                  </a:moveTo>
                  <a:cubicBezTo>
                    <a:pt x="120000" y="40000"/>
                    <a:pt x="0" y="0"/>
                    <a:pt x="20000" y="40000"/>
                  </a:cubicBezTo>
                  <a:cubicBezTo>
                    <a:pt x="20000" y="60000"/>
                    <a:pt x="120000" y="100000"/>
                    <a:pt x="120000" y="80000"/>
                  </a:cubicBezTo>
                  <a:cubicBezTo>
                    <a:pt x="120000" y="60000"/>
                    <a:pt x="120000" y="120000"/>
                    <a:pt x="120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6" name="Google Shape;563;gb0755e36db_0_0">
              <a:extLst>
                <a:ext uri="{FF2B5EF4-FFF2-40B4-BE49-F238E27FC236}">
                  <a16:creationId xmlns:a16="http://schemas.microsoft.com/office/drawing/2014/main" id="{5C56285E-7386-4142-85A6-5A2325879FF0}"/>
                </a:ext>
              </a:extLst>
            </p:cNvPr>
            <p:cNvSpPr/>
            <p:nvPr/>
          </p:nvSpPr>
          <p:spPr>
            <a:xfrm>
              <a:off x="18388263" y="9683368"/>
              <a:ext cx="77700" cy="51600"/>
            </a:xfrm>
            <a:custGeom>
              <a:avLst/>
              <a:gdLst/>
              <a:ahLst/>
              <a:cxnLst/>
              <a:rect l="l" t="t" r="r" b="b"/>
              <a:pathLst>
                <a:path w="120000" h="120000" extrusionOk="0">
                  <a:moveTo>
                    <a:pt x="106666" y="120000"/>
                  </a:moveTo>
                  <a:cubicBezTo>
                    <a:pt x="80000" y="100000"/>
                    <a:pt x="40000" y="0"/>
                    <a:pt x="0" y="20000"/>
                  </a:cubicBezTo>
                  <a:cubicBezTo>
                    <a:pt x="0" y="40000"/>
                    <a:pt x="40000" y="60000"/>
                    <a:pt x="40000" y="80000"/>
                  </a:cubicBezTo>
                  <a:cubicBezTo>
                    <a:pt x="66666" y="80000"/>
                    <a:pt x="80000" y="100000"/>
                    <a:pt x="106666" y="120000"/>
                  </a:cubicBezTo>
                  <a:cubicBezTo>
                    <a:pt x="120000" y="120000"/>
                    <a:pt x="80000" y="100000"/>
                    <a:pt x="106666"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7" name="Google Shape;564;gb0755e36db_0_0">
              <a:extLst>
                <a:ext uri="{FF2B5EF4-FFF2-40B4-BE49-F238E27FC236}">
                  <a16:creationId xmlns:a16="http://schemas.microsoft.com/office/drawing/2014/main" id="{D5AB82EF-2931-704B-9002-2971787EF38C}"/>
                </a:ext>
              </a:extLst>
            </p:cNvPr>
            <p:cNvSpPr/>
            <p:nvPr/>
          </p:nvSpPr>
          <p:spPr>
            <a:xfrm>
              <a:off x="18313545" y="9648873"/>
              <a:ext cx="34500" cy="43200"/>
            </a:xfrm>
            <a:custGeom>
              <a:avLst/>
              <a:gdLst/>
              <a:ahLst/>
              <a:cxnLst/>
              <a:rect l="l" t="t" r="r" b="b"/>
              <a:pathLst>
                <a:path w="120000" h="120000" extrusionOk="0">
                  <a:moveTo>
                    <a:pt x="120000" y="96000"/>
                  </a:moveTo>
                  <a:cubicBezTo>
                    <a:pt x="120000" y="48000"/>
                    <a:pt x="0" y="0"/>
                    <a:pt x="0" y="0"/>
                  </a:cubicBezTo>
                  <a:cubicBezTo>
                    <a:pt x="0" y="24000"/>
                    <a:pt x="120000" y="120000"/>
                    <a:pt x="120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8" name="Google Shape;565;gb0755e36db_0_0">
              <a:extLst>
                <a:ext uri="{FF2B5EF4-FFF2-40B4-BE49-F238E27FC236}">
                  <a16:creationId xmlns:a16="http://schemas.microsoft.com/office/drawing/2014/main" id="{B3FA245A-8B3C-E94E-B13A-116E0CAD04EC}"/>
                </a:ext>
              </a:extLst>
            </p:cNvPr>
            <p:cNvSpPr/>
            <p:nvPr/>
          </p:nvSpPr>
          <p:spPr>
            <a:xfrm>
              <a:off x="18623902" y="10241006"/>
              <a:ext cx="135000" cy="100500"/>
            </a:xfrm>
            <a:custGeom>
              <a:avLst/>
              <a:gdLst/>
              <a:ahLst/>
              <a:cxnLst/>
              <a:rect l="l" t="t" r="r" b="b"/>
              <a:pathLst>
                <a:path w="120000" h="120000" extrusionOk="0">
                  <a:moveTo>
                    <a:pt x="112500" y="110000"/>
                  </a:moveTo>
                  <a:cubicBezTo>
                    <a:pt x="120000" y="120000"/>
                    <a:pt x="22500" y="0"/>
                    <a:pt x="15000" y="0"/>
                  </a:cubicBezTo>
                  <a:cubicBezTo>
                    <a:pt x="0" y="0"/>
                    <a:pt x="52500" y="90000"/>
                    <a:pt x="112500" y="11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09" name="Google Shape;566;gb0755e36db_0_0">
              <a:extLst>
                <a:ext uri="{FF2B5EF4-FFF2-40B4-BE49-F238E27FC236}">
                  <a16:creationId xmlns:a16="http://schemas.microsoft.com/office/drawing/2014/main" id="{08048696-BED4-A94D-9AE9-3772AC3E13BC}"/>
                </a:ext>
              </a:extLst>
            </p:cNvPr>
            <p:cNvSpPr/>
            <p:nvPr/>
          </p:nvSpPr>
          <p:spPr>
            <a:xfrm>
              <a:off x="18985984" y="10882003"/>
              <a:ext cx="94800" cy="117900"/>
            </a:xfrm>
            <a:custGeom>
              <a:avLst/>
              <a:gdLst/>
              <a:ahLst/>
              <a:cxnLst/>
              <a:rect l="l" t="t" r="r" b="b"/>
              <a:pathLst>
                <a:path w="120000" h="120000" extrusionOk="0">
                  <a:moveTo>
                    <a:pt x="120000" y="119999"/>
                  </a:moveTo>
                  <a:cubicBezTo>
                    <a:pt x="109090" y="102857"/>
                    <a:pt x="120000" y="94285"/>
                    <a:pt x="98181" y="85714"/>
                  </a:cubicBezTo>
                  <a:cubicBezTo>
                    <a:pt x="87272" y="68571"/>
                    <a:pt x="98181" y="68571"/>
                    <a:pt x="98181" y="59999"/>
                  </a:cubicBezTo>
                  <a:cubicBezTo>
                    <a:pt x="87272" y="42857"/>
                    <a:pt x="0" y="8571"/>
                    <a:pt x="0" y="0"/>
                  </a:cubicBezTo>
                  <a:cubicBezTo>
                    <a:pt x="0" y="8571"/>
                    <a:pt x="32727" y="25714"/>
                    <a:pt x="32727" y="34285"/>
                  </a:cubicBezTo>
                  <a:cubicBezTo>
                    <a:pt x="43636" y="51428"/>
                    <a:pt x="43636" y="59999"/>
                    <a:pt x="54545" y="68571"/>
                  </a:cubicBezTo>
                  <a:cubicBezTo>
                    <a:pt x="65454" y="77142"/>
                    <a:pt x="98181" y="85714"/>
                    <a:pt x="87272" y="94285"/>
                  </a:cubicBezTo>
                  <a:cubicBezTo>
                    <a:pt x="87272" y="111428"/>
                    <a:pt x="98181" y="111428"/>
                    <a:pt x="120000" y="11999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0" name="Google Shape;567;gb0755e36db_0_0">
              <a:extLst>
                <a:ext uri="{FF2B5EF4-FFF2-40B4-BE49-F238E27FC236}">
                  <a16:creationId xmlns:a16="http://schemas.microsoft.com/office/drawing/2014/main" id="{E51864C8-98DE-6840-93CE-65249994DFAF}"/>
                </a:ext>
              </a:extLst>
            </p:cNvPr>
            <p:cNvSpPr/>
            <p:nvPr/>
          </p:nvSpPr>
          <p:spPr>
            <a:xfrm>
              <a:off x="19011848" y="10991232"/>
              <a:ext cx="218400" cy="255900"/>
            </a:xfrm>
            <a:custGeom>
              <a:avLst/>
              <a:gdLst/>
              <a:ahLst/>
              <a:cxnLst/>
              <a:rect l="l" t="t" r="r" b="b"/>
              <a:pathLst>
                <a:path w="120000" h="120000" extrusionOk="0">
                  <a:moveTo>
                    <a:pt x="36923" y="8000"/>
                  </a:moveTo>
                  <a:cubicBezTo>
                    <a:pt x="32307" y="8000"/>
                    <a:pt x="32307" y="36000"/>
                    <a:pt x="32307" y="44000"/>
                  </a:cubicBezTo>
                  <a:cubicBezTo>
                    <a:pt x="27692" y="52000"/>
                    <a:pt x="0" y="64000"/>
                    <a:pt x="23076" y="72000"/>
                  </a:cubicBezTo>
                  <a:cubicBezTo>
                    <a:pt x="36923" y="76000"/>
                    <a:pt x="50769" y="84000"/>
                    <a:pt x="41538" y="100000"/>
                  </a:cubicBezTo>
                  <a:cubicBezTo>
                    <a:pt x="27692" y="120000"/>
                    <a:pt x="50769" y="116000"/>
                    <a:pt x="64615" y="104000"/>
                  </a:cubicBezTo>
                  <a:cubicBezTo>
                    <a:pt x="69230" y="100000"/>
                    <a:pt x="73846" y="92000"/>
                    <a:pt x="78461" y="88000"/>
                  </a:cubicBezTo>
                  <a:cubicBezTo>
                    <a:pt x="87692" y="76000"/>
                    <a:pt x="83076" y="76000"/>
                    <a:pt x="83076" y="64000"/>
                  </a:cubicBezTo>
                  <a:cubicBezTo>
                    <a:pt x="87692" y="56000"/>
                    <a:pt x="96923" y="56000"/>
                    <a:pt x="101538" y="56000"/>
                  </a:cubicBezTo>
                  <a:cubicBezTo>
                    <a:pt x="106153" y="60000"/>
                    <a:pt x="115384" y="44000"/>
                    <a:pt x="120000" y="40000"/>
                  </a:cubicBezTo>
                  <a:cubicBezTo>
                    <a:pt x="120000" y="36000"/>
                    <a:pt x="120000" y="24000"/>
                    <a:pt x="115384" y="24000"/>
                  </a:cubicBezTo>
                  <a:cubicBezTo>
                    <a:pt x="106153" y="24000"/>
                    <a:pt x="96923" y="32000"/>
                    <a:pt x="92307" y="32000"/>
                  </a:cubicBezTo>
                  <a:cubicBezTo>
                    <a:pt x="83076" y="32000"/>
                    <a:pt x="69230" y="28000"/>
                    <a:pt x="64615" y="20000"/>
                  </a:cubicBezTo>
                  <a:cubicBezTo>
                    <a:pt x="60000" y="16000"/>
                    <a:pt x="60000" y="0"/>
                    <a:pt x="50769" y="0"/>
                  </a:cubicBezTo>
                  <a:cubicBezTo>
                    <a:pt x="50769" y="0"/>
                    <a:pt x="50769" y="12000"/>
                    <a:pt x="50769" y="12000"/>
                  </a:cubicBezTo>
                  <a:cubicBezTo>
                    <a:pt x="46153" y="12000"/>
                    <a:pt x="41538" y="4000"/>
                    <a:pt x="36923" y="8000"/>
                  </a:cubicBezTo>
                  <a:cubicBezTo>
                    <a:pt x="32307" y="8000"/>
                    <a:pt x="41538" y="4000"/>
                    <a:pt x="36923" y="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1" name="Google Shape;568;gb0755e36db_0_0">
              <a:extLst>
                <a:ext uri="{FF2B5EF4-FFF2-40B4-BE49-F238E27FC236}">
                  <a16:creationId xmlns:a16="http://schemas.microsoft.com/office/drawing/2014/main" id="{F980713C-C78C-1445-ADE5-01E8D7F80A37}"/>
                </a:ext>
              </a:extLst>
            </p:cNvPr>
            <p:cNvSpPr/>
            <p:nvPr/>
          </p:nvSpPr>
          <p:spPr>
            <a:xfrm>
              <a:off x="18724483" y="11178068"/>
              <a:ext cx="330600" cy="321900"/>
            </a:xfrm>
            <a:custGeom>
              <a:avLst/>
              <a:gdLst/>
              <a:ahLst/>
              <a:cxnLst/>
              <a:rect l="l" t="t" r="r" b="b"/>
              <a:pathLst>
                <a:path w="120000" h="120000" extrusionOk="0">
                  <a:moveTo>
                    <a:pt x="101538" y="12631"/>
                  </a:moveTo>
                  <a:cubicBezTo>
                    <a:pt x="101538" y="12631"/>
                    <a:pt x="98461" y="0"/>
                    <a:pt x="92307" y="3157"/>
                  </a:cubicBezTo>
                  <a:cubicBezTo>
                    <a:pt x="83076" y="9473"/>
                    <a:pt x="86153" y="15789"/>
                    <a:pt x="80000" y="25263"/>
                  </a:cubicBezTo>
                  <a:cubicBezTo>
                    <a:pt x="76923" y="28421"/>
                    <a:pt x="73846" y="37894"/>
                    <a:pt x="67692" y="41052"/>
                  </a:cubicBezTo>
                  <a:cubicBezTo>
                    <a:pt x="61538" y="50526"/>
                    <a:pt x="55384" y="53684"/>
                    <a:pt x="46153" y="56842"/>
                  </a:cubicBezTo>
                  <a:cubicBezTo>
                    <a:pt x="40000" y="60000"/>
                    <a:pt x="36923" y="66315"/>
                    <a:pt x="27692" y="69473"/>
                  </a:cubicBezTo>
                  <a:cubicBezTo>
                    <a:pt x="21538" y="72631"/>
                    <a:pt x="21538" y="85263"/>
                    <a:pt x="12307" y="85263"/>
                  </a:cubicBezTo>
                  <a:cubicBezTo>
                    <a:pt x="0" y="88421"/>
                    <a:pt x="12307" y="97894"/>
                    <a:pt x="6153" y="104210"/>
                  </a:cubicBezTo>
                  <a:cubicBezTo>
                    <a:pt x="3076" y="104210"/>
                    <a:pt x="0" y="104210"/>
                    <a:pt x="3076" y="107368"/>
                  </a:cubicBezTo>
                  <a:cubicBezTo>
                    <a:pt x="3076" y="110526"/>
                    <a:pt x="3076" y="110526"/>
                    <a:pt x="9230" y="110526"/>
                  </a:cubicBezTo>
                  <a:cubicBezTo>
                    <a:pt x="15384" y="110526"/>
                    <a:pt x="24615" y="116842"/>
                    <a:pt x="30769" y="116842"/>
                  </a:cubicBezTo>
                  <a:cubicBezTo>
                    <a:pt x="43076" y="120000"/>
                    <a:pt x="49230" y="113684"/>
                    <a:pt x="58461" y="107368"/>
                  </a:cubicBezTo>
                  <a:cubicBezTo>
                    <a:pt x="64615" y="101052"/>
                    <a:pt x="67692" y="94736"/>
                    <a:pt x="67692" y="85263"/>
                  </a:cubicBezTo>
                  <a:cubicBezTo>
                    <a:pt x="70769" y="75789"/>
                    <a:pt x="73846" y="75789"/>
                    <a:pt x="83076" y="69473"/>
                  </a:cubicBezTo>
                  <a:cubicBezTo>
                    <a:pt x="86153" y="69473"/>
                    <a:pt x="86153" y="66315"/>
                    <a:pt x="89230" y="66315"/>
                  </a:cubicBezTo>
                  <a:cubicBezTo>
                    <a:pt x="92307" y="66315"/>
                    <a:pt x="95384" y="66315"/>
                    <a:pt x="101538" y="66315"/>
                  </a:cubicBezTo>
                  <a:cubicBezTo>
                    <a:pt x="104615" y="63157"/>
                    <a:pt x="101538" y="60000"/>
                    <a:pt x="98461" y="60000"/>
                  </a:cubicBezTo>
                  <a:cubicBezTo>
                    <a:pt x="95384" y="56842"/>
                    <a:pt x="95384" y="56842"/>
                    <a:pt x="98461" y="53684"/>
                  </a:cubicBezTo>
                  <a:cubicBezTo>
                    <a:pt x="104615" y="44210"/>
                    <a:pt x="110769" y="37894"/>
                    <a:pt x="116923" y="28421"/>
                  </a:cubicBezTo>
                  <a:cubicBezTo>
                    <a:pt x="116923" y="25263"/>
                    <a:pt x="116923" y="22105"/>
                    <a:pt x="116923" y="18947"/>
                  </a:cubicBezTo>
                  <a:cubicBezTo>
                    <a:pt x="116923" y="15789"/>
                    <a:pt x="116923" y="15789"/>
                    <a:pt x="116923" y="12631"/>
                  </a:cubicBezTo>
                  <a:cubicBezTo>
                    <a:pt x="120000" y="9473"/>
                    <a:pt x="113846" y="12631"/>
                    <a:pt x="113846" y="12631"/>
                  </a:cubicBezTo>
                  <a:cubicBezTo>
                    <a:pt x="113846" y="9473"/>
                    <a:pt x="113846" y="9473"/>
                    <a:pt x="113846" y="6315"/>
                  </a:cubicBezTo>
                  <a:cubicBezTo>
                    <a:pt x="110769" y="9473"/>
                    <a:pt x="107692" y="15789"/>
                    <a:pt x="101538" y="1263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2" name="Google Shape;569;gb0755e36db_0_0">
              <a:extLst>
                <a:ext uri="{FF2B5EF4-FFF2-40B4-BE49-F238E27FC236}">
                  <a16:creationId xmlns:a16="http://schemas.microsoft.com/office/drawing/2014/main" id="{F3C718F6-4B40-6E47-8351-CA664506A2A7}"/>
                </a:ext>
              </a:extLst>
            </p:cNvPr>
            <p:cNvSpPr/>
            <p:nvPr/>
          </p:nvSpPr>
          <p:spPr>
            <a:xfrm>
              <a:off x="18776206" y="11500007"/>
              <a:ext cx="17100" cy="17100"/>
            </a:xfrm>
            <a:custGeom>
              <a:avLst/>
              <a:gdLst/>
              <a:ahLst/>
              <a:cxnLst/>
              <a:rect l="l" t="t" r="r" b="b"/>
              <a:pathLst>
                <a:path w="120000" h="120000" extrusionOk="0">
                  <a:moveTo>
                    <a:pt x="120000" y="120000"/>
                  </a:moveTo>
                  <a:cubicBezTo>
                    <a:pt x="120000" y="60000"/>
                    <a:pt x="60000" y="60000"/>
                    <a:pt x="60000" y="0"/>
                  </a:cubicBezTo>
                  <a:cubicBezTo>
                    <a:pt x="0" y="60000"/>
                    <a:pt x="0" y="60000"/>
                    <a:pt x="0" y="120000"/>
                  </a:cubicBezTo>
                  <a:cubicBezTo>
                    <a:pt x="60000" y="120000"/>
                    <a:pt x="120000" y="120000"/>
                    <a:pt x="12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3" name="Google Shape;570;gb0755e36db_0_0">
              <a:extLst>
                <a:ext uri="{FF2B5EF4-FFF2-40B4-BE49-F238E27FC236}">
                  <a16:creationId xmlns:a16="http://schemas.microsoft.com/office/drawing/2014/main" id="{D1672F82-E8F0-4A42-BCE3-128DDEE3B5B3}"/>
                </a:ext>
              </a:extLst>
            </p:cNvPr>
            <p:cNvSpPr/>
            <p:nvPr/>
          </p:nvSpPr>
          <p:spPr>
            <a:xfrm>
              <a:off x="17807780" y="11186694"/>
              <a:ext cx="160800" cy="152400"/>
            </a:xfrm>
            <a:custGeom>
              <a:avLst/>
              <a:gdLst/>
              <a:ahLst/>
              <a:cxnLst/>
              <a:rect l="l" t="t" r="r" b="b"/>
              <a:pathLst>
                <a:path w="120000" h="120000" extrusionOk="0">
                  <a:moveTo>
                    <a:pt x="0" y="13333"/>
                  </a:moveTo>
                  <a:cubicBezTo>
                    <a:pt x="0" y="20000"/>
                    <a:pt x="12631" y="40000"/>
                    <a:pt x="12631" y="46666"/>
                  </a:cubicBezTo>
                  <a:cubicBezTo>
                    <a:pt x="18947" y="53333"/>
                    <a:pt x="25263" y="60000"/>
                    <a:pt x="25263" y="66666"/>
                  </a:cubicBezTo>
                  <a:cubicBezTo>
                    <a:pt x="25263" y="73333"/>
                    <a:pt x="18947" y="73333"/>
                    <a:pt x="18947" y="80000"/>
                  </a:cubicBezTo>
                  <a:cubicBezTo>
                    <a:pt x="25263" y="100000"/>
                    <a:pt x="44210" y="113333"/>
                    <a:pt x="56842" y="120000"/>
                  </a:cubicBezTo>
                  <a:cubicBezTo>
                    <a:pt x="69473" y="120000"/>
                    <a:pt x="69473" y="106666"/>
                    <a:pt x="75789" y="100000"/>
                  </a:cubicBezTo>
                  <a:cubicBezTo>
                    <a:pt x="75789" y="100000"/>
                    <a:pt x="82105" y="113333"/>
                    <a:pt x="82105" y="113333"/>
                  </a:cubicBezTo>
                  <a:cubicBezTo>
                    <a:pt x="82105" y="106666"/>
                    <a:pt x="82105" y="93333"/>
                    <a:pt x="88421" y="93333"/>
                  </a:cubicBezTo>
                  <a:cubicBezTo>
                    <a:pt x="94736" y="86666"/>
                    <a:pt x="94736" y="100000"/>
                    <a:pt x="101052" y="100000"/>
                  </a:cubicBezTo>
                  <a:cubicBezTo>
                    <a:pt x="94736" y="100000"/>
                    <a:pt x="113684" y="53333"/>
                    <a:pt x="113684" y="46666"/>
                  </a:cubicBezTo>
                  <a:cubicBezTo>
                    <a:pt x="113684" y="40000"/>
                    <a:pt x="120000" y="0"/>
                    <a:pt x="101052" y="6666"/>
                  </a:cubicBezTo>
                  <a:cubicBezTo>
                    <a:pt x="82105" y="13333"/>
                    <a:pt x="63157" y="26666"/>
                    <a:pt x="44210" y="20000"/>
                  </a:cubicBezTo>
                  <a:cubicBezTo>
                    <a:pt x="37894" y="20000"/>
                    <a:pt x="6315" y="0"/>
                    <a:pt x="0" y="13333"/>
                  </a:cubicBezTo>
                  <a:cubicBezTo>
                    <a:pt x="0" y="20000"/>
                    <a:pt x="6315" y="0"/>
                    <a:pt x="0" y="1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4" name="Google Shape;571;gb0755e36db_0_0">
              <a:extLst>
                <a:ext uri="{FF2B5EF4-FFF2-40B4-BE49-F238E27FC236}">
                  <a16:creationId xmlns:a16="http://schemas.microsoft.com/office/drawing/2014/main" id="{91F13073-0E00-ED46-BC52-8838C400D3C0}"/>
                </a:ext>
              </a:extLst>
            </p:cNvPr>
            <p:cNvSpPr/>
            <p:nvPr/>
          </p:nvSpPr>
          <p:spPr>
            <a:xfrm>
              <a:off x="17934222" y="11143577"/>
              <a:ext cx="25800" cy="43200"/>
            </a:xfrm>
            <a:custGeom>
              <a:avLst/>
              <a:gdLst/>
              <a:ahLst/>
              <a:cxnLst/>
              <a:rect l="l" t="t" r="r" b="b"/>
              <a:pathLst>
                <a:path w="120000" h="120000" extrusionOk="0">
                  <a:moveTo>
                    <a:pt x="120000" y="96000"/>
                  </a:moveTo>
                  <a:cubicBezTo>
                    <a:pt x="120000" y="120000"/>
                    <a:pt x="0" y="24000"/>
                    <a:pt x="40000" y="0"/>
                  </a:cubicBezTo>
                  <a:cubicBezTo>
                    <a:pt x="80000" y="0"/>
                    <a:pt x="120000" y="24000"/>
                    <a:pt x="120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5" name="Google Shape;572;gb0755e36db_0_0">
              <a:extLst>
                <a:ext uri="{FF2B5EF4-FFF2-40B4-BE49-F238E27FC236}">
                  <a16:creationId xmlns:a16="http://schemas.microsoft.com/office/drawing/2014/main" id="{AAB78A69-AE52-BA4F-9421-F6DA8FEFE1C8}"/>
                </a:ext>
              </a:extLst>
            </p:cNvPr>
            <p:cNvSpPr/>
            <p:nvPr/>
          </p:nvSpPr>
          <p:spPr>
            <a:xfrm>
              <a:off x="17764675" y="11143577"/>
              <a:ext cx="17100" cy="17100"/>
            </a:xfrm>
            <a:custGeom>
              <a:avLst/>
              <a:gdLst/>
              <a:ahLst/>
              <a:cxnLst/>
              <a:rect l="l" t="t" r="r" b="b"/>
              <a:pathLst>
                <a:path w="120000" h="120000" extrusionOk="0">
                  <a:moveTo>
                    <a:pt x="60000" y="120000"/>
                  </a:moveTo>
                  <a:cubicBezTo>
                    <a:pt x="0" y="120000"/>
                    <a:pt x="0" y="0"/>
                    <a:pt x="60000" y="0"/>
                  </a:cubicBezTo>
                  <a:cubicBezTo>
                    <a:pt x="120000" y="0"/>
                    <a:pt x="120000" y="120000"/>
                    <a:pt x="6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6" name="Google Shape;573;gb0755e36db_0_0">
              <a:extLst>
                <a:ext uri="{FF2B5EF4-FFF2-40B4-BE49-F238E27FC236}">
                  <a16:creationId xmlns:a16="http://schemas.microsoft.com/office/drawing/2014/main" id="{00216FC1-4276-3645-807E-656FFFF5DD3E}"/>
                </a:ext>
              </a:extLst>
            </p:cNvPr>
            <p:cNvSpPr/>
            <p:nvPr/>
          </p:nvSpPr>
          <p:spPr>
            <a:xfrm>
              <a:off x="15138131" y="8956139"/>
              <a:ext cx="92100" cy="152400"/>
            </a:xfrm>
            <a:custGeom>
              <a:avLst/>
              <a:gdLst/>
              <a:ahLst/>
              <a:cxnLst/>
              <a:rect l="l" t="t" r="r" b="b"/>
              <a:pathLst>
                <a:path w="120000" h="120000" extrusionOk="0">
                  <a:moveTo>
                    <a:pt x="21818" y="0"/>
                  </a:moveTo>
                  <a:cubicBezTo>
                    <a:pt x="21818" y="0"/>
                    <a:pt x="21818" y="0"/>
                    <a:pt x="10909" y="0"/>
                  </a:cubicBezTo>
                  <a:cubicBezTo>
                    <a:pt x="10909" y="0"/>
                    <a:pt x="10909" y="20000"/>
                    <a:pt x="10909" y="20000"/>
                  </a:cubicBezTo>
                  <a:cubicBezTo>
                    <a:pt x="10909" y="33333"/>
                    <a:pt x="0" y="40000"/>
                    <a:pt x="0" y="53333"/>
                  </a:cubicBezTo>
                  <a:cubicBezTo>
                    <a:pt x="0" y="73333"/>
                    <a:pt x="0" y="120000"/>
                    <a:pt x="43636" y="120000"/>
                  </a:cubicBezTo>
                  <a:cubicBezTo>
                    <a:pt x="65454" y="120000"/>
                    <a:pt x="98181" y="113333"/>
                    <a:pt x="98181" y="100000"/>
                  </a:cubicBezTo>
                  <a:cubicBezTo>
                    <a:pt x="120000" y="86666"/>
                    <a:pt x="98181" y="66666"/>
                    <a:pt x="98181" y="53333"/>
                  </a:cubicBezTo>
                  <a:cubicBezTo>
                    <a:pt x="76363" y="40000"/>
                    <a:pt x="54545" y="0"/>
                    <a:pt x="21818" y="0"/>
                  </a:cubicBezTo>
                  <a:cubicBezTo>
                    <a:pt x="10909" y="0"/>
                    <a:pt x="32727" y="0"/>
                    <a:pt x="21818"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7" name="Google Shape;574;gb0755e36db_0_0">
              <a:extLst>
                <a:ext uri="{FF2B5EF4-FFF2-40B4-BE49-F238E27FC236}">
                  <a16:creationId xmlns:a16="http://schemas.microsoft.com/office/drawing/2014/main" id="{06950696-602B-124C-B543-0ACA96A32099}"/>
                </a:ext>
              </a:extLst>
            </p:cNvPr>
            <p:cNvSpPr/>
            <p:nvPr/>
          </p:nvSpPr>
          <p:spPr>
            <a:xfrm>
              <a:off x="13586348" y="9870207"/>
              <a:ext cx="304500" cy="589200"/>
            </a:xfrm>
            <a:custGeom>
              <a:avLst/>
              <a:gdLst/>
              <a:ahLst/>
              <a:cxnLst/>
              <a:rect l="l" t="t" r="r" b="b"/>
              <a:pathLst>
                <a:path w="120000" h="120000" extrusionOk="0">
                  <a:moveTo>
                    <a:pt x="103333" y="3428"/>
                  </a:moveTo>
                  <a:cubicBezTo>
                    <a:pt x="103333" y="3428"/>
                    <a:pt x="100000" y="0"/>
                    <a:pt x="96666" y="0"/>
                  </a:cubicBezTo>
                  <a:cubicBezTo>
                    <a:pt x="96666" y="1714"/>
                    <a:pt x="93333" y="3428"/>
                    <a:pt x="93333" y="5142"/>
                  </a:cubicBezTo>
                  <a:cubicBezTo>
                    <a:pt x="90000" y="8571"/>
                    <a:pt x="90000" y="10285"/>
                    <a:pt x="86666" y="13714"/>
                  </a:cubicBezTo>
                  <a:cubicBezTo>
                    <a:pt x="83333" y="15428"/>
                    <a:pt x="80000" y="13714"/>
                    <a:pt x="76666" y="13714"/>
                  </a:cubicBezTo>
                  <a:cubicBezTo>
                    <a:pt x="76666" y="13714"/>
                    <a:pt x="80000" y="15428"/>
                    <a:pt x="76666" y="17142"/>
                  </a:cubicBezTo>
                  <a:cubicBezTo>
                    <a:pt x="76666" y="18857"/>
                    <a:pt x="73333" y="18857"/>
                    <a:pt x="73333" y="20571"/>
                  </a:cubicBezTo>
                  <a:cubicBezTo>
                    <a:pt x="73333" y="20571"/>
                    <a:pt x="76666" y="22285"/>
                    <a:pt x="76666" y="22285"/>
                  </a:cubicBezTo>
                  <a:cubicBezTo>
                    <a:pt x="76666" y="24000"/>
                    <a:pt x="73333" y="22285"/>
                    <a:pt x="70000" y="24000"/>
                  </a:cubicBezTo>
                  <a:cubicBezTo>
                    <a:pt x="66666" y="24000"/>
                    <a:pt x="66666" y="25714"/>
                    <a:pt x="63333" y="27428"/>
                  </a:cubicBezTo>
                  <a:cubicBezTo>
                    <a:pt x="60000" y="29142"/>
                    <a:pt x="56666" y="29142"/>
                    <a:pt x="50000" y="30857"/>
                  </a:cubicBezTo>
                  <a:cubicBezTo>
                    <a:pt x="46666" y="30857"/>
                    <a:pt x="53333" y="32571"/>
                    <a:pt x="50000" y="32571"/>
                  </a:cubicBezTo>
                  <a:cubicBezTo>
                    <a:pt x="50000" y="34285"/>
                    <a:pt x="43333" y="30857"/>
                    <a:pt x="43333" y="32571"/>
                  </a:cubicBezTo>
                  <a:cubicBezTo>
                    <a:pt x="36666" y="34285"/>
                    <a:pt x="33333" y="34285"/>
                    <a:pt x="26666" y="36000"/>
                  </a:cubicBezTo>
                  <a:cubicBezTo>
                    <a:pt x="23333" y="36000"/>
                    <a:pt x="20000" y="34285"/>
                    <a:pt x="20000" y="36000"/>
                  </a:cubicBezTo>
                  <a:cubicBezTo>
                    <a:pt x="16666" y="39428"/>
                    <a:pt x="16666" y="42857"/>
                    <a:pt x="13333" y="46285"/>
                  </a:cubicBezTo>
                  <a:cubicBezTo>
                    <a:pt x="10000" y="54857"/>
                    <a:pt x="26666" y="66857"/>
                    <a:pt x="13333" y="75428"/>
                  </a:cubicBezTo>
                  <a:cubicBezTo>
                    <a:pt x="10000" y="78857"/>
                    <a:pt x="3333" y="82285"/>
                    <a:pt x="0" y="87428"/>
                  </a:cubicBezTo>
                  <a:cubicBezTo>
                    <a:pt x="0" y="89142"/>
                    <a:pt x="0" y="92571"/>
                    <a:pt x="0" y="94285"/>
                  </a:cubicBezTo>
                  <a:cubicBezTo>
                    <a:pt x="3333" y="96000"/>
                    <a:pt x="10000" y="97714"/>
                    <a:pt x="6666" y="101142"/>
                  </a:cubicBezTo>
                  <a:cubicBezTo>
                    <a:pt x="3333" y="106285"/>
                    <a:pt x="6666" y="113142"/>
                    <a:pt x="16666" y="116571"/>
                  </a:cubicBezTo>
                  <a:cubicBezTo>
                    <a:pt x="26666" y="120000"/>
                    <a:pt x="36666" y="120000"/>
                    <a:pt x="53333" y="116571"/>
                  </a:cubicBezTo>
                  <a:cubicBezTo>
                    <a:pt x="70000" y="113142"/>
                    <a:pt x="73333" y="94285"/>
                    <a:pt x="80000" y="85714"/>
                  </a:cubicBezTo>
                  <a:cubicBezTo>
                    <a:pt x="86666" y="73714"/>
                    <a:pt x="96666" y="63428"/>
                    <a:pt x="103333" y="51428"/>
                  </a:cubicBezTo>
                  <a:cubicBezTo>
                    <a:pt x="103333" y="48000"/>
                    <a:pt x="103333" y="42857"/>
                    <a:pt x="106666" y="39428"/>
                  </a:cubicBezTo>
                  <a:cubicBezTo>
                    <a:pt x="110000" y="37714"/>
                    <a:pt x="103333" y="24000"/>
                    <a:pt x="113333" y="32571"/>
                  </a:cubicBezTo>
                  <a:cubicBezTo>
                    <a:pt x="116666" y="34285"/>
                    <a:pt x="116666" y="30857"/>
                    <a:pt x="120000" y="29142"/>
                  </a:cubicBezTo>
                  <a:cubicBezTo>
                    <a:pt x="120000" y="25714"/>
                    <a:pt x="116666" y="22285"/>
                    <a:pt x="116666" y="18857"/>
                  </a:cubicBezTo>
                  <a:cubicBezTo>
                    <a:pt x="113333" y="15428"/>
                    <a:pt x="110000" y="6857"/>
                    <a:pt x="103333" y="3428"/>
                  </a:cubicBezTo>
                  <a:cubicBezTo>
                    <a:pt x="100000" y="1714"/>
                    <a:pt x="106666" y="3428"/>
                    <a:pt x="103333" y="3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8" name="Google Shape;575;gb0755e36db_0_0">
              <a:extLst>
                <a:ext uri="{FF2B5EF4-FFF2-40B4-BE49-F238E27FC236}">
                  <a16:creationId xmlns:a16="http://schemas.microsoft.com/office/drawing/2014/main" id="{FF152341-6E63-FA43-B843-AAAC977224F4}"/>
                </a:ext>
              </a:extLst>
            </p:cNvPr>
            <p:cNvSpPr/>
            <p:nvPr/>
          </p:nvSpPr>
          <p:spPr>
            <a:xfrm>
              <a:off x="14261661" y="5739654"/>
              <a:ext cx="92100" cy="69000"/>
            </a:xfrm>
            <a:custGeom>
              <a:avLst/>
              <a:gdLst/>
              <a:ahLst/>
              <a:cxnLst/>
              <a:rect l="l" t="t" r="r" b="b"/>
              <a:pathLst>
                <a:path w="120000" h="120000" extrusionOk="0">
                  <a:moveTo>
                    <a:pt x="98181" y="105000"/>
                  </a:moveTo>
                  <a:cubicBezTo>
                    <a:pt x="120000" y="120000"/>
                    <a:pt x="98181" y="75000"/>
                    <a:pt x="87272" y="60000"/>
                  </a:cubicBezTo>
                  <a:cubicBezTo>
                    <a:pt x="76363" y="45000"/>
                    <a:pt x="43636" y="15000"/>
                    <a:pt x="32727" y="0"/>
                  </a:cubicBezTo>
                  <a:cubicBezTo>
                    <a:pt x="21818" y="0"/>
                    <a:pt x="10909" y="15000"/>
                    <a:pt x="10909" y="30000"/>
                  </a:cubicBezTo>
                  <a:cubicBezTo>
                    <a:pt x="0" y="45000"/>
                    <a:pt x="21818" y="60000"/>
                    <a:pt x="32727" y="75000"/>
                  </a:cubicBezTo>
                  <a:cubicBezTo>
                    <a:pt x="54545" y="90000"/>
                    <a:pt x="76363" y="105000"/>
                    <a:pt x="98181" y="105000"/>
                  </a:cubicBezTo>
                  <a:cubicBezTo>
                    <a:pt x="109090" y="105000"/>
                    <a:pt x="76363" y="105000"/>
                    <a:pt x="98181" y="10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19" name="Google Shape;576;gb0755e36db_0_0">
              <a:extLst>
                <a:ext uri="{FF2B5EF4-FFF2-40B4-BE49-F238E27FC236}">
                  <a16:creationId xmlns:a16="http://schemas.microsoft.com/office/drawing/2014/main" id="{F6AE8D59-4AE5-E44A-8139-2C766E652A1A}"/>
                </a:ext>
              </a:extLst>
            </p:cNvPr>
            <p:cNvSpPr/>
            <p:nvPr/>
          </p:nvSpPr>
          <p:spPr>
            <a:xfrm>
              <a:off x="13821988" y="5791395"/>
              <a:ext cx="92100" cy="83400"/>
            </a:xfrm>
            <a:custGeom>
              <a:avLst/>
              <a:gdLst/>
              <a:ahLst/>
              <a:cxnLst/>
              <a:rect l="l" t="t" r="r" b="b"/>
              <a:pathLst>
                <a:path w="120000" h="120000" extrusionOk="0">
                  <a:moveTo>
                    <a:pt x="109090" y="72000"/>
                  </a:moveTo>
                  <a:cubicBezTo>
                    <a:pt x="109090" y="96000"/>
                    <a:pt x="76363" y="108000"/>
                    <a:pt x="65454" y="120000"/>
                  </a:cubicBezTo>
                  <a:cubicBezTo>
                    <a:pt x="43636" y="120000"/>
                    <a:pt x="0" y="108000"/>
                    <a:pt x="0" y="72000"/>
                  </a:cubicBezTo>
                  <a:cubicBezTo>
                    <a:pt x="10909" y="0"/>
                    <a:pt x="120000" y="72000"/>
                    <a:pt x="109090" y="72000"/>
                  </a:cubicBezTo>
                  <a:cubicBezTo>
                    <a:pt x="109090" y="84000"/>
                    <a:pt x="120000" y="60000"/>
                    <a:pt x="10909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0" name="Google Shape;577;gb0755e36db_0_0">
              <a:extLst>
                <a:ext uri="{FF2B5EF4-FFF2-40B4-BE49-F238E27FC236}">
                  <a16:creationId xmlns:a16="http://schemas.microsoft.com/office/drawing/2014/main" id="{CB617319-7133-654F-A3D4-F06897F16A68}"/>
                </a:ext>
              </a:extLst>
            </p:cNvPr>
            <p:cNvSpPr/>
            <p:nvPr/>
          </p:nvSpPr>
          <p:spPr>
            <a:xfrm>
              <a:off x="14741564" y="5503952"/>
              <a:ext cx="74700" cy="43200"/>
            </a:xfrm>
            <a:custGeom>
              <a:avLst/>
              <a:gdLst/>
              <a:ahLst/>
              <a:cxnLst/>
              <a:rect l="l" t="t" r="r" b="b"/>
              <a:pathLst>
                <a:path w="120000" h="120000" extrusionOk="0">
                  <a:moveTo>
                    <a:pt x="120000" y="72000"/>
                  </a:moveTo>
                  <a:cubicBezTo>
                    <a:pt x="93333" y="96000"/>
                    <a:pt x="80000" y="96000"/>
                    <a:pt x="53333" y="120000"/>
                  </a:cubicBezTo>
                  <a:cubicBezTo>
                    <a:pt x="26666" y="120000"/>
                    <a:pt x="0" y="72000"/>
                    <a:pt x="13333" y="24000"/>
                  </a:cubicBezTo>
                  <a:cubicBezTo>
                    <a:pt x="13333" y="0"/>
                    <a:pt x="66666" y="0"/>
                    <a:pt x="80000" y="24000"/>
                  </a:cubicBezTo>
                  <a:cubicBezTo>
                    <a:pt x="93333" y="24000"/>
                    <a:pt x="106666" y="72000"/>
                    <a:pt x="120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1" name="Google Shape;578;gb0755e36db_0_0">
              <a:extLst>
                <a:ext uri="{FF2B5EF4-FFF2-40B4-BE49-F238E27FC236}">
                  <a16:creationId xmlns:a16="http://schemas.microsoft.com/office/drawing/2014/main" id="{7BF3DC0C-13BA-4D4E-BBF8-DBF376DC253E}"/>
                </a:ext>
              </a:extLst>
            </p:cNvPr>
            <p:cNvSpPr/>
            <p:nvPr/>
          </p:nvSpPr>
          <p:spPr>
            <a:xfrm>
              <a:off x="16425539" y="5420593"/>
              <a:ext cx="83400" cy="40200"/>
            </a:xfrm>
            <a:custGeom>
              <a:avLst/>
              <a:gdLst/>
              <a:ahLst/>
              <a:cxnLst/>
              <a:rect l="l" t="t" r="r" b="b"/>
              <a:pathLst>
                <a:path w="120000" h="120000" extrusionOk="0">
                  <a:moveTo>
                    <a:pt x="72000" y="120000"/>
                  </a:moveTo>
                  <a:cubicBezTo>
                    <a:pt x="48000" y="120000"/>
                    <a:pt x="24000" y="96000"/>
                    <a:pt x="12000" y="96000"/>
                  </a:cubicBezTo>
                  <a:cubicBezTo>
                    <a:pt x="0" y="72000"/>
                    <a:pt x="36000" y="24000"/>
                    <a:pt x="48000" y="24000"/>
                  </a:cubicBezTo>
                  <a:cubicBezTo>
                    <a:pt x="60000" y="0"/>
                    <a:pt x="96000" y="0"/>
                    <a:pt x="108000" y="24000"/>
                  </a:cubicBezTo>
                  <a:cubicBezTo>
                    <a:pt x="120000" y="48000"/>
                    <a:pt x="84000" y="120000"/>
                    <a:pt x="72000" y="120000"/>
                  </a:cubicBezTo>
                  <a:cubicBezTo>
                    <a:pt x="48000" y="120000"/>
                    <a:pt x="72000" y="120000"/>
                    <a:pt x="72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2" name="Google Shape;579;gb0755e36db_0_0">
              <a:extLst>
                <a:ext uri="{FF2B5EF4-FFF2-40B4-BE49-F238E27FC236}">
                  <a16:creationId xmlns:a16="http://schemas.microsoft.com/office/drawing/2014/main" id="{6776C10C-F3AC-2243-8B39-32BAD02CA68C}"/>
                </a:ext>
              </a:extLst>
            </p:cNvPr>
            <p:cNvSpPr/>
            <p:nvPr/>
          </p:nvSpPr>
          <p:spPr>
            <a:xfrm>
              <a:off x="15574931" y="4811216"/>
              <a:ext cx="51600" cy="17100"/>
            </a:xfrm>
            <a:custGeom>
              <a:avLst/>
              <a:gdLst/>
              <a:ahLst/>
              <a:cxnLst/>
              <a:rect l="l" t="t" r="r" b="b"/>
              <a:pathLst>
                <a:path w="120000" h="120000" extrusionOk="0">
                  <a:moveTo>
                    <a:pt x="120000" y="60000"/>
                  </a:moveTo>
                  <a:cubicBezTo>
                    <a:pt x="120000" y="120000"/>
                    <a:pt x="0" y="120000"/>
                    <a:pt x="0" y="60000"/>
                  </a:cubicBezTo>
                  <a:cubicBezTo>
                    <a:pt x="0" y="0"/>
                    <a:pt x="120000" y="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3" name="Google Shape;580;gb0755e36db_0_0">
              <a:extLst>
                <a:ext uri="{FF2B5EF4-FFF2-40B4-BE49-F238E27FC236}">
                  <a16:creationId xmlns:a16="http://schemas.microsoft.com/office/drawing/2014/main" id="{A24631C0-74BD-A94D-B22F-075C98B9A034}"/>
                </a:ext>
              </a:extLst>
            </p:cNvPr>
            <p:cNvSpPr/>
            <p:nvPr/>
          </p:nvSpPr>
          <p:spPr>
            <a:xfrm>
              <a:off x="15103650" y="5538448"/>
              <a:ext cx="48900" cy="34500"/>
            </a:xfrm>
            <a:custGeom>
              <a:avLst/>
              <a:gdLst/>
              <a:ahLst/>
              <a:cxnLst/>
              <a:rect l="l" t="t" r="r" b="b"/>
              <a:pathLst>
                <a:path w="120000" h="120000" extrusionOk="0">
                  <a:moveTo>
                    <a:pt x="100000" y="120000"/>
                  </a:moveTo>
                  <a:cubicBezTo>
                    <a:pt x="80000" y="120000"/>
                    <a:pt x="0" y="90000"/>
                    <a:pt x="40000" y="30000"/>
                  </a:cubicBezTo>
                  <a:cubicBezTo>
                    <a:pt x="100000" y="0"/>
                    <a:pt x="120000" y="120000"/>
                    <a:pt x="10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4" name="Google Shape;581;gb0755e36db_0_0">
              <a:extLst>
                <a:ext uri="{FF2B5EF4-FFF2-40B4-BE49-F238E27FC236}">
                  <a16:creationId xmlns:a16="http://schemas.microsoft.com/office/drawing/2014/main" id="{F721CC58-D1A4-F244-85AD-AA682EF41BDA}"/>
                </a:ext>
              </a:extLst>
            </p:cNvPr>
            <p:cNvSpPr/>
            <p:nvPr/>
          </p:nvSpPr>
          <p:spPr>
            <a:xfrm>
              <a:off x="12172497" y="7421194"/>
              <a:ext cx="48900" cy="92100"/>
            </a:xfrm>
            <a:custGeom>
              <a:avLst/>
              <a:gdLst/>
              <a:ahLst/>
              <a:cxnLst/>
              <a:rect l="l" t="t" r="r" b="b"/>
              <a:pathLst>
                <a:path w="120000" h="120000" extrusionOk="0">
                  <a:moveTo>
                    <a:pt x="100000" y="10909"/>
                  </a:moveTo>
                  <a:cubicBezTo>
                    <a:pt x="100000" y="32727"/>
                    <a:pt x="120000" y="54545"/>
                    <a:pt x="100000" y="76363"/>
                  </a:cubicBezTo>
                  <a:cubicBezTo>
                    <a:pt x="80000" y="87272"/>
                    <a:pt x="100000" y="120000"/>
                    <a:pt x="60000" y="109090"/>
                  </a:cubicBezTo>
                  <a:cubicBezTo>
                    <a:pt x="20000" y="87272"/>
                    <a:pt x="0" y="65454"/>
                    <a:pt x="20000" y="43636"/>
                  </a:cubicBezTo>
                  <a:cubicBezTo>
                    <a:pt x="20000" y="32727"/>
                    <a:pt x="100000" y="0"/>
                    <a:pt x="100000" y="10909"/>
                  </a:cubicBezTo>
                  <a:cubicBezTo>
                    <a:pt x="100000" y="21818"/>
                    <a:pt x="100000" y="0"/>
                    <a:pt x="100000" y="1090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5" name="Google Shape;582;gb0755e36db_0_0">
              <a:extLst>
                <a:ext uri="{FF2B5EF4-FFF2-40B4-BE49-F238E27FC236}">
                  <a16:creationId xmlns:a16="http://schemas.microsoft.com/office/drawing/2014/main" id="{80BD7D46-8EF4-4248-9CA0-5B1F7BBE8257}"/>
                </a:ext>
              </a:extLst>
            </p:cNvPr>
            <p:cNvSpPr/>
            <p:nvPr/>
          </p:nvSpPr>
          <p:spPr>
            <a:xfrm>
              <a:off x="12155254" y="7504554"/>
              <a:ext cx="74700" cy="126600"/>
            </a:xfrm>
            <a:custGeom>
              <a:avLst/>
              <a:gdLst/>
              <a:ahLst/>
              <a:cxnLst/>
              <a:rect l="l" t="t" r="r" b="b"/>
              <a:pathLst>
                <a:path w="120000" h="120000" extrusionOk="0">
                  <a:moveTo>
                    <a:pt x="93333" y="24000"/>
                  </a:moveTo>
                  <a:cubicBezTo>
                    <a:pt x="80000" y="24000"/>
                    <a:pt x="93333" y="0"/>
                    <a:pt x="66666" y="16000"/>
                  </a:cubicBezTo>
                  <a:cubicBezTo>
                    <a:pt x="26666" y="32000"/>
                    <a:pt x="40000" y="32000"/>
                    <a:pt x="0" y="16000"/>
                  </a:cubicBezTo>
                  <a:cubicBezTo>
                    <a:pt x="0" y="16000"/>
                    <a:pt x="13333" y="64000"/>
                    <a:pt x="13333" y="64000"/>
                  </a:cubicBezTo>
                  <a:cubicBezTo>
                    <a:pt x="26666" y="80000"/>
                    <a:pt x="26666" y="88000"/>
                    <a:pt x="26666" y="104000"/>
                  </a:cubicBezTo>
                  <a:cubicBezTo>
                    <a:pt x="26666" y="112000"/>
                    <a:pt x="26666" y="120000"/>
                    <a:pt x="53333" y="112000"/>
                  </a:cubicBezTo>
                  <a:cubicBezTo>
                    <a:pt x="80000" y="104000"/>
                    <a:pt x="106666" y="104000"/>
                    <a:pt x="106666" y="80000"/>
                  </a:cubicBezTo>
                  <a:cubicBezTo>
                    <a:pt x="106666" y="72000"/>
                    <a:pt x="120000" y="24000"/>
                    <a:pt x="93333"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6" name="Google Shape;583;gb0755e36db_0_0">
              <a:extLst>
                <a:ext uri="{FF2B5EF4-FFF2-40B4-BE49-F238E27FC236}">
                  <a16:creationId xmlns:a16="http://schemas.microsoft.com/office/drawing/2014/main" id="{82F2C08F-3533-7246-8AD4-F3DBC7171F56}"/>
                </a:ext>
              </a:extLst>
            </p:cNvPr>
            <p:cNvSpPr/>
            <p:nvPr/>
          </p:nvSpPr>
          <p:spPr>
            <a:xfrm>
              <a:off x="12330551" y="7656897"/>
              <a:ext cx="135000" cy="83400"/>
            </a:xfrm>
            <a:custGeom>
              <a:avLst/>
              <a:gdLst/>
              <a:ahLst/>
              <a:cxnLst/>
              <a:rect l="l" t="t" r="r" b="b"/>
              <a:pathLst>
                <a:path w="120000" h="120000" extrusionOk="0">
                  <a:moveTo>
                    <a:pt x="37500" y="12000"/>
                  </a:moveTo>
                  <a:cubicBezTo>
                    <a:pt x="30000" y="12000"/>
                    <a:pt x="7500" y="12000"/>
                    <a:pt x="0" y="24000"/>
                  </a:cubicBezTo>
                  <a:cubicBezTo>
                    <a:pt x="0" y="36000"/>
                    <a:pt x="15000" y="48000"/>
                    <a:pt x="22500" y="60000"/>
                  </a:cubicBezTo>
                  <a:cubicBezTo>
                    <a:pt x="37500" y="60000"/>
                    <a:pt x="52500" y="72000"/>
                    <a:pt x="60000" y="84000"/>
                  </a:cubicBezTo>
                  <a:cubicBezTo>
                    <a:pt x="75000" y="96000"/>
                    <a:pt x="90000" y="120000"/>
                    <a:pt x="105000" y="96000"/>
                  </a:cubicBezTo>
                  <a:cubicBezTo>
                    <a:pt x="120000" y="84000"/>
                    <a:pt x="90000" y="72000"/>
                    <a:pt x="97500" y="48000"/>
                  </a:cubicBezTo>
                  <a:cubicBezTo>
                    <a:pt x="97500" y="48000"/>
                    <a:pt x="120000" y="24000"/>
                    <a:pt x="112500" y="12000"/>
                  </a:cubicBezTo>
                  <a:cubicBezTo>
                    <a:pt x="112500" y="0"/>
                    <a:pt x="82500" y="12000"/>
                    <a:pt x="82500" y="12000"/>
                  </a:cubicBezTo>
                  <a:cubicBezTo>
                    <a:pt x="67500" y="24000"/>
                    <a:pt x="52500" y="12000"/>
                    <a:pt x="37500" y="1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7" name="Google Shape;584;gb0755e36db_0_0">
              <a:extLst>
                <a:ext uri="{FF2B5EF4-FFF2-40B4-BE49-F238E27FC236}">
                  <a16:creationId xmlns:a16="http://schemas.microsoft.com/office/drawing/2014/main" id="{7E14F651-F26B-234B-9ED4-67EAFB2C9498}"/>
                </a:ext>
              </a:extLst>
            </p:cNvPr>
            <p:cNvSpPr/>
            <p:nvPr/>
          </p:nvSpPr>
          <p:spPr>
            <a:xfrm>
              <a:off x="13132305" y="7774749"/>
              <a:ext cx="109200" cy="60300"/>
            </a:xfrm>
            <a:custGeom>
              <a:avLst/>
              <a:gdLst/>
              <a:ahLst/>
              <a:cxnLst/>
              <a:rect l="l" t="t" r="r" b="b"/>
              <a:pathLst>
                <a:path w="120000" h="120000" extrusionOk="0">
                  <a:moveTo>
                    <a:pt x="110769" y="17142"/>
                  </a:moveTo>
                  <a:cubicBezTo>
                    <a:pt x="110769" y="17142"/>
                    <a:pt x="92307" y="34285"/>
                    <a:pt x="92307" y="34285"/>
                  </a:cubicBezTo>
                  <a:cubicBezTo>
                    <a:pt x="83076" y="51428"/>
                    <a:pt x="92307" y="85714"/>
                    <a:pt x="92307" y="85714"/>
                  </a:cubicBezTo>
                  <a:cubicBezTo>
                    <a:pt x="83076" y="85714"/>
                    <a:pt x="64615" y="85714"/>
                    <a:pt x="55384" y="102857"/>
                  </a:cubicBezTo>
                  <a:cubicBezTo>
                    <a:pt x="36923" y="119999"/>
                    <a:pt x="27692" y="119999"/>
                    <a:pt x="18461" y="102857"/>
                  </a:cubicBezTo>
                  <a:cubicBezTo>
                    <a:pt x="0" y="68571"/>
                    <a:pt x="36923" y="51428"/>
                    <a:pt x="46153" y="51428"/>
                  </a:cubicBezTo>
                  <a:cubicBezTo>
                    <a:pt x="64615" y="51428"/>
                    <a:pt x="92307" y="34285"/>
                    <a:pt x="110769" y="17142"/>
                  </a:cubicBezTo>
                  <a:cubicBezTo>
                    <a:pt x="120000" y="0"/>
                    <a:pt x="101538" y="34285"/>
                    <a:pt x="110769" y="1714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8" name="Google Shape;585;gb0755e36db_0_0">
              <a:extLst>
                <a:ext uri="{FF2B5EF4-FFF2-40B4-BE49-F238E27FC236}">
                  <a16:creationId xmlns:a16="http://schemas.microsoft.com/office/drawing/2014/main" id="{421AF030-B053-F845-A7CE-173335D23922}"/>
                </a:ext>
              </a:extLst>
            </p:cNvPr>
            <p:cNvSpPr/>
            <p:nvPr/>
          </p:nvSpPr>
          <p:spPr>
            <a:xfrm>
              <a:off x="12770223" y="7783372"/>
              <a:ext cx="126300" cy="34500"/>
            </a:xfrm>
            <a:custGeom>
              <a:avLst/>
              <a:gdLst/>
              <a:ahLst/>
              <a:cxnLst/>
              <a:rect l="l" t="t" r="r" b="b"/>
              <a:pathLst>
                <a:path w="120000" h="120000" extrusionOk="0">
                  <a:moveTo>
                    <a:pt x="64000" y="120000"/>
                  </a:moveTo>
                  <a:cubicBezTo>
                    <a:pt x="56000" y="120000"/>
                    <a:pt x="0" y="60000"/>
                    <a:pt x="8000" y="30000"/>
                  </a:cubicBezTo>
                  <a:cubicBezTo>
                    <a:pt x="8000" y="0"/>
                    <a:pt x="56000" y="30000"/>
                    <a:pt x="56000" y="30000"/>
                  </a:cubicBezTo>
                  <a:cubicBezTo>
                    <a:pt x="80000" y="60000"/>
                    <a:pt x="96000" y="60000"/>
                    <a:pt x="120000" y="60000"/>
                  </a:cubicBezTo>
                  <a:cubicBezTo>
                    <a:pt x="120000" y="60000"/>
                    <a:pt x="104000" y="90000"/>
                    <a:pt x="104000" y="90000"/>
                  </a:cubicBezTo>
                  <a:cubicBezTo>
                    <a:pt x="96000" y="120000"/>
                    <a:pt x="80000" y="120000"/>
                    <a:pt x="64000" y="120000"/>
                  </a:cubicBezTo>
                  <a:cubicBezTo>
                    <a:pt x="48000" y="120000"/>
                    <a:pt x="72000" y="120000"/>
                    <a:pt x="64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29" name="Google Shape;586;gb0755e36db_0_0">
              <a:extLst>
                <a:ext uri="{FF2B5EF4-FFF2-40B4-BE49-F238E27FC236}">
                  <a16:creationId xmlns:a16="http://schemas.microsoft.com/office/drawing/2014/main" id="{3C12C431-007B-EA4C-B12D-5A2BC32DD47A}"/>
                </a:ext>
              </a:extLst>
            </p:cNvPr>
            <p:cNvSpPr/>
            <p:nvPr/>
          </p:nvSpPr>
          <p:spPr>
            <a:xfrm>
              <a:off x="12709876" y="6541620"/>
              <a:ext cx="60300" cy="60300"/>
            </a:xfrm>
            <a:custGeom>
              <a:avLst/>
              <a:gdLst/>
              <a:ahLst/>
              <a:cxnLst/>
              <a:rect l="l" t="t" r="r" b="b"/>
              <a:pathLst>
                <a:path w="120000" h="120000" extrusionOk="0">
                  <a:moveTo>
                    <a:pt x="17142" y="68571"/>
                  </a:moveTo>
                  <a:cubicBezTo>
                    <a:pt x="17142" y="51428"/>
                    <a:pt x="0" y="17142"/>
                    <a:pt x="17142" y="17142"/>
                  </a:cubicBezTo>
                  <a:cubicBezTo>
                    <a:pt x="34285" y="17142"/>
                    <a:pt x="119999" y="0"/>
                    <a:pt x="119999" y="17142"/>
                  </a:cubicBezTo>
                  <a:cubicBezTo>
                    <a:pt x="119999" y="34285"/>
                    <a:pt x="34285" y="102857"/>
                    <a:pt x="17142" y="68571"/>
                  </a:cubicBezTo>
                  <a:cubicBezTo>
                    <a:pt x="17142" y="17142"/>
                    <a:pt x="34285" y="119999"/>
                    <a:pt x="17142" y="685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0" name="Google Shape;587;gb0755e36db_0_0">
              <a:extLst>
                <a:ext uri="{FF2B5EF4-FFF2-40B4-BE49-F238E27FC236}">
                  <a16:creationId xmlns:a16="http://schemas.microsoft.com/office/drawing/2014/main" id="{EF73A748-EF72-EC49-94BC-19E5FCB84990}"/>
                </a:ext>
              </a:extLst>
            </p:cNvPr>
            <p:cNvSpPr/>
            <p:nvPr/>
          </p:nvSpPr>
          <p:spPr>
            <a:xfrm>
              <a:off x="12718497" y="6518626"/>
              <a:ext cx="43200" cy="23100"/>
            </a:xfrm>
            <a:custGeom>
              <a:avLst/>
              <a:gdLst/>
              <a:ahLst/>
              <a:cxnLst/>
              <a:rect l="l" t="t" r="r" b="b"/>
              <a:pathLst>
                <a:path w="120000" h="120000" extrusionOk="0">
                  <a:moveTo>
                    <a:pt x="72000" y="80000"/>
                  </a:moveTo>
                  <a:cubicBezTo>
                    <a:pt x="48000" y="80000"/>
                    <a:pt x="0" y="40000"/>
                    <a:pt x="0" y="40000"/>
                  </a:cubicBezTo>
                  <a:cubicBezTo>
                    <a:pt x="0" y="40000"/>
                    <a:pt x="96000" y="0"/>
                    <a:pt x="96000" y="40000"/>
                  </a:cubicBezTo>
                  <a:cubicBezTo>
                    <a:pt x="120000" y="80000"/>
                    <a:pt x="96000" y="120000"/>
                    <a:pt x="72000" y="80000"/>
                  </a:cubicBezTo>
                  <a:cubicBezTo>
                    <a:pt x="24000" y="80000"/>
                    <a:pt x="120000" y="120000"/>
                    <a:pt x="72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1" name="Google Shape;588;gb0755e36db_0_0">
              <a:extLst>
                <a:ext uri="{FF2B5EF4-FFF2-40B4-BE49-F238E27FC236}">
                  <a16:creationId xmlns:a16="http://schemas.microsoft.com/office/drawing/2014/main" id="{B8AD1BF4-EBA0-C343-A8B3-66606A8D99EB}"/>
                </a:ext>
              </a:extLst>
            </p:cNvPr>
            <p:cNvSpPr/>
            <p:nvPr/>
          </p:nvSpPr>
          <p:spPr>
            <a:xfrm>
              <a:off x="12543201" y="6576112"/>
              <a:ext cx="48900" cy="83400"/>
            </a:xfrm>
            <a:custGeom>
              <a:avLst/>
              <a:gdLst/>
              <a:ahLst/>
              <a:cxnLst/>
              <a:rect l="l" t="t" r="r" b="b"/>
              <a:pathLst>
                <a:path w="120000" h="120000" extrusionOk="0">
                  <a:moveTo>
                    <a:pt x="120000" y="24000"/>
                  </a:moveTo>
                  <a:cubicBezTo>
                    <a:pt x="120000" y="0"/>
                    <a:pt x="0" y="120000"/>
                    <a:pt x="60000" y="108000"/>
                  </a:cubicBezTo>
                  <a:cubicBezTo>
                    <a:pt x="80000" y="108000"/>
                    <a:pt x="120000" y="36000"/>
                    <a:pt x="120000" y="24000"/>
                  </a:cubicBezTo>
                  <a:cubicBezTo>
                    <a:pt x="120000" y="12000"/>
                    <a:pt x="120000" y="36000"/>
                    <a:pt x="120000"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2" name="Google Shape;589;gb0755e36db_0_0">
              <a:extLst>
                <a:ext uri="{FF2B5EF4-FFF2-40B4-BE49-F238E27FC236}">
                  <a16:creationId xmlns:a16="http://schemas.microsoft.com/office/drawing/2014/main" id="{A8EEF80C-5B3B-0341-94FE-528F46AB0278}"/>
                </a:ext>
              </a:extLst>
            </p:cNvPr>
            <p:cNvSpPr/>
            <p:nvPr/>
          </p:nvSpPr>
          <p:spPr>
            <a:xfrm>
              <a:off x="12617921" y="6432392"/>
              <a:ext cx="34500" cy="34500"/>
            </a:xfrm>
            <a:custGeom>
              <a:avLst/>
              <a:gdLst/>
              <a:ahLst/>
              <a:cxnLst/>
              <a:rect l="l" t="t" r="r" b="b"/>
              <a:pathLst>
                <a:path w="120000" h="120000" extrusionOk="0">
                  <a:moveTo>
                    <a:pt x="90000" y="90000"/>
                  </a:moveTo>
                  <a:cubicBezTo>
                    <a:pt x="60000" y="90000"/>
                    <a:pt x="0" y="60000"/>
                    <a:pt x="30000" y="30000"/>
                  </a:cubicBezTo>
                  <a:cubicBezTo>
                    <a:pt x="60000" y="30000"/>
                    <a:pt x="90000" y="0"/>
                    <a:pt x="90000" y="0"/>
                  </a:cubicBezTo>
                  <a:cubicBezTo>
                    <a:pt x="120000" y="0"/>
                    <a:pt x="120000" y="60000"/>
                    <a:pt x="90000" y="90000"/>
                  </a:cubicBezTo>
                  <a:cubicBezTo>
                    <a:pt x="60000" y="120000"/>
                    <a:pt x="120000" y="60000"/>
                    <a:pt x="90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3" name="Google Shape;590;gb0755e36db_0_0">
              <a:extLst>
                <a:ext uri="{FF2B5EF4-FFF2-40B4-BE49-F238E27FC236}">
                  <a16:creationId xmlns:a16="http://schemas.microsoft.com/office/drawing/2014/main" id="{6DCF9074-9585-2845-81DA-8BBC3A3AA7CD}"/>
                </a:ext>
              </a:extLst>
            </p:cNvPr>
            <p:cNvSpPr/>
            <p:nvPr/>
          </p:nvSpPr>
          <p:spPr>
            <a:xfrm>
              <a:off x="12281698" y="6693964"/>
              <a:ext cx="48900" cy="77700"/>
            </a:xfrm>
            <a:custGeom>
              <a:avLst/>
              <a:gdLst/>
              <a:ahLst/>
              <a:cxnLst/>
              <a:rect l="l" t="t" r="r" b="b"/>
              <a:pathLst>
                <a:path w="120000" h="120000" extrusionOk="0">
                  <a:moveTo>
                    <a:pt x="120000" y="26666"/>
                  </a:moveTo>
                  <a:cubicBezTo>
                    <a:pt x="120000" y="13333"/>
                    <a:pt x="120000" y="53333"/>
                    <a:pt x="120000" y="53333"/>
                  </a:cubicBezTo>
                  <a:cubicBezTo>
                    <a:pt x="120000" y="80000"/>
                    <a:pt x="120000" y="106666"/>
                    <a:pt x="100000" y="120000"/>
                  </a:cubicBezTo>
                  <a:cubicBezTo>
                    <a:pt x="100000" y="120000"/>
                    <a:pt x="0" y="66666"/>
                    <a:pt x="0" y="40000"/>
                  </a:cubicBezTo>
                  <a:cubicBezTo>
                    <a:pt x="0" y="40000"/>
                    <a:pt x="40000" y="26666"/>
                    <a:pt x="60000" y="40000"/>
                  </a:cubicBezTo>
                  <a:cubicBezTo>
                    <a:pt x="80000" y="53333"/>
                    <a:pt x="100000" y="53333"/>
                    <a:pt x="120000" y="26666"/>
                  </a:cubicBezTo>
                  <a:cubicBezTo>
                    <a:pt x="120000" y="0"/>
                    <a:pt x="120000" y="40000"/>
                    <a:pt x="120000" y="2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4" name="Google Shape;591;gb0755e36db_0_0">
              <a:extLst>
                <a:ext uri="{FF2B5EF4-FFF2-40B4-BE49-F238E27FC236}">
                  <a16:creationId xmlns:a16="http://schemas.microsoft.com/office/drawing/2014/main" id="{85A826FB-C55B-9A4B-960C-D9F10682E0C4}"/>
                </a:ext>
              </a:extLst>
            </p:cNvPr>
            <p:cNvSpPr/>
            <p:nvPr/>
          </p:nvSpPr>
          <p:spPr>
            <a:xfrm>
              <a:off x="12221352" y="6711211"/>
              <a:ext cx="69000" cy="69000"/>
            </a:xfrm>
            <a:custGeom>
              <a:avLst/>
              <a:gdLst/>
              <a:ahLst/>
              <a:cxnLst/>
              <a:rect l="l" t="t" r="r" b="b"/>
              <a:pathLst>
                <a:path w="120000" h="120000" extrusionOk="0">
                  <a:moveTo>
                    <a:pt x="90000" y="105000"/>
                  </a:moveTo>
                  <a:cubicBezTo>
                    <a:pt x="75000" y="120000"/>
                    <a:pt x="0" y="75000"/>
                    <a:pt x="15000" y="60000"/>
                  </a:cubicBezTo>
                  <a:cubicBezTo>
                    <a:pt x="45000" y="0"/>
                    <a:pt x="120000" y="75000"/>
                    <a:pt x="90000" y="105000"/>
                  </a:cubicBezTo>
                  <a:cubicBezTo>
                    <a:pt x="75000" y="120000"/>
                    <a:pt x="105000" y="90000"/>
                    <a:pt x="90000" y="10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5" name="Google Shape;592;gb0755e36db_0_0">
              <a:extLst>
                <a:ext uri="{FF2B5EF4-FFF2-40B4-BE49-F238E27FC236}">
                  <a16:creationId xmlns:a16="http://schemas.microsoft.com/office/drawing/2014/main" id="{176694D8-104F-084C-B636-C51DD1DFAD9F}"/>
                </a:ext>
              </a:extLst>
            </p:cNvPr>
            <p:cNvSpPr/>
            <p:nvPr/>
          </p:nvSpPr>
          <p:spPr>
            <a:xfrm>
              <a:off x="11919615" y="7582162"/>
              <a:ext cx="40200" cy="31500"/>
            </a:xfrm>
            <a:custGeom>
              <a:avLst/>
              <a:gdLst/>
              <a:ahLst/>
              <a:cxnLst/>
              <a:rect l="l" t="t" r="r" b="b"/>
              <a:pathLst>
                <a:path w="120000" h="120000" extrusionOk="0">
                  <a:moveTo>
                    <a:pt x="96000" y="60000"/>
                  </a:moveTo>
                  <a:cubicBezTo>
                    <a:pt x="120000" y="30000"/>
                    <a:pt x="96000" y="120000"/>
                    <a:pt x="72000" y="90000"/>
                  </a:cubicBezTo>
                  <a:cubicBezTo>
                    <a:pt x="72000" y="90000"/>
                    <a:pt x="0" y="60000"/>
                    <a:pt x="0" y="60000"/>
                  </a:cubicBezTo>
                  <a:cubicBezTo>
                    <a:pt x="0" y="60000"/>
                    <a:pt x="72000" y="0"/>
                    <a:pt x="96000" y="0"/>
                  </a:cubicBezTo>
                  <a:cubicBezTo>
                    <a:pt x="96000" y="0"/>
                    <a:pt x="72000" y="60000"/>
                    <a:pt x="96000" y="60000"/>
                  </a:cubicBezTo>
                  <a:cubicBezTo>
                    <a:pt x="120000" y="30000"/>
                    <a:pt x="72000" y="60000"/>
                    <a:pt x="96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6" name="Google Shape;593;gb0755e36db_0_0">
              <a:extLst>
                <a:ext uri="{FF2B5EF4-FFF2-40B4-BE49-F238E27FC236}">
                  <a16:creationId xmlns:a16="http://schemas.microsoft.com/office/drawing/2014/main" id="{2098331A-BD8F-3C42-828A-F7335EC5E8AE}"/>
                </a:ext>
              </a:extLst>
            </p:cNvPr>
            <p:cNvSpPr/>
            <p:nvPr/>
          </p:nvSpPr>
          <p:spPr>
            <a:xfrm>
              <a:off x="11505802" y="6550243"/>
              <a:ext cx="51600" cy="51600"/>
            </a:xfrm>
            <a:custGeom>
              <a:avLst/>
              <a:gdLst/>
              <a:ahLst/>
              <a:cxnLst/>
              <a:rect l="l" t="t" r="r" b="b"/>
              <a:pathLst>
                <a:path w="120000" h="120000" extrusionOk="0">
                  <a:moveTo>
                    <a:pt x="100000" y="20000"/>
                  </a:moveTo>
                  <a:cubicBezTo>
                    <a:pt x="120000" y="40000"/>
                    <a:pt x="80000" y="60000"/>
                    <a:pt x="80000" y="100000"/>
                  </a:cubicBezTo>
                  <a:cubicBezTo>
                    <a:pt x="60000" y="120000"/>
                    <a:pt x="40000" y="120000"/>
                    <a:pt x="20000" y="100000"/>
                  </a:cubicBezTo>
                  <a:cubicBezTo>
                    <a:pt x="0" y="80000"/>
                    <a:pt x="100000" y="0"/>
                    <a:pt x="100000" y="20000"/>
                  </a:cubicBezTo>
                  <a:cubicBezTo>
                    <a:pt x="120000" y="40000"/>
                    <a:pt x="100000" y="0"/>
                    <a:pt x="100000" y="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7" name="Google Shape;594;gb0755e36db_0_0">
              <a:extLst>
                <a:ext uri="{FF2B5EF4-FFF2-40B4-BE49-F238E27FC236}">
                  <a16:creationId xmlns:a16="http://schemas.microsoft.com/office/drawing/2014/main" id="{8E8279D3-0364-B944-8E85-5E38331A5583}"/>
                </a:ext>
              </a:extLst>
            </p:cNvPr>
            <p:cNvSpPr/>
            <p:nvPr/>
          </p:nvSpPr>
          <p:spPr>
            <a:xfrm>
              <a:off x="11531669" y="6610605"/>
              <a:ext cx="25800" cy="25800"/>
            </a:xfrm>
            <a:custGeom>
              <a:avLst/>
              <a:gdLst/>
              <a:ahLst/>
              <a:cxnLst/>
              <a:rect l="l" t="t" r="r" b="b"/>
              <a:pathLst>
                <a:path w="120000" h="120000" extrusionOk="0">
                  <a:moveTo>
                    <a:pt x="120000" y="40000"/>
                  </a:moveTo>
                  <a:cubicBezTo>
                    <a:pt x="80000" y="40000"/>
                    <a:pt x="0" y="40000"/>
                    <a:pt x="0" y="80000"/>
                  </a:cubicBezTo>
                  <a:cubicBezTo>
                    <a:pt x="0" y="120000"/>
                    <a:pt x="80000" y="120000"/>
                    <a:pt x="80000" y="120000"/>
                  </a:cubicBezTo>
                  <a:cubicBezTo>
                    <a:pt x="120000" y="120000"/>
                    <a:pt x="120000" y="0"/>
                    <a:pt x="120000" y="40000"/>
                  </a:cubicBezTo>
                  <a:cubicBezTo>
                    <a:pt x="80000" y="40000"/>
                    <a:pt x="120000" y="40000"/>
                    <a:pt x="12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8" name="Google Shape;595;gb0755e36db_0_0">
              <a:extLst>
                <a:ext uri="{FF2B5EF4-FFF2-40B4-BE49-F238E27FC236}">
                  <a16:creationId xmlns:a16="http://schemas.microsoft.com/office/drawing/2014/main" id="{B33DD44B-97DB-944E-B203-3009FED4D4FC}"/>
                </a:ext>
              </a:extLst>
            </p:cNvPr>
            <p:cNvSpPr/>
            <p:nvPr/>
          </p:nvSpPr>
          <p:spPr>
            <a:xfrm>
              <a:off x="11557531" y="6636477"/>
              <a:ext cx="14400" cy="8700"/>
            </a:xfrm>
            <a:custGeom>
              <a:avLst/>
              <a:gdLst/>
              <a:ahLst/>
              <a:cxnLst/>
              <a:rect l="l" t="t" r="r" b="b"/>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39" name="Google Shape;596;gb0755e36db_0_0">
              <a:extLst>
                <a:ext uri="{FF2B5EF4-FFF2-40B4-BE49-F238E27FC236}">
                  <a16:creationId xmlns:a16="http://schemas.microsoft.com/office/drawing/2014/main" id="{B4342B88-C60A-C946-84F2-97044828FB57}"/>
                </a:ext>
              </a:extLst>
            </p:cNvPr>
            <p:cNvSpPr/>
            <p:nvPr/>
          </p:nvSpPr>
          <p:spPr>
            <a:xfrm>
              <a:off x="11557531" y="6659473"/>
              <a:ext cx="8700" cy="17100"/>
            </a:xfrm>
            <a:custGeom>
              <a:avLst/>
              <a:gdLst/>
              <a:ahLst/>
              <a:cxnLst/>
              <a:rect l="l" t="t" r="r" b="b"/>
              <a:pathLst>
                <a:path w="120000" h="120000" extrusionOk="0">
                  <a:moveTo>
                    <a:pt x="120000" y="0"/>
                  </a:moveTo>
                  <a:cubicBezTo>
                    <a:pt x="120000" y="60000"/>
                    <a:pt x="0" y="120000"/>
                    <a:pt x="0" y="120000"/>
                  </a:cubicBezTo>
                  <a:cubicBezTo>
                    <a:pt x="12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0" name="Google Shape;597;gb0755e36db_0_0">
              <a:extLst>
                <a:ext uri="{FF2B5EF4-FFF2-40B4-BE49-F238E27FC236}">
                  <a16:creationId xmlns:a16="http://schemas.microsoft.com/office/drawing/2014/main" id="{BBBECF24-A072-684D-972D-0D1238E1766E}"/>
                </a:ext>
              </a:extLst>
            </p:cNvPr>
            <p:cNvSpPr/>
            <p:nvPr/>
          </p:nvSpPr>
          <p:spPr>
            <a:xfrm>
              <a:off x="11557531" y="6676718"/>
              <a:ext cx="14400" cy="8700"/>
            </a:xfrm>
            <a:custGeom>
              <a:avLst/>
              <a:gdLst/>
              <a:ahLst/>
              <a:cxnLst/>
              <a:rect l="l" t="t" r="r" b="b"/>
              <a:pathLst>
                <a:path w="120000" h="120000" extrusionOk="0">
                  <a:moveTo>
                    <a:pt x="120000" y="0"/>
                  </a:moveTo>
                  <a:cubicBezTo>
                    <a:pt x="60000" y="0"/>
                    <a:pt x="0" y="120000"/>
                    <a:pt x="60000" y="120000"/>
                  </a:cubicBezTo>
                  <a:cubicBezTo>
                    <a:pt x="120000" y="12000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1" name="Google Shape;598;gb0755e36db_0_0">
              <a:extLst>
                <a:ext uri="{FF2B5EF4-FFF2-40B4-BE49-F238E27FC236}">
                  <a16:creationId xmlns:a16="http://schemas.microsoft.com/office/drawing/2014/main" id="{F579D960-ED18-F942-8F69-BA27EE8177F9}"/>
                </a:ext>
              </a:extLst>
            </p:cNvPr>
            <p:cNvSpPr/>
            <p:nvPr/>
          </p:nvSpPr>
          <p:spPr>
            <a:xfrm>
              <a:off x="11623626" y="6803191"/>
              <a:ext cx="8700" cy="17100"/>
            </a:xfrm>
            <a:custGeom>
              <a:avLst/>
              <a:gdLst/>
              <a:ahLst/>
              <a:cxnLst/>
              <a:rect l="l" t="t" r="r" b="b"/>
              <a:pathLst>
                <a:path w="120000" h="120000" extrusionOk="0">
                  <a:moveTo>
                    <a:pt x="0" y="0"/>
                  </a:moveTo>
                  <a:cubicBezTo>
                    <a:pt x="0" y="60000"/>
                    <a:pt x="0" y="120000"/>
                    <a:pt x="0" y="120000"/>
                  </a:cubicBezTo>
                  <a:cubicBezTo>
                    <a:pt x="0" y="120000"/>
                    <a:pt x="120000" y="0"/>
                    <a:pt x="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2" name="Google Shape;599;gb0755e36db_0_0">
              <a:extLst>
                <a:ext uri="{FF2B5EF4-FFF2-40B4-BE49-F238E27FC236}">
                  <a16:creationId xmlns:a16="http://schemas.microsoft.com/office/drawing/2014/main" id="{E6CAC74C-1772-F44E-8B07-D33C07800766}"/>
                </a:ext>
              </a:extLst>
            </p:cNvPr>
            <p:cNvSpPr/>
            <p:nvPr/>
          </p:nvSpPr>
          <p:spPr>
            <a:xfrm>
              <a:off x="11750069" y="6423769"/>
              <a:ext cx="17100" cy="34500"/>
            </a:xfrm>
            <a:custGeom>
              <a:avLst/>
              <a:gdLst/>
              <a:ahLst/>
              <a:cxnLst/>
              <a:rect l="l" t="t" r="r" b="b"/>
              <a:pathLst>
                <a:path w="120000" h="120000" extrusionOk="0">
                  <a:moveTo>
                    <a:pt x="60000" y="120000"/>
                  </a:moveTo>
                  <a:cubicBezTo>
                    <a:pt x="0" y="90000"/>
                    <a:pt x="0" y="30000"/>
                    <a:pt x="120000" y="30000"/>
                  </a:cubicBezTo>
                  <a:cubicBezTo>
                    <a:pt x="120000" y="0"/>
                    <a:pt x="120000" y="120000"/>
                    <a:pt x="60000" y="120000"/>
                  </a:cubicBezTo>
                  <a:cubicBezTo>
                    <a:pt x="0" y="90000"/>
                    <a:pt x="60000" y="120000"/>
                    <a:pt x="6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3" name="Google Shape;600;gb0755e36db_0_0">
              <a:extLst>
                <a:ext uri="{FF2B5EF4-FFF2-40B4-BE49-F238E27FC236}">
                  <a16:creationId xmlns:a16="http://schemas.microsoft.com/office/drawing/2014/main" id="{033D7770-AF11-7E46-84BD-A7B66A270C16}"/>
                </a:ext>
              </a:extLst>
            </p:cNvPr>
            <p:cNvSpPr/>
            <p:nvPr/>
          </p:nvSpPr>
          <p:spPr>
            <a:xfrm>
              <a:off x="8709717" y="11801821"/>
              <a:ext cx="100500" cy="51600"/>
            </a:xfrm>
            <a:custGeom>
              <a:avLst/>
              <a:gdLst/>
              <a:ahLst/>
              <a:cxnLst/>
              <a:rect l="l" t="t" r="r" b="b"/>
              <a:pathLst>
                <a:path w="120000" h="120000" extrusionOk="0">
                  <a:moveTo>
                    <a:pt x="100000" y="60000"/>
                  </a:moveTo>
                  <a:cubicBezTo>
                    <a:pt x="90000" y="60000"/>
                    <a:pt x="90000" y="40000"/>
                    <a:pt x="80000" y="40000"/>
                  </a:cubicBezTo>
                  <a:cubicBezTo>
                    <a:pt x="70000" y="40000"/>
                    <a:pt x="60000" y="40000"/>
                    <a:pt x="50000" y="40000"/>
                  </a:cubicBezTo>
                  <a:cubicBezTo>
                    <a:pt x="40000" y="40000"/>
                    <a:pt x="40000" y="0"/>
                    <a:pt x="30000" y="20000"/>
                  </a:cubicBezTo>
                  <a:cubicBezTo>
                    <a:pt x="30000" y="20000"/>
                    <a:pt x="0" y="60000"/>
                    <a:pt x="0" y="60000"/>
                  </a:cubicBezTo>
                  <a:cubicBezTo>
                    <a:pt x="0" y="60000"/>
                    <a:pt x="20000" y="100000"/>
                    <a:pt x="20000" y="100000"/>
                  </a:cubicBezTo>
                  <a:cubicBezTo>
                    <a:pt x="30000" y="120000"/>
                    <a:pt x="50000" y="100000"/>
                    <a:pt x="60000" y="100000"/>
                  </a:cubicBezTo>
                  <a:cubicBezTo>
                    <a:pt x="70000" y="100000"/>
                    <a:pt x="110000" y="80000"/>
                    <a:pt x="110000" y="60000"/>
                  </a:cubicBezTo>
                  <a:cubicBezTo>
                    <a:pt x="100000" y="60000"/>
                    <a:pt x="100000" y="60000"/>
                    <a:pt x="100000" y="60000"/>
                  </a:cubicBezTo>
                  <a:cubicBezTo>
                    <a:pt x="90000" y="60000"/>
                    <a:pt x="120000" y="40000"/>
                    <a:pt x="10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4" name="Google Shape;601;gb0755e36db_0_0">
              <a:extLst>
                <a:ext uri="{FF2B5EF4-FFF2-40B4-BE49-F238E27FC236}">
                  <a16:creationId xmlns:a16="http://schemas.microsoft.com/office/drawing/2014/main" id="{BD317BB1-BCAB-5F4E-A2E4-B234E0768BF6}"/>
                </a:ext>
              </a:extLst>
            </p:cNvPr>
            <p:cNvSpPr/>
            <p:nvPr/>
          </p:nvSpPr>
          <p:spPr>
            <a:xfrm>
              <a:off x="8701094" y="11853558"/>
              <a:ext cx="74700" cy="51600"/>
            </a:xfrm>
            <a:custGeom>
              <a:avLst/>
              <a:gdLst/>
              <a:ahLst/>
              <a:cxnLst/>
              <a:rect l="l" t="t" r="r" b="b"/>
              <a:pathLst>
                <a:path w="120000" h="120000" extrusionOk="0">
                  <a:moveTo>
                    <a:pt x="93333" y="60000"/>
                  </a:moveTo>
                  <a:cubicBezTo>
                    <a:pt x="93333" y="40000"/>
                    <a:pt x="0" y="0"/>
                    <a:pt x="0" y="20000"/>
                  </a:cubicBezTo>
                  <a:cubicBezTo>
                    <a:pt x="0" y="20000"/>
                    <a:pt x="26666" y="40000"/>
                    <a:pt x="26666" y="40000"/>
                  </a:cubicBezTo>
                  <a:cubicBezTo>
                    <a:pt x="40000" y="60000"/>
                    <a:pt x="13333" y="80000"/>
                    <a:pt x="13333" y="100000"/>
                  </a:cubicBezTo>
                  <a:cubicBezTo>
                    <a:pt x="13333" y="120000"/>
                    <a:pt x="40000" y="100000"/>
                    <a:pt x="40000" y="100000"/>
                  </a:cubicBezTo>
                  <a:cubicBezTo>
                    <a:pt x="53333" y="80000"/>
                    <a:pt x="40000" y="100000"/>
                    <a:pt x="53333" y="100000"/>
                  </a:cubicBezTo>
                  <a:cubicBezTo>
                    <a:pt x="66666" y="120000"/>
                    <a:pt x="120000" y="80000"/>
                    <a:pt x="93333" y="60000"/>
                  </a:cubicBezTo>
                  <a:cubicBezTo>
                    <a:pt x="80000" y="40000"/>
                    <a:pt x="106666" y="60000"/>
                    <a:pt x="93333"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5" name="Google Shape;602;gb0755e36db_0_0">
              <a:extLst>
                <a:ext uri="{FF2B5EF4-FFF2-40B4-BE49-F238E27FC236}">
                  <a16:creationId xmlns:a16="http://schemas.microsoft.com/office/drawing/2014/main" id="{9F5E4470-D5E2-144D-ABCD-22C524A337EC}"/>
                </a:ext>
              </a:extLst>
            </p:cNvPr>
            <p:cNvSpPr/>
            <p:nvPr/>
          </p:nvSpPr>
          <p:spPr>
            <a:xfrm>
              <a:off x="8692476" y="11787449"/>
              <a:ext cx="66000" cy="40200"/>
            </a:xfrm>
            <a:custGeom>
              <a:avLst/>
              <a:gdLst/>
              <a:ahLst/>
              <a:cxnLst/>
              <a:rect l="l" t="t" r="r" b="b"/>
              <a:pathLst>
                <a:path w="120000" h="120000" extrusionOk="0">
                  <a:moveTo>
                    <a:pt x="90000" y="0"/>
                  </a:moveTo>
                  <a:cubicBezTo>
                    <a:pt x="75000" y="0"/>
                    <a:pt x="60000" y="24000"/>
                    <a:pt x="45000" y="24000"/>
                  </a:cubicBezTo>
                  <a:cubicBezTo>
                    <a:pt x="30000" y="0"/>
                    <a:pt x="0" y="24000"/>
                    <a:pt x="0" y="24000"/>
                  </a:cubicBezTo>
                  <a:cubicBezTo>
                    <a:pt x="15000" y="0"/>
                    <a:pt x="0" y="96000"/>
                    <a:pt x="0" y="72000"/>
                  </a:cubicBezTo>
                  <a:cubicBezTo>
                    <a:pt x="15000" y="120000"/>
                    <a:pt x="60000" y="72000"/>
                    <a:pt x="75000" y="48000"/>
                  </a:cubicBezTo>
                  <a:cubicBezTo>
                    <a:pt x="90000" y="48000"/>
                    <a:pt x="120000" y="0"/>
                    <a:pt x="90000" y="0"/>
                  </a:cubicBezTo>
                  <a:cubicBezTo>
                    <a:pt x="75000" y="0"/>
                    <a:pt x="120000" y="0"/>
                    <a:pt x="9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6" name="Google Shape;603;gb0755e36db_0_0">
              <a:extLst>
                <a:ext uri="{FF2B5EF4-FFF2-40B4-BE49-F238E27FC236}">
                  <a16:creationId xmlns:a16="http://schemas.microsoft.com/office/drawing/2014/main" id="{F6D0B17A-F138-FE4A-AC6C-04E990D1B341}"/>
                </a:ext>
              </a:extLst>
            </p:cNvPr>
            <p:cNvSpPr/>
            <p:nvPr/>
          </p:nvSpPr>
          <p:spPr>
            <a:xfrm>
              <a:off x="8657991" y="11819066"/>
              <a:ext cx="69000" cy="43200"/>
            </a:xfrm>
            <a:custGeom>
              <a:avLst/>
              <a:gdLst/>
              <a:ahLst/>
              <a:cxnLst/>
              <a:rect l="l" t="t" r="r" b="b"/>
              <a:pathLst>
                <a:path w="120000" h="120000" extrusionOk="0">
                  <a:moveTo>
                    <a:pt x="105000" y="96000"/>
                  </a:moveTo>
                  <a:cubicBezTo>
                    <a:pt x="90000" y="72000"/>
                    <a:pt x="0" y="0"/>
                    <a:pt x="15000" y="24000"/>
                  </a:cubicBezTo>
                  <a:cubicBezTo>
                    <a:pt x="30000" y="48000"/>
                    <a:pt x="120000" y="120000"/>
                    <a:pt x="105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7" name="Google Shape;604;gb0755e36db_0_0">
              <a:extLst>
                <a:ext uri="{FF2B5EF4-FFF2-40B4-BE49-F238E27FC236}">
                  <a16:creationId xmlns:a16="http://schemas.microsoft.com/office/drawing/2014/main" id="{27A672C9-EE3D-904E-B205-ADA546ACF355}"/>
                </a:ext>
              </a:extLst>
            </p:cNvPr>
            <p:cNvSpPr/>
            <p:nvPr/>
          </p:nvSpPr>
          <p:spPr>
            <a:xfrm>
              <a:off x="8640749" y="11761577"/>
              <a:ext cx="25800" cy="25800"/>
            </a:xfrm>
            <a:custGeom>
              <a:avLst/>
              <a:gdLst/>
              <a:ahLst/>
              <a:cxnLst/>
              <a:rect l="l" t="t" r="r" b="b"/>
              <a:pathLst>
                <a:path w="120000" h="120000" extrusionOk="0">
                  <a:moveTo>
                    <a:pt x="80000" y="80000"/>
                  </a:moveTo>
                  <a:cubicBezTo>
                    <a:pt x="80000" y="120000"/>
                    <a:pt x="40000" y="80000"/>
                    <a:pt x="0" y="40000"/>
                  </a:cubicBezTo>
                  <a:cubicBezTo>
                    <a:pt x="0" y="0"/>
                    <a:pt x="120000" y="0"/>
                    <a:pt x="80000" y="80000"/>
                  </a:cubicBezTo>
                  <a:cubicBezTo>
                    <a:pt x="80000" y="120000"/>
                    <a:pt x="80000" y="40000"/>
                    <a:pt x="80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8" name="Google Shape;605;gb0755e36db_0_0">
              <a:extLst>
                <a:ext uri="{FF2B5EF4-FFF2-40B4-BE49-F238E27FC236}">
                  <a16:creationId xmlns:a16="http://schemas.microsoft.com/office/drawing/2014/main" id="{2824DF4C-6A25-B745-BEEC-10D1E0088AB3}"/>
                </a:ext>
              </a:extLst>
            </p:cNvPr>
            <p:cNvSpPr/>
            <p:nvPr/>
          </p:nvSpPr>
          <p:spPr>
            <a:xfrm>
              <a:off x="8640749" y="11692592"/>
              <a:ext cx="60300" cy="60300"/>
            </a:xfrm>
            <a:custGeom>
              <a:avLst/>
              <a:gdLst/>
              <a:ahLst/>
              <a:cxnLst/>
              <a:rect l="l" t="t" r="r" b="b"/>
              <a:pathLst>
                <a:path w="120000" h="120000" extrusionOk="0">
                  <a:moveTo>
                    <a:pt x="85714" y="34285"/>
                  </a:moveTo>
                  <a:cubicBezTo>
                    <a:pt x="85714" y="17142"/>
                    <a:pt x="68571" y="17142"/>
                    <a:pt x="68571" y="0"/>
                  </a:cubicBezTo>
                  <a:cubicBezTo>
                    <a:pt x="51428" y="0"/>
                    <a:pt x="17142" y="0"/>
                    <a:pt x="34285" y="17142"/>
                  </a:cubicBezTo>
                  <a:cubicBezTo>
                    <a:pt x="68571" y="51428"/>
                    <a:pt x="17142" y="34285"/>
                    <a:pt x="0" y="17142"/>
                  </a:cubicBezTo>
                  <a:cubicBezTo>
                    <a:pt x="17142" y="51428"/>
                    <a:pt x="34285" y="51428"/>
                    <a:pt x="34285" y="68571"/>
                  </a:cubicBezTo>
                  <a:cubicBezTo>
                    <a:pt x="51428" y="102857"/>
                    <a:pt x="17142" y="85714"/>
                    <a:pt x="0" y="102857"/>
                  </a:cubicBezTo>
                  <a:cubicBezTo>
                    <a:pt x="0" y="119999"/>
                    <a:pt x="68571" y="102857"/>
                    <a:pt x="51428" y="85714"/>
                  </a:cubicBezTo>
                  <a:cubicBezTo>
                    <a:pt x="51428" y="85714"/>
                    <a:pt x="68571" y="51428"/>
                    <a:pt x="68571" y="34285"/>
                  </a:cubicBezTo>
                  <a:cubicBezTo>
                    <a:pt x="68571" y="34285"/>
                    <a:pt x="68571" y="51428"/>
                    <a:pt x="68571" y="68571"/>
                  </a:cubicBezTo>
                  <a:cubicBezTo>
                    <a:pt x="68571" y="51428"/>
                    <a:pt x="102857" y="34285"/>
                    <a:pt x="102857" y="34285"/>
                  </a:cubicBezTo>
                  <a:cubicBezTo>
                    <a:pt x="102857" y="34285"/>
                    <a:pt x="102857" y="34285"/>
                    <a:pt x="85714" y="34285"/>
                  </a:cubicBezTo>
                  <a:cubicBezTo>
                    <a:pt x="85714" y="17142"/>
                    <a:pt x="119999" y="34285"/>
                    <a:pt x="85714" y="3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49" name="Google Shape;606;gb0755e36db_0_0">
              <a:extLst>
                <a:ext uri="{FF2B5EF4-FFF2-40B4-BE49-F238E27FC236}">
                  <a16:creationId xmlns:a16="http://schemas.microsoft.com/office/drawing/2014/main" id="{7FD3770D-8D08-7B4C-96C7-B1586841381F}"/>
                </a:ext>
              </a:extLst>
            </p:cNvPr>
            <p:cNvSpPr/>
            <p:nvPr/>
          </p:nvSpPr>
          <p:spPr>
            <a:xfrm>
              <a:off x="8632127" y="11583364"/>
              <a:ext cx="43200" cy="92100"/>
            </a:xfrm>
            <a:custGeom>
              <a:avLst/>
              <a:gdLst/>
              <a:ahLst/>
              <a:cxnLst/>
              <a:rect l="l" t="t" r="r" b="b"/>
              <a:pathLst>
                <a:path w="120000" h="120000" extrusionOk="0">
                  <a:moveTo>
                    <a:pt x="120000" y="76363"/>
                  </a:moveTo>
                  <a:cubicBezTo>
                    <a:pt x="120000" y="65454"/>
                    <a:pt x="96000" y="0"/>
                    <a:pt x="48000" y="21818"/>
                  </a:cubicBezTo>
                  <a:cubicBezTo>
                    <a:pt x="48000" y="32727"/>
                    <a:pt x="72000" y="65454"/>
                    <a:pt x="24000" y="65454"/>
                  </a:cubicBezTo>
                  <a:cubicBezTo>
                    <a:pt x="0" y="65454"/>
                    <a:pt x="0" y="76363"/>
                    <a:pt x="0" y="98181"/>
                  </a:cubicBezTo>
                  <a:cubicBezTo>
                    <a:pt x="24000" y="98181"/>
                    <a:pt x="48000" y="76363"/>
                    <a:pt x="48000" y="76363"/>
                  </a:cubicBezTo>
                  <a:cubicBezTo>
                    <a:pt x="24000" y="76363"/>
                    <a:pt x="120000" y="120000"/>
                    <a:pt x="120000" y="76363"/>
                  </a:cubicBezTo>
                  <a:cubicBezTo>
                    <a:pt x="120000" y="65454"/>
                    <a:pt x="120000" y="87272"/>
                    <a:pt x="120000" y="763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0" name="Google Shape;607;gb0755e36db_0_0">
              <a:extLst>
                <a:ext uri="{FF2B5EF4-FFF2-40B4-BE49-F238E27FC236}">
                  <a16:creationId xmlns:a16="http://schemas.microsoft.com/office/drawing/2014/main" id="{A9CE4F14-5AD6-3245-851A-53FB8FBA8EBF}"/>
                </a:ext>
              </a:extLst>
            </p:cNvPr>
            <p:cNvSpPr/>
            <p:nvPr/>
          </p:nvSpPr>
          <p:spPr>
            <a:xfrm>
              <a:off x="8623508" y="11658097"/>
              <a:ext cx="25800" cy="51600"/>
            </a:xfrm>
            <a:custGeom>
              <a:avLst/>
              <a:gdLst/>
              <a:ahLst/>
              <a:cxnLst/>
              <a:rect l="l" t="t" r="r" b="b"/>
              <a:pathLst>
                <a:path w="120000" h="120000" extrusionOk="0">
                  <a:moveTo>
                    <a:pt x="120000" y="40000"/>
                  </a:moveTo>
                  <a:cubicBezTo>
                    <a:pt x="80000" y="0"/>
                    <a:pt x="0" y="100000"/>
                    <a:pt x="40000" y="120000"/>
                  </a:cubicBezTo>
                  <a:cubicBezTo>
                    <a:pt x="0" y="100000"/>
                    <a:pt x="120000" y="60000"/>
                    <a:pt x="120000" y="40000"/>
                  </a:cubicBezTo>
                  <a:cubicBezTo>
                    <a:pt x="80000" y="20000"/>
                    <a:pt x="120000" y="40000"/>
                    <a:pt x="12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1" name="Google Shape;608;gb0755e36db_0_0">
              <a:extLst>
                <a:ext uri="{FF2B5EF4-FFF2-40B4-BE49-F238E27FC236}">
                  <a16:creationId xmlns:a16="http://schemas.microsoft.com/office/drawing/2014/main" id="{477F6F5E-262D-C841-923A-5414F3BC3E9C}"/>
                </a:ext>
              </a:extLst>
            </p:cNvPr>
            <p:cNvSpPr/>
            <p:nvPr/>
          </p:nvSpPr>
          <p:spPr>
            <a:xfrm>
              <a:off x="8623508" y="11548870"/>
              <a:ext cx="43200" cy="60300"/>
            </a:xfrm>
            <a:custGeom>
              <a:avLst/>
              <a:gdLst/>
              <a:ahLst/>
              <a:cxnLst/>
              <a:rect l="l" t="t" r="r" b="b"/>
              <a:pathLst>
                <a:path w="120000" h="120000" extrusionOk="0">
                  <a:moveTo>
                    <a:pt x="96000" y="34285"/>
                  </a:moveTo>
                  <a:cubicBezTo>
                    <a:pt x="72000" y="51428"/>
                    <a:pt x="72000" y="0"/>
                    <a:pt x="72000" y="0"/>
                  </a:cubicBezTo>
                  <a:cubicBezTo>
                    <a:pt x="72000" y="0"/>
                    <a:pt x="72000" y="51428"/>
                    <a:pt x="48000" y="51428"/>
                  </a:cubicBezTo>
                  <a:cubicBezTo>
                    <a:pt x="48000" y="51428"/>
                    <a:pt x="48000" y="34285"/>
                    <a:pt x="24000" y="34285"/>
                  </a:cubicBezTo>
                  <a:cubicBezTo>
                    <a:pt x="48000" y="34285"/>
                    <a:pt x="0" y="85714"/>
                    <a:pt x="0" y="85714"/>
                  </a:cubicBezTo>
                  <a:cubicBezTo>
                    <a:pt x="0" y="68571"/>
                    <a:pt x="96000" y="85714"/>
                    <a:pt x="48000" y="119999"/>
                  </a:cubicBezTo>
                  <a:cubicBezTo>
                    <a:pt x="72000" y="102857"/>
                    <a:pt x="120000" y="102857"/>
                    <a:pt x="120000" y="85714"/>
                  </a:cubicBezTo>
                  <a:cubicBezTo>
                    <a:pt x="120000" y="68571"/>
                    <a:pt x="96000" y="17142"/>
                    <a:pt x="96000" y="34285"/>
                  </a:cubicBezTo>
                  <a:cubicBezTo>
                    <a:pt x="72000" y="51428"/>
                    <a:pt x="96000" y="17142"/>
                    <a:pt x="96000" y="3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2" name="Google Shape;609;gb0755e36db_0_0">
              <a:extLst>
                <a:ext uri="{FF2B5EF4-FFF2-40B4-BE49-F238E27FC236}">
                  <a16:creationId xmlns:a16="http://schemas.microsoft.com/office/drawing/2014/main" id="{D179227B-D88D-884A-BF2B-1824D27627EC}"/>
                </a:ext>
              </a:extLst>
            </p:cNvPr>
            <p:cNvSpPr/>
            <p:nvPr/>
          </p:nvSpPr>
          <p:spPr>
            <a:xfrm>
              <a:off x="8666614" y="11382153"/>
              <a:ext cx="43200" cy="40200"/>
            </a:xfrm>
            <a:custGeom>
              <a:avLst/>
              <a:gdLst/>
              <a:ahLst/>
              <a:cxnLst/>
              <a:rect l="l" t="t" r="r" b="b"/>
              <a:pathLst>
                <a:path w="120000" h="120000" extrusionOk="0">
                  <a:moveTo>
                    <a:pt x="72000" y="96000"/>
                  </a:moveTo>
                  <a:cubicBezTo>
                    <a:pt x="120000" y="48000"/>
                    <a:pt x="48000" y="48000"/>
                    <a:pt x="72000" y="0"/>
                  </a:cubicBezTo>
                  <a:cubicBezTo>
                    <a:pt x="72000" y="0"/>
                    <a:pt x="24000" y="0"/>
                    <a:pt x="0" y="0"/>
                  </a:cubicBezTo>
                  <a:cubicBezTo>
                    <a:pt x="0" y="0"/>
                    <a:pt x="48000" y="24000"/>
                    <a:pt x="48000" y="24000"/>
                  </a:cubicBezTo>
                  <a:cubicBezTo>
                    <a:pt x="48000" y="48000"/>
                    <a:pt x="72000" y="96000"/>
                    <a:pt x="72000" y="96000"/>
                  </a:cubicBezTo>
                  <a:cubicBezTo>
                    <a:pt x="96000" y="72000"/>
                    <a:pt x="48000" y="120000"/>
                    <a:pt x="72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3" name="Google Shape;610;gb0755e36db_0_0">
              <a:extLst>
                <a:ext uri="{FF2B5EF4-FFF2-40B4-BE49-F238E27FC236}">
                  <a16:creationId xmlns:a16="http://schemas.microsoft.com/office/drawing/2014/main" id="{C6127CFF-B0A8-DE45-AB63-CC4FD7FA67FA}"/>
                </a:ext>
              </a:extLst>
            </p:cNvPr>
            <p:cNvSpPr/>
            <p:nvPr/>
          </p:nvSpPr>
          <p:spPr>
            <a:xfrm>
              <a:off x="8675235" y="11229810"/>
              <a:ext cx="51600" cy="92100"/>
            </a:xfrm>
            <a:custGeom>
              <a:avLst/>
              <a:gdLst/>
              <a:ahLst/>
              <a:cxnLst/>
              <a:rect l="l" t="t" r="r" b="b"/>
              <a:pathLst>
                <a:path w="120000" h="120000" extrusionOk="0">
                  <a:moveTo>
                    <a:pt x="60000" y="109090"/>
                  </a:moveTo>
                  <a:cubicBezTo>
                    <a:pt x="20000" y="120000"/>
                    <a:pt x="0" y="120000"/>
                    <a:pt x="0" y="98181"/>
                  </a:cubicBezTo>
                  <a:cubicBezTo>
                    <a:pt x="20000" y="76363"/>
                    <a:pt x="20000" y="43636"/>
                    <a:pt x="20000" y="21818"/>
                  </a:cubicBezTo>
                  <a:cubicBezTo>
                    <a:pt x="20000" y="0"/>
                    <a:pt x="100000" y="0"/>
                    <a:pt x="80000" y="32727"/>
                  </a:cubicBezTo>
                  <a:cubicBezTo>
                    <a:pt x="80000" y="54545"/>
                    <a:pt x="120000" y="87272"/>
                    <a:pt x="60000" y="109090"/>
                  </a:cubicBezTo>
                  <a:cubicBezTo>
                    <a:pt x="40000" y="109090"/>
                    <a:pt x="80000" y="98181"/>
                    <a:pt x="60000" y="10909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4" name="Google Shape;611;gb0755e36db_0_0">
              <a:extLst>
                <a:ext uri="{FF2B5EF4-FFF2-40B4-BE49-F238E27FC236}">
                  <a16:creationId xmlns:a16="http://schemas.microsoft.com/office/drawing/2014/main" id="{D70889EC-AC7C-FB40-B106-BB7F3685774A}"/>
                </a:ext>
              </a:extLst>
            </p:cNvPr>
            <p:cNvSpPr/>
            <p:nvPr/>
          </p:nvSpPr>
          <p:spPr>
            <a:xfrm>
              <a:off x="8844781" y="8838286"/>
              <a:ext cx="40200" cy="34500"/>
            </a:xfrm>
            <a:custGeom>
              <a:avLst/>
              <a:gdLst/>
              <a:ahLst/>
              <a:cxnLst/>
              <a:rect l="l" t="t" r="r" b="b"/>
              <a:pathLst>
                <a:path w="120000" h="120000" extrusionOk="0">
                  <a:moveTo>
                    <a:pt x="72000" y="90000"/>
                  </a:moveTo>
                  <a:cubicBezTo>
                    <a:pt x="48000" y="120000"/>
                    <a:pt x="0" y="90000"/>
                    <a:pt x="24000" y="30000"/>
                  </a:cubicBezTo>
                  <a:cubicBezTo>
                    <a:pt x="24000" y="0"/>
                    <a:pt x="120000" y="60000"/>
                    <a:pt x="72000" y="90000"/>
                  </a:cubicBezTo>
                  <a:cubicBezTo>
                    <a:pt x="48000" y="120000"/>
                    <a:pt x="120000" y="60000"/>
                    <a:pt x="72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5" name="Google Shape;612;gb0755e36db_0_0">
              <a:extLst>
                <a:ext uri="{FF2B5EF4-FFF2-40B4-BE49-F238E27FC236}">
                  <a16:creationId xmlns:a16="http://schemas.microsoft.com/office/drawing/2014/main" id="{CD84FF69-2FE0-614D-8928-D8E524663C99}"/>
                </a:ext>
              </a:extLst>
            </p:cNvPr>
            <p:cNvSpPr/>
            <p:nvPr/>
          </p:nvSpPr>
          <p:spPr>
            <a:xfrm>
              <a:off x="9206864" y="8890027"/>
              <a:ext cx="48900" cy="66000"/>
            </a:xfrm>
            <a:custGeom>
              <a:avLst/>
              <a:gdLst/>
              <a:ahLst/>
              <a:cxnLst/>
              <a:rect l="l" t="t" r="r" b="b"/>
              <a:pathLst>
                <a:path w="120000" h="120000" extrusionOk="0">
                  <a:moveTo>
                    <a:pt x="20000" y="75000"/>
                  </a:moveTo>
                  <a:cubicBezTo>
                    <a:pt x="0" y="60000"/>
                    <a:pt x="40000" y="60000"/>
                    <a:pt x="40000" y="60000"/>
                  </a:cubicBezTo>
                  <a:cubicBezTo>
                    <a:pt x="60000" y="60000"/>
                    <a:pt x="60000" y="0"/>
                    <a:pt x="80000" y="30000"/>
                  </a:cubicBezTo>
                  <a:cubicBezTo>
                    <a:pt x="120000" y="60000"/>
                    <a:pt x="40000" y="120000"/>
                    <a:pt x="20000" y="75000"/>
                  </a:cubicBezTo>
                  <a:cubicBezTo>
                    <a:pt x="0" y="60000"/>
                    <a:pt x="20000" y="90000"/>
                    <a:pt x="20000" y="7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6" name="Google Shape;613;gb0755e36db_0_0">
              <a:extLst>
                <a:ext uri="{FF2B5EF4-FFF2-40B4-BE49-F238E27FC236}">
                  <a16:creationId xmlns:a16="http://schemas.microsoft.com/office/drawing/2014/main" id="{5EAD207B-1358-C140-98A1-2A270FD4FA95}"/>
                </a:ext>
              </a:extLst>
            </p:cNvPr>
            <p:cNvSpPr/>
            <p:nvPr/>
          </p:nvSpPr>
          <p:spPr>
            <a:xfrm>
              <a:off x="9669526" y="9347061"/>
              <a:ext cx="117900" cy="109200"/>
            </a:xfrm>
            <a:custGeom>
              <a:avLst/>
              <a:gdLst/>
              <a:ahLst/>
              <a:cxnLst/>
              <a:rect l="l" t="t" r="r" b="b"/>
              <a:pathLst>
                <a:path w="120000" h="120000" extrusionOk="0">
                  <a:moveTo>
                    <a:pt x="102857" y="36923"/>
                  </a:moveTo>
                  <a:cubicBezTo>
                    <a:pt x="102857" y="27692"/>
                    <a:pt x="94285" y="27692"/>
                    <a:pt x="85714" y="27692"/>
                  </a:cubicBezTo>
                  <a:cubicBezTo>
                    <a:pt x="68571" y="18461"/>
                    <a:pt x="68571" y="9230"/>
                    <a:pt x="51428" y="9230"/>
                  </a:cubicBezTo>
                  <a:cubicBezTo>
                    <a:pt x="42857" y="0"/>
                    <a:pt x="25714" y="0"/>
                    <a:pt x="17142" y="9230"/>
                  </a:cubicBezTo>
                  <a:cubicBezTo>
                    <a:pt x="17142" y="9230"/>
                    <a:pt x="17142" y="18461"/>
                    <a:pt x="8571" y="18461"/>
                  </a:cubicBezTo>
                  <a:cubicBezTo>
                    <a:pt x="0" y="36923"/>
                    <a:pt x="8571" y="27692"/>
                    <a:pt x="17142" y="36923"/>
                  </a:cubicBezTo>
                  <a:cubicBezTo>
                    <a:pt x="17142" y="36923"/>
                    <a:pt x="8571" y="64615"/>
                    <a:pt x="8571" y="64615"/>
                  </a:cubicBezTo>
                  <a:cubicBezTo>
                    <a:pt x="8571" y="83076"/>
                    <a:pt x="8571" y="83076"/>
                    <a:pt x="17142" y="92307"/>
                  </a:cubicBezTo>
                  <a:cubicBezTo>
                    <a:pt x="25714" y="101538"/>
                    <a:pt x="25714" y="92307"/>
                    <a:pt x="34285" y="92307"/>
                  </a:cubicBezTo>
                  <a:cubicBezTo>
                    <a:pt x="51428" y="92307"/>
                    <a:pt x="42857" y="110769"/>
                    <a:pt x="59999" y="110769"/>
                  </a:cubicBezTo>
                  <a:cubicBezTo>
                    <a:pt x="77142" y="120000"/>
                    <a:pt x="68571" y="101538"/>
                    <a:pt x="85714" y="92307"/>
                  </a:cubicBezTo>
                  <a:cubicBezTo>
                    <a:pt x="102857" y="73846"/>
                    <a:pt x="119999" y="64615"/>
                    <a:pt x="102857" y="36923"/>
                  </a:cubicBezTo>
                  <a:cubicBezTo>
                    <a:pt x="102857" y="18461"/>
                    <a:pt x="119999" y="73846"/>
                    <a:pt x="102857" y="3692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7" name="Google Shape;614;gb0755e36db_0_0">
              <a:extLst>
                <a:ext uri="{FF2B5EF4-FFF2-40B4-BE49-F238E27FC236}">
                  <a16:creationId xmlns:a16="http://schemas.microsoft.com/office/drawing/2014/main" id="{98348A22-2E7C-DA4A-B6B1-C1779E809ADB}"/>
                </a:ext>
              </a:extLst>
            </p:cNvPr>
            <p:cNvSpPr/>
            <p:nvPr/>
          </p:nvSpPr>
          <p:spPr>
            <a:xfrm>
              <a:off x="8979844" y="8568090"/>
              <a:ext cx="83400" cy="34500"/>
            </a:xfrm>
            <a:custGeom>
              <a:avLst/>
              <a:gdLst/>
              <a:ahLst/>
              <a:cxnLst/>
              <a:rect l="l" t="t" r="r" b="b"/>
              <a:pathLst>
                <a:path w="120000" h="120000" extrusionOk="0">
                  <a:moveTo>
                    <a:pt x="108000" y="60000"/>
                  </a:moveTo>
                  <a:cubicBezTo>
                    <a:pt x="84000" y="30000"/>
                    <a:pt x="72000" y="0"/>
                    <a:pt x="48000" y="0"/>
                  </a:cubicBezTo>
                  <a:cubicBezTo>
                    <a:pt x="36000" y="0"/>
                    <a:pt x="0" y="30000"/>
                    <a:pt x="12000" y="90000"/>
                  </a:cubicBezTo>
                  <a:cubicBezTo>
                    <a:pt x="24000" y="120000"/>
                    <a:pt x="108000" y="60000"/>
                    <a:pt x="108000" y="60000"/>
                  </a:cubicBezTo>
                  <a:cubicBezTo>
                    <a:pt x="72000" y="30000"/>
                    <a:pt x="120000" y="90000"/>
                    <a:pt x="108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8" name="Google Shape;615;gb0755e36db_0_0">
              <a:extLst>
                <a:ext uri="{FF2B5EF4-FFF2-40B4-BE49-F238E27FC236}">
                  <a16:creationId xmlns:a16="http://schemas.microsoft.com/office/drawing/2014/main" id="{A19423F0-00AB-3E41-9759-D3991611E677}"/>
                </a:ext>
              </a:extLst>
            </p:cNvPr>
            <p:cNvSpPr/>
            <p:nvPr/>
          </p:nvSpPr>
          <p:spPr>
            <a:xfrm>
              <a:off x="8505686" y="8559466"/>
              <a:ext cx="94800" cy="43200"/>
            </a:xfrm>
            <a:custGeom>
              <a:avLst/>
              <a:gdLst/>
              <a:ahLst/>
              <a:cxnLst/>
              <a:rect l="l" t="t" r="r" b="b"/>
              <a:pathLst>
                <a:path w="120000" h="120000" extrusionOk="0">
                  <a:moveTo>
                    <a:pt x="109090" y="96000"/>
                  </a:moveTo>
                  <a:cubicBezTo>
                    <a:pt x="109090" y="24000"/>
                    <a:pt x="21818" y="0"/>
                    <a:pt x="0" y="48000"/>
                  </a:cubicBezTo>
                  <a:cubicBezTo>
                    <a:pt x="0" y="48000"/>
                    <a:pt x="43636" y="120000"/>
                    <a:pt x="54545" y="120000"/>
                  </a:cubicBezTo>
                  <a:cubicBezTo>
                    <a:pt x="65454" y="120000"/>
                    <a:pt x="120000" y="96000"/>
                    <a:pt x="109090" y="96000"/>
                  </a:cubicBezTo>
                  <a:cubicBezTo>
                    <a:pt x="109090" y="72000"/>
                    <a:pt x="120000" y="120000"/>
                    <a:pt x="10909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59" name="Google Shape;616;gb0755e36db_0_0">
              <a:extLst>
                <a:ext uri="{FF2B5EF4-FFF2-40B4-BE49-F238E27FC236}">
                  <a16:creationId xmlns:a16="http://schemas.microsoft.com/office/drawing/2014/main" id="{E325CD5A-053F-0D44-ACFC-C595F61F7CC2}"/>
                </a:ext>
              </a:extLst>
            </p:cNvPr>
            <p:cNvSpPr/>
            <p:nvPr/>
          </p:nvSpPr>
          <p:spPr>
            <a:xfrm>
              <a:off x="8247058" y="8366882"/>
              <a:ext cx="436800" cy="152400"/>
            </a:xfrm>
            <a:custGeom>
              <a:avLst/>
              <a:gdLst/>
              <a:ahLst/>
              <a:cxnLst/>
              <a:rect l="l" t="t" r="r" b="b"/>
              <a:pathLst>
                <a:path w="120000" h="120000" extrusionOk="0">
                  <a:moveTo>
                    <a:pt x="120000" y="106666"/>
                  </a:moveTo>
                  <a:cubicBezTo>
                    <a:pt x="120000" y="113333"/>
                    <a:pt x="96923" y="113333"/>
                    <a:pt x="94615" y="113333"/>
                  </a:cubicBezTo>
                  <a:cubicBezTo>
                    <a:pt x="90000" y="113333"/>
                    <a:pt x="85384" y="120000"/>
                    <a:pt x="80769" y="113333"/>
                  </a:cubicBezTo>
                  <a:cubicBezTo>
                    <a:pt x="78461" y="106666"/>
                    <a:pt x="94615" y="100000"/>
                    <a:pt x="85384" y="93333"/>
                  </a:cubicBezTo>
                  <a:cubicBezTo>
                    <a:pt x="80769" y="86666"/>
                    <a:pt x="76153" y="86666"/>
                    <a:pt x="73846" y="73333"/>
                  </a:cubicBezTo>
                  <a:cubicBezTo>
                    <a:pt x="69230" y="60000"/>
                    <a:pt x="71538" y="53333"/>
                    <a:pt x="64615" y="53333"/>
                  </a:cubicBezTo>
                  <a:cubicBezTo>
                    <a:pt x="55384" y="60000"/>
                    <a:pt x="53076" y="40000"/>
                    <a:pt x="46153" y="33333"/>
                  </a:cubicBezTo>
                  <a:cubicBezTo>
                    <a:pt x="43846" y="33333"/>
                    <a:pt x="34615" y="40000"/>
                    <a:pt x="32307" y="33333"/>
                  </a:cubicBezTo>
                  <a:cubicBezTo>
                    <a:pt x="32307" y="26666"/>
                    <a:pt x="36923" y="26666"/>
                    <a:pt x="36923" y="20000"/>
                  </a:cubicBezTo>
                  <a:cubicBezTo>
                    <a:pt x="36923" y="13333"/>
                    <a:pt x="20769" y="20000"/>
                    <a:pt x="18461" y="20000"/>
                  </a:cubicBezTo>
                  <a:cubicBezTo>
                    <a:pt x="18461" y="26666"/>
                    <a:pt x="0" y="46666"/>
                    <a:pt x="0" y="40000"/>
                  </a:cubicBezTo>
                  <a:cubicBezTo>
                    <a:pt x="0" y="26666"/>
                    <a:pt x="9230" y="13333"/>
                    <a:pt x="13846" y="13333"/>
                  </a:cubicBezTo>
                  <a:cubicBezTo>
                    <a:pt x="20769" y="0"/>
                    <a:pt x="27692" y="0"/>
                    <a:pt x="36923" y="0"/>
                  </a:cubicBezTo>
                  <a:cubicBezTo>
                    <a:pt x="41538" y="0"/>
                    <a:pt x="50769" y="0"/>
                    <a:pt x="55384" y="6666"/>
                  </a:cubicBezTo>
                  <a:cubicBezTo>
                    <a:pt x="60000" y="13333"/>
                    <a:pt x="64615" y="26666"/>
                    <a:pt x="71538" y="26666"/>
                  </a:cubicBezTo>
                  <a:cubicBezTo>
                    <a:pt x="71538" y="26666"/>
                    <a:pt x="71538" y="20000"/>
                    <a:pt x="73846" y="26666"/>
                  </a:cubicBezTo>
                  <a:cubicBezTo>
                    <a:pt x="76153" y="33333"/>
                    <a:pt x="76153" y="33333"/>
                    <a:pt x="78461" y="33333"/>
                  </a:cubicBezTo>
                  <a:cubicBezTo>
                    <a:pt x="80769" y="40000"/>
                    <a:pt x="85384" y="46666"/>
                    <a:pt x="87692" y="53333"/>
                  </a:cubicBezTo>
                  <a:cubicBezTo>
                    <a:pt x="92307" y="60000"/>
                    <a:pt x="101538" y="60000"/>
                    <a:pt x="103846" y="73333"/>
                  </a:cubicBezTo>
                  <a:cubicBezTo>
                    <a:pt x="108461" y="86666"/>
                    <a:pt x="120000" y="86666"/>
                    <a:pt x="120000"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0" name="Google Shape;617;gb0755e36db_0_0">
              <a:extLst>
                <a:ext uri="{FF2B5EF4-FFF2-40B4-BE49-F238E27FC236}">
                  <a16:creationId xmlns:a16="http://schemas.microsoft.com/office/drawing/2014/main" id="{0014E460-B028-3F44-AB87-BAA5DE37065C}"/>
                </a:ext>
              </a:extLst>
            </p:cNvPr>
            <p:cNvSpPr/>
            <p:nvPr/>
          </p:nvSpPr>
          <p:spPr>
            <a:xfrm>
              <a:off x="8505686" y="8274899"/>
              <a:ext cx="34500" cy="31500"/>
            </a:xfrm>
            <a:custGeom>
              <a:avLst/>
              <a:gdLst/>
              <a:ahLst/>
              <a:cxnLst/>
              <a:rect l="l" t="t" r="r" b="b"/>
              <a:pathLst>
                <a:path w="120000" h="120000" extrusionOk="0">
                  <a:moveTo>
                    <a:pt x="60000" y="120000"/>
                  </a:moveTo>
                  <a:cubicBezTo>
                    <a:pt x="0" y="120000"/>
                    <a:pt x="30000" y="30000"/>
                    <a:pt x="30000" y="0"/>
                  </a:cubicBezTo>
                  <a:cubicBezTo>
                    <a:pt x="60000" y="0"/>
                    <a:pt x="120000" y="120000"/>
                    <a:pt x="60000" y="120000"/>
                  </a:cubicBezTo>
                  <a:cubicBezTo>
                    <a:pt x="30000" y="120000"/>
                    <a:pt x="120000" y="120000"/>
                    <a:pt x="6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1" name="Google Shape;618;gb0755e36db_0_0">
              <a:extLst>
                <a:ext uri="{FF2B5EF4-FFF2-40B4-BE49-F238E27FC236}">
                  <a16:creationId xmlns:a16="http://schemas.microsoft.com/office/drawing/2014/main" id="{189E4E7D-D81B-184E-8237-AEA55D4215D0}"/>
                </a:ext>
              </a:extLst>
            </p:cNvPr>
            <p:cNvSpPr/>
            <p:nvPr/>
          </p:nvSpPr>
          <p:spPr>
            <a:xfrm>
              <a:off x="8718338" y="8450239"/>
              <a:ext cx="17100" cy="17100"/>
            </a:xfrm>
            <a:custGeom>
              <a:avLst/>
              <a:gdLst/>
              <a:ahLst/>
              <a:cxnLst/>
              <a:rect l="l" t="t" r="r" b="b"/>
              <a:pathLst>
                <a:path w="120000" h="120000" extrusionOk="0">
                  <a:moveTo>
                    <a:pt x="120000" y="60000"/>
                  </a:moveTo>
                  <a:cubicBezTo>
                    <a:pt x="120000" y="0"/>
                    <a:pt x="0" y="0"/>
                    <a:pt x="0" y="60000"/>
                  </a:cubicBezTo>
                  <a:cubicBezTo>
                    <a:pt x="0" y="60000"/>
                    <a:pt x="120000" y="12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2" name="Google Shape;619;gb0755e36db_0_0">
              <a:extLst>
                <a:ext uri="{FF2B5EF4-FFF2-40B4-BE49-F238E27FC236}">
                  <a16:creationId xmlns:a16="http://schemas.microsoft.com/office/drawing/2014/main" id="{525D9F31-941B-7A4E-A0CB-E860E34B7874}"/>
                </a:ext>
              </a:extLst>
            </p:cNvPr>
            <p:cNvSpPr/>
            <p:nvPr/>
          </p:nvSpPr>
          <p:spPr>
            <a:xfrm>
              <a:off x="9224106" y="7208489"/>
              <a:ext cx="48900" cy="86100"/>
            </a:xfrm>
            <a:custGeom>
              <a:avLst/>
              <a:gdLst/>
              <a:ahLst/>
              <a:cxnLst/>
              <a:rect l="l" t="t" r="r" b="b"/>
              <a:pathLst>
                <a:path w="120000" h="120000" extrusionOk="0">
                  <a:moveTo>
                    <a:pt x="60000" y="96000"/>
                  </a:moveTo>
                  <a:cubicBezTo>
                    <a:pt x="40000" y="120000"/>
                    <a:pt x="0" y="108000"/>
                    <a:pt x="0" y="84000"/>
                  </a:cubicBezTo>
                  <a:cubicBezTo>
                    <a:pt x="20000" y="72000"/>
                    <a:pt x="60000" y="36000"/>
                    <a:pt x="80000" y="24000"/>
                  </a:cubicBezTo>
                  <a:cubicBezTo>
                    <a:pt x="120000" y="0"/>
                    <a:pt x="120000" y="36000"/>
                    <a:pt x="120000" y="48000"/>
                  </a:cubicBezTo>
                  <a:cubicBezTo>
                    <a:pt x="120000" y="72000"/>
                    <a:pt x="60000" y="72000"/>
                    <a:pt x="60000" y="96000"/>
                  </a:cubicBezTo>
                  <a:cubicBezTo>
                    <a:pt x="40000" y="120000"/>
                    <a:pt x="60000" y="96000"/>
                    <a:pt x="60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3" name="Google Shape;620;gb0755e36db_0_0">
              <a:extLst>
                <a:ext uri="{FF2B5EF4-FFF2-40B4-BE49-F238E27FC236}">
                  <a16:creationId xmlns:a16="http://schemas.microsoft.com/office/drawing/2014/main" id="{9432702A-5711-5E40-90C4-2A4DB0603CC2}"/>
                </a:ext>
              </a:extLst>
            </p:cNvPr>
            <p:cNvSpPr/>
            <p:nvPr/>
          </p:nvSpPr>
          <p:spPr>
            <a:xfrm>
              <a:off x="9247095" y="7251604"/>
              <a:ext cx="60300" cy="34500"/>
            </a:xfrm>
            <a:custGeom>
              <a:avLst/>
              <a:gdLst/>
              <a:ahLst/>
              <a:cxnLst/>
              <a:rect l="l" t="t" r="r" b="b"/>
              <a:pathLst>
                <a:path w="120000" h="120000" extrusionOk="0">
                  <a:moveTo>
                    <a:pt x="51428" y="120000"/>
                  </a:moveTo>
                  <a:cubicBezTo>
                    <a:pt x="0" y="120000"/>
                    <a:pt x="51428" y="0"/>
                    <a:pt x="85714" y="30000"/>
                  </a:cubicBezTo>
                  <a:cubicBezTo>
                    <a:pt x="119999" y="30000"/>
                    <a:pt x="68571" y="120000"/>
                    <a:pt x="51428" y="120000"/>
                  </a:cubicBezTo>
                  <a:cubicBezTo>
                    <a:pt x="34285" y="120000"/>
                    <a:pt x="68571" y="120000"/>
                    <a:pt x="51428"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4" name="Google Shape;621;gb0755e36db_0_0">
              <a:extLst>
                <a:ext uri="{FF2B5EF4-FFF2-40B4-BE49-F238E27FC236}">
                  <a16:creationId xmlns:a16="http://schemas.microsoft.com/office/drawing/2014/main" id="{39675256-EE41-8344-81DB-98AB39A012CB}"/>
                </a:ext>
              </a:extLst>
            </p:cNvPr>
            <p:cNvSpPr/>
            <p:nvPr/>
          </p:nvSpPr>
          <p:spPr>
            <a:xfrm>
              <a:off x="9080419" y="7217110"/>
              <a:ext cx="126300" cy="60300"/>
            </a:xfrm>
            <a:custGeom>
              <a:avLst/>
              <a:gdLst/>
              <a:ahLst/>
              <a:cxnLst/>
              <a:rect l="l" t="t" r="r" b="b"/>
              <a:pathLst>
                <a:path w="120000" h="120000" extrusionOk="0">
                  <a:moveTo>
                    <a:pt x="88000" y="102857"/>
                  </a:moveTo>
                  <a:cubicBezTo>
                    <a:pt x="80000" y="102857"/>
                    <a:pt x="80000" y="102857"/>
                    <a:pt x="80000" y="85714"/>
                  </a:cubicBezTo>
                  <a:cubicBezTo>
                    <a:pt x="80000" y="85714"/>
                    <a:pt x="64000" y="102857"/>
                    <a:pt x="56000" y="85714"/>
                  </a:cubicBezTo>
                  <a:cubicBezTo>
                    <a:pt x="56000" y="68571"/>
                    <a:pt x="0" y="17142"/>
                    <a:pt x="24000" y="0"/>
                  </a:cubicBezTo>
                  <a:cubicBezTo>
                    <a:pt x="32000" y="0"/>
                    <a:pt x="40000" y="34285"/>
                    <a:pt x="48000" y="34285"/>
                  </a:cubicBezTo>
                  <a:cubicBezTo>
                    <a:pt x="56000" y="51428"/>
                    <a:pt x="56000" y="34285"/>
                    <a:pt x="64000" y="51428"/>
                  </a:cubicBezTo>
                  <a:cubicBezTo>
                    <a:pt x="72000" y="68571"/>
                    <a:pt x="104000" y="34285"/>
                    <a:pt x="120000" y="51428"/>
                  </a:cubicBezTo>
                  <a:cubicBezTo>
                    <a:pt x="112000" y="51428"/>
                    <a:pt x="96000" y="102857"/>
                    <a:pt x="88000" y="102857"/>
                  </a:cubicBezTo>
                  <a:cubicBezTo>
                    <a:pt x="72000" y="119999"/>
                    <a:pt x="96000" y="102857"/>
                    <a:pt x="88000" y="102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5" name="Google Shape;622;gb0755e36db_0_0">
              <a:extLst>
                <a:ext uri="{FF2B5EF4-FFF2-40B4-BE49-F238E27FC236}">
                  <a16:creationId xmlns:a16="http://schemas.microsoft.com/office/drawing/2014/main" id="{884F7463-BD20-3D44-A290-8F3DF9DDE4B9}"/>
                </a:ext>
              </a:extLst>
            </p:cNvPr>
            <p:cNvSpPr/>
            <p:nvPr/>
          </p:nvSpPr>
          <p:spPr>
            <a:xfrm>
              <a:off x="9106286" y="7050392"/>
              <a:ext cx="132300" cy="66000"/>
            </a:xfrm>
            <a:custGeom>
              <a:avLst/>
              <a:gdLst/>
              <a:ahLst/>
              <a:cxnLst/>
              <a:rect l="l" t="t" r="r" b="b"/>
              <a:pathLst>
                <a:path w="120000" h="120000" extrusionOk="0">
                  <a:moveTo>
                    <a:pt x="97500" y="90000"/>
                  </a:moveTo>
                  <a:cubicBezTo>
                    <a:pt x="82500" y="120000"/>
                    <a:pt x="7500" y="60000"/>
                    <a:pt x="0" y="30000"/>
                  </a:cubicBezTo>
                  <a:cubicBezTo>
                    <a:pt x="0" y="0"/>
                    <a:pt x="120000" y="60000"/>
                    <a:pt x="97500" y="90000"/>
                  </a:cubicBezTo>
                  <a:cubicBezTo>
                    <a:pt x="90000" y="105000"/>
                    <a:pt x="105000" y="75000"/>
                    <a:pt x="975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6" name="Google Shape;623;gb0755e36db_0_0">
              <a:extLst>
                <a:ext uri="{FF2B5EF4-FFF2-40B4-BE49-F238E27FC236}">
                  <a16:creationId xmlns:a16="http://schemas.microsoft.com/office/drawing/2014/main" id="{F81E21E4-41F5-A94F-ACE2-F7AA6E18E181}"/>
                </a:ext>
              </a:extLst>
            </p:cNvPr>
            <p:cNvSpPr/>
            <p:nvPr/>
          </p:nvSpPr>
          <p:spPr>
            <a:xfrm>
              <a:off x="9316063" y="6964160"/>
              <a:ext cx="270000" cy="261600"/>
            </a:xfrm>
            <a:custGeom>
              <a:avLst/>
              <a:gdLst/>
              <a:ahLst/>
              <a:cxnLst/>
              <a:rect l="l" t="t" r="r" b="b"/>
              <a:pathLst>
                <a:path w="120000" h="120000" extrusionOk="0">
                  <a:moveTo>
                    <a:pt x="71250" y="3870"/>
                  </a:moveTo>
                  <a:cubicBezTo>
                    <a:pt x="75000" y="0"/>
                    <a:pt x="63750" y="0"/>
                    <a:pt x="63750" y="0"/>
                  </a:cubicBezTo>
                  <a:cubicBezTo>
                    <a:pt x="60000" y="0"/>
                    <a:pt x="56250" y="3870"/>
                    <a:pt x="52500" y="7741"/>
                  </a:cubicBezTo>
                  <a:cubicBezTo>
                    <a:pt x="48750" y="11612"/>
                    <a:pt x="45000" y="15483"/>
                    <a:pt x="41250" y="19354"/>
                  </a:cubicBezTo>
                  <a:cubicBezTo>
                    <a:pt x="41250" y="23225"/>
                    <a:pt x="37500" y="27096"/>
                    <a:pt x="33750" y="27096"/>
                  </a:cubicBezTo>
                  <a:cubicBezTo>
                    <a:pt x="33750" y="34838"/>
                    <a:pt x="30000" y="42580"/>
                    <a:pt x="26250" y="50322"/>
                  </a:cubicBezTo>
                  <a:cubicBezTo>
                    <a:pt x="26250" y="58064"/>
                    <a:pt x="22500" y="61935"/>
                    <a:pt x="18750" y="65806"/>
                  </a:cubicBezTo>
                  <a:cubicBezTo>
                    <a:pt x="15000" y="69677"/>
                    <a:pt x="7500" y="73548"/>
                    <a:pt x="7500" y="73548"/>
                  </a:cubicBezTo>
                  <a:cubicBezTo>
                    <a:pt x="7500" y="77419"/>
                    <a:pt x="15000" y="77419"/>
                    <a:pt x="15000" y="81290"/>
                  </a:cubicBezTo>
                  <a:cubicBezTo>
                    <a:pt x="15000" y="85161"/>
                    <a:pt x="0" y="92903"/>
                    <a:pt x="0" y="96774"/>
                  </a:cubicBezTo>
                  <a:cubicBezTo>
                    <a:pt x="0" y="104516"/>
                    <a:pt x="11250" y="100645"/>
                    <a:pt x="15000" y="96774"/>
                  </a:cubicBezTo>
                  <a:cubicBezTo>
                    <a:pt x="22500" y="96774"/>
                    <a:pt x="30000" y="100645"/>
                    <a:pt x="37500" y="100645"/>
                  </a:cubicBezTo>
                  <a:cubicBezTo>
                    <a:pt x="48750" y="104516"/>
                    <a:pt x="60000" y="100645"/>
                    <a:pt x="71250" y="104516"/>
                  </a:cubicBezTo>
                  <a:cubicBezTo>
                    <a:pt x="71250" y="104516"/>
                    <a:pt x="82500" y="96774"/>
                    <a:pt x="82500" y="100645"/>
                  </a:cubicBezTo>
                  <a:cubicBezTo>
                    <a:pt x="82500" y="104516"/>
                    <a:pt x="71250" y="116129"/>
                    <a:pt x="71250" y="116129"/>
                  </a:cubicBezTo>
                  <a:cubicBezTo>
                    <a:pt x="75000" y="120000"/>
                    <a:pt x="82500" y="108387"/>
                    <a:pt x="82500" y="108387"/>
                  </a:cubicBezTo>
                  <a:cubicBezTo>
                    <a:pt x="90000" y="104516"/>
                    <a:pt x="97500" y="104516"/>
                    <a:pt x="101250" y="100645"/>
                  </a:cubicBezTo>
                  <a:cubicBezTo>
                    <a:pt x="101250" y="96774"/>
                    <a:pt x="120000" y="77419"/>
                    <a:pt x="120000" y="77419"/>
                  </a:cubicBezTo>
                  <a:cubicBezTo>
                    <a:pt x="116250" y="73548"/>
                    <a:pt x="112500" y="77419"/>
                    <a:pt x="108750" y="77419"/>
                  </a:cubicBezTo>
                  <a:cubicBezTo>
                    <a:pt x="108750" y="77419"/>
                    <a:pt x="97500" y="69677"/>
                    <a:pt x="97500" y="69677"/>
                  </a:cubicBezTo>
                  <a:cubicBezTo>
                    <a:pt x="97500" y="65806"/>
                    <a:pt x="112500" y="61935"/>
                    <a:pt x="108750" y="58064"/>
                  </a:cubicBezTo>
                  <a:cubicBezTo>
                    <a:pt x="108750" y="54193"/>
                    <a:pt x="101250" y="58064"/>
                    <a:pt x="97500" y="58064"/>
                  </a:cubicBezTo>
                  <a:cubicBezTo>
                    <a:pt x="93750" y="58064"/>
                    <a:pt x="93750" y="50322"/>
                    <a:pt x="90000" y="50322"/>
                  </a:cubicBezTo>
                  <a:cubicBezTo>
                    <a:pt x="90000" y="50322"/>
                    <a:pt x="78750" y="61935"/>
                    <a:pt x="78750" y="61935"/>
                  </a:cubicBezTo>
                  <a:cubicBezTo>
                    <a:pt x="75000" y="54193"/>
                    <a:pt x="75000" y="54193"/>
                    <a:pt x="67500" y="50322"/>
                  </a:cubicBezTo>
                  <a:cubicBezTo>
                    <a:pt x="60000" y="46451"/>
                    <a:pt x="71250" y="46451"/>
                    <a:pt x="71250" y="42580"/>
                  </a:cubicBezTo>
                  <a:cubicBezTo>
                    <a:pt x="71250" y="42580"/>
                    <a:pt x="63750" y="34838"/>
                    <a:pt x="60000" y="34838"/>
                  </a:cubicBezTo>
                  <a:cubicBezTo>
                    <a:pt x="60000" y="38709"/>
                    <a:pt x="52500" y="50322"/>
                    <a:pt x="52500" y="46451"/>
                  </a:cubicBezTo>
                  <a:cubicBezTo>
                    <a:pt x="45000" y="42580"/>
                    <a:pt x="56250" y="27096"/>
                    <a:pt x="60000" y="27096"/>
                  </a:cubicBezTo>
                  <a:cubicBezTo>
                    <a:pt x="63750" y="23225"/>
                    <a:pt x="63750" y="19354"/>
                    <a:pt x="67500" y="15483"/>
                  </a:cubicBezTo>
                  <a:cubicBezTo>
                    <a:pt x="67500" y="11612"/>
                    <a:pt x="67500" y="7741"/>
                    <a:pt x="67500" y="7741"/>
                  </a:cubicBezTo>
                  <a:cubicBezTo>
                    <a:pt x="67500" y="7741"/>
                    <a:pt x="71250" y="3870"/>
                    <a:pt x="71250" y="3870"/>
                  </a:cubicBezTo>
                  <a:cubicBezTo>
                    <a:pt x="75000" y="0"/>
                    <a:pt x="71250" y="3870"/>
                    <a:pt x="71250" y="387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7" name="Google Shape;624;gb0755e36db_0_0">
              <a:extLst>
                <a:ext uri="{FF2B5EF4-FFF2-40B4-BE49-F238E27FC236}">
                  <a16:creationId xmlns:a16="http://schemas.microsoft.com/office/drawing/2014/main" id="{B5006DD2-521A-3041-B2AD-525AC4513437}"/>
                </a:ext>
              </a:extLst>
            </p:cNvPr>
            <p:cNvSpPr/>
            <p:nvPr/>
          </p:nvSpPr>
          <p:spPr>
            <a:xfrm>
              <a:off x="9534463" y="7150997"/>
              <a:ext cx="69000" cy="83400"/>
            </a:xfrm>
            <a:custGeom>
              <a:avLst/>
              <a:gdLst/>
              <a:ahLst/>
              <a:cxnLst/>
              <a:rect l="l" t="t" r="r" b="b"/>
              <a:pathLst>
                <a:path w="120000" h="120000" extrusionOk="0">
                  <a:moveTo>
                    <a:pt x="90000" y="12000"/>
                  </a:moveTo>
                  <a:cubicBezTo>
                    <a:pt x="75000" y="24000"/>
                    <a:pt x="0" y="72000"/>
                    <a:pt x="15000" y="108000"/>
                  </a:cubicBezTo>
                  <a:cubicBezTo>
                    <a:pt x="15000" y="108000"/>
                    <a:pt x="45000" y="72000"/>
                    <a:pt x="60000" y="84000"/>
                  </a:cubicBezTo>
                  <a:cubicBezTo>
                    <a:pt x="60000" y="84000"/>
                    <a:pt x="45000" y="120000"/>
                    <a:pt x="45000" y="120000"/>
                  </a:cubicBezTo>
                  <a:cubicBezTo>
                    <a:pt x="60000" y="120000"/>
                    <a:pt x="90000" y="108000"/>
                    <a:pt x="90000" y="96000"/>
                  </a:cubicBezTo>
                  <a:cubicBezTo>
                    <a:pt x="90000" y="84000"/>
                    <a:pt x="105000" y="72000"/>
                    <a:pt x="120000" y="48000"/>
                  </a:cubicBezTo>
                  <a:cubicBezTo>
                    <a:pt x="120000" y="24000"/>
                    <a:pt x="90000" y="48000"/>
                    <a:pt x="75000" y="48000"/>
                  </a:cubicBezTo>
                  <a:cubicBezTo>
                    <a:pt x="90000" y="48000"/>
                    <a:pt x="90000" y="0"/>
                    <a:pt x="90000" y="12000"/>
                  </a:cubicBezTo>
                  <a:cubicBezTo>
                    <a:pt x="75000" y="12000"/>
                    <a:pt x="105000" y="0"/>
                    <a:pt x="90000" y="1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8" name="Google Shape;625;gb0755e36db_0_0">
              <a:extLst>
                <a:ext uri="{FF2B5EF4-FFF2-40B4-BE49-F238E27FC236}">
                  <a16:creationId xmlns:a16="http://schemas.microsoft.com/office/drawing/2014/main" id="{898A2B59-E5B1-DC40-8CEB-CEC2CF945997}"/>
                </a:ext>
              </a:extLst>
            </p:cNvPr>
            <p:cNvSpPr/>
            <p:nvPr/>
          </p:nvSpPr>
          <p:spPr>
            <a:xfrm>
              <a:off x="9063182" y="6340410"/>
              <a:ext cx="25800" cy="48900"/>
            </a:xfrm>
            <a:custGeom>
              <a:avLst/>
              <a:gdLst/>
              <a:ahLst/>
              <a:cxnLst/>
              <a:rect l="l" t="t" r="r" b="b"/>
              <a:pathLst>
                <a:path w="120000" h="120000" extrusionOk="0">
                  <a:moveTo>
                    <a:pt x="120000" y="80000"/>
                  </a:moveTo>
                  <a:cubicBezTo>
                    <a:pt x="120000" y="60000"/>
                    <a:pt x="40000" y="0"/>
                    <a:pt x="40000" y="20000"/>
                  </a:cubicBezTo>
                  <a:cubicBezTo>
                    <a:pt x="40000" y="20000"/>
                    <a:pt x="40000" y="20000"/>
                    <a:pt x="40000" y="40000"/>
                  </a:cubicBezTo>
                  <a:cubicBezTo>
                    <a:pt x="40000" y="40000"/>
                    <a:pt x="0" y="40000"/>
                    <a:pt x="0" y="40000"/>
                  </a:cubicBezTo>
                  <a:cubicBezTo>
                    <a:pt x="0" y="40000"/>
                    <a:pt x="120000" y="120000"/>
                    <a:pt x="120000" y="80000"/>
                  </a:cubicBezTo>
                  <a:cubicBezTo>
                    <a:pt x="120000" y="60000"/>
                    <a:pt x="120000" y="120000"/>
                    <a:pt x="120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69" name="Google Shape;626;gb0755e36db_0_0">
              <a:extLst>
                <a:ext uri="{FF2B5EF4-FFF2-40B4-BE49-F238E27FC236}">
                  <a16:creationId xmlns:a16="http://schemas.microsoft.com/office/drawing/2014/main" id="{115D29DB-1EF1-CC41-B8F8-9474225D6B78}"/>
                </a:ext>
              </a:extLst>
            </p:cNvPr>
            <p:cNvSpPr/>
            <p:nvPr/>
          </p:nvSpPr>
          <p:spPr>
            <a:xfrm>
              <a:off x="8936741" y="6423769"/>
              <a:ext cx="25800" cy="25800"/>
            </a:xfrm>
            <a:custGeom>
              <a:avLst/>
              <a:gdLst/>
              <a:ahLst/>
              <a:cxnLst/>
              <a:rect l="l" t="t" r="r" b="b"/>
              <a:pathLst>
                <a:path w="120000" h="120000" extrusionOk="0">
                  <a:moveTo>
                    <a:pt x="80000" y="40000"/>
                  </a:moveTo>
                  <a:cubicBezTo>
                    <a:pt x="80000" y="0"/>
                    <a:pt x="0" y="80000"/>
                    <a:pt x="0" y="80000"/>
                  </a:cubicBezTo>
                  <a:cubicBezTo>
                    <a:pt x="40000" y="120000"/>
                    <a:pt x="120000" y="80000"/>
                    <a:pt x="8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0" name="Google Shape;627;gb0755e36db_0_0">
              <a:extLst>
                <a:ext uri="{FF2B5EF4-FFF2-40B4-BE49-F238E27FC236}">
                  <a16:creationId xmlns:a16="http://schemas.microsoft.com/office/drawing/2014/main" id="{1F395FFF-D8A6-E04B-BE9E-84FA60E2C7FC}"/>
                </a:ext>
              </a:extLst>
            </p:cNvPr>
            <p:cNvSpPr/>
            <p:nvPr/>
          </p:nvSpPr>
          <p:spPr>
            <a:xfrm>
              <a:off x="8356256" y="6872181"/>
              <a:ext cx="57600" cy="34500"/>
            </a:xfrm>
            <a:custGeom>
              <a:avLst/>
              <a:gdLst/>
              <a:ahLst/>
              <a:cxnLst/>
              <a:rect l="l" t="t" r="r" b="b"/>
              <a:pathLst>
                <a:path w="120000" h="120000" extrusionOk="0">
                  <a:moveTo>
                    <a:pt x="119999" y="90000"/>
                  </a:moveTo>
                  <a:cubicBezTo>
                    <a:pt x="119999" y="0"/>
                    <a:pt x="51428" y="0"/>
                    <a:pt x="17142" y="30000"/>
                  </a:cubicBezTo>
                  <a:cubicBezTo>
                    <a:pt x="0" y="30000"/>
                    <a:pt x="119999" y="120000"/>
                    <a:pt x="119999" y="90000"/>
                  </a:cubicBezTo>
                  <a:cubicBezTo>
                    <a:pt x="119999" y="0"/>
                    <a:pt x="119999" y="120000"/>
                    <a:pt x="119999"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1" name="Google Shape;628;gb0755e36db_0_0">
              <a:extLst>
                <a:ext uri="{FF2B5EF4-FFF2-40B4-BE49-F238E27FC236}">
                  <a16:creationId xmlns:a16="http://schemas.microsoft.com/office/drawing/2014/main" id="{07CD4D80-3421-E54B-AE6C-C3C459036A1D}"/>
                </a:ext>
              </a:extLst>
            </p:cNvPr>
            <p:cNvSpPr/>
            <p:nvPr/>
          </p:nvSpPr>
          <p:spPr>
            <a:xfrm>
              <a:off x="8448211" y="6668098"/>
              <a:ext cx="51600" cy="51600"/>
            </a:xfrm>
            <a:custGeom>
              <a:avLst/>
              <a:gdLst/>
              <a:ahLst/>
              <a:cxnLst/>
              <a:rect l="l" t="t" r="r" b="b"/>
              <a:pathLst>
                <a:path w="120000" h="120000" extrusionOk="0">
                  <a:moveTo>
                    <a:pt x="60000" y="100000"/>
                  </a:moveTo>
                  <a:cubicBezTo>
                    <a:pt x="40000" y="80000"/>
                    <a:pt x="20000" y="80000"/>
                    <a:pt x="0" y="60000"/>
                  </a:cubicBezTo>
                  <a:cubicBezTo>
                    <a:pt x="20000" y="60000"/>
                    <a:pt x="60000" y="0"/>
                    <a:pt x="80000" y="40000"/>
                  </a:cubicBezTo>
                  <a:cubicBezTo>
                    <a:pt x="120000" y="60000"/>
                    <a:pt x="100000" y="120000"/>
                    <a:pt x="60000" y="100000"/>
                  </a:cubicBezTo>
                  <a:cubicBezTo>
                    <a:pt x="40000" y="80000"/>
                    <a:pt x="80000" y="120000"/>
                    <a:pt x="60000" y="10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2" name="Google Shape;629;gb0755e36db_0_0">
              <a:extLst>
                <a:ext uri="{FF2B5EF4-FFF2-40B4-BE49-F238E27FC236}">
                  <a16:creationId xmlns:a16="http://schemas.microsoft.com/office/drawing/2014/main" id="{14FD67B1-770A-9F4F-8033-7C6EFFBBC7F2}"/>
                </a:ext>
              </a:extLst>
            </p:cNvPr>
            <p:cNvSpPr/>
            <p:nvPr/>
          </p:nvSpPr>
          <p:spPr>
            <a:xfrm>
              <a:off x="8422350" y="6305916"/>
              <a:ext cx="51600" cy="60300"/>
            </a:xfrm>
            <a:custGeom>
              <a:avLst/>
              <a:gdLst/>
              <a:ahLst/>
              <a:cxnLst/>
              <a:rect l="l" t="t" r="r" b="b"/>
              <a:pathLst>
                <a:path w="120000" h="120000" extrusionOk="0">
                  <a:moveTo>
                    <a:pt x="60000" y="102857"/>
                  </a:moveTo>
                  <a:cubicBezTo>
                    <a:pt x="0" y="119999"/>
                    <a:pt x="20000" y="0"/>
                    <a:pt x="80000" y="17142"/>
                  </a:cubicBezTo>
                  <a:cubicBezTo>
                    <a:pt x="120000" y="17142"/>
                    <a:pt x="100000" y="102857"/>
                    <a:pt x="60000" y="102857"/>
                  </a:cubicBezTo>
                  <a:cubicBezTo>
                    <a:pt x="40000" y="102857"/>
                    <a:pt x="120000" y="102857"/>
                    <a:pt x="60000" y="102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3" name="Google Shape;630;gb0755e36db_0_0">
              <a:extLst>
                <a:ext uri="{FF2B5EF4-FFF2-40B4-BE49-F238E27FC236}">
                  <a16:creationId xmlns:a16="http://schemas.microsoft.com/office/drawing/2014/main" id="{FAF7D438-B3B8-B04C-99AF-0411F5F7B5C0}"/>
                </a:ext>
              </a:extLst>
            </p:cNvPr>
            <p:cNvSpPr/>
            <p:nvPr/>
          </p:nvSpPr>
          <p:spPr>
            <a:xfrm>
              <a:off x="8278665" y="6271424"/>
              <a:ext cx="100500" cy="51600"/>
            </a:xfrm>
            <a:custGeom>
              <a:avLst/>
              <a:gdLst/>
              <a:ahLst/>
              <a:cxnLst/>
              <a:rect l="l" t="t" r="r" b="b"/>
              <a:pathLst>
                <a:path w="120000" h="120000" extrusionOk="0">
                  <a:moveTo>
                    <a:pt x="40000" y="120000"/>
                  </a:moveTo>
                  <a:cubicBezTo>
                    <a:pt x="20000" y="120000"/>
                    <a:pt x="0" y="100000"/>
                    <a:pt x="10000" y="60000"/>
                  </a:cubicBezTo>
                  <a:cubicBezTo>
                    <a:pt x="20000" y="20000"/>
                    <a:pt x="50000" y="20000"/>
                    <a:pt x="80000" y="0"/>
                  </a:cubicBezTo>
                  <a:cubicBezTo>
                    <a:pt x="120000" y="0"/>
                    <a:pt x="60000" y="120000"/>
                    <a:pt x="4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4" name="Google Shape;631;gb0755e36db_0_0">
              <a:extLst>
                <a:ext uri="{FF2B5EF4-FFF2-40B4-BE49-F238E27FC236}">
                  <a16:creationId xmlns:a16="http://schemas.microsoft.com/office/drawing/2014/main" id="{89A37747-937E-1647-8389-823B48E38948}"/>
                </a:ext>
              </a:extLst>
            </p:cNvPr>
            <p:cNvSpPr/>
            <p:nvPr/>
          </p:nvSpPr>
          <p:spPr>
            <a:xfrm>
              <a:off x="8491317" y="6239805"/>
              <a:ext cx="57600" cy="23100"/>
            </a:xfrm>
            <a:custGeom>
              <a:avLst/>
              <a:gdLst/>
              <a:ahLst/>
              <a:cxnLst/>
              <a:rect l="l" t="t" r="r" b="b"/>
              <a:pathLst>
                <a:path w="120000" h="120000" extrusionOk="0">
                  <a:moveTo>
                    <a:pt x="85714" y="120000"/>
                  </a:moveTo>
                  <a:cubicBezTo>
                    <a:pt x="68571" y="120000"/>
                    <a:pt x="0" y="0"/>
                    <a:pt x="51428" y="0"/>
                  </a:cubicBezTo>
                  <a:cubicBezTo>
                    <a:pt x="68571" y="0"/>
                    <a:pt x="102857" y="0"/>
                    <a:pt x="119999" y="40000"/>
                  </a:cubicBezTo>
                  <a:cubicBezTo>
                    <a:pt x="119999" y="40000"/>
                    <a:pt x="102857" y="120000"/>
                    <a:pt x="85714" y="120000"/>
                  </a:cubicBezTo>
                  <a:cubicBezTo>
                    <a:pt x="68571" y="120000"/>
                    <a:pt x="119999" y="120000"/>
                    <a:pt x="85714"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5" name="Google Shape;632;gb0755e36db_0_0">
              <a:extLst>
                <a:ext uri="{FF2B5EF4-FFF2-40B4-BE49-F238E27FC236}">
                  <a16:creationId xmlns:a16="http://schemas.microsoft.com/office/drawing/2014/main" id="{F05586AE-58A8-F540-8CC4-3933AB2F48EE}"/>
                </a:ext>
              </a:extLst>
            </p:cNvPr>
            <p:cNvSpPr/>
            <p:nvPr/>
          </p:nvSpPr>
          <p:spPr>
            <a:xfrm>
              <a:off x="8134981" y="6070214"/>
              <a:ext cx="287400" cy="201300"/>
            </a:xfrm>
            <a:custGeom>
              <a:avLst/>
              <a:gdLst/>
              <a:ahLst/>
              <a:cxnLst/>
              <a:rect l="l" t="t" r="r" b="b"/>
              <a:pathLst>
                <a:path w="120000" h="120000" extrusionOk="0">
                  <a:moveTo>
                    <a:pt x="109411" y="105000"/>
                  </a:moveTo>
                  <a:cubicBezTo>
                    <a:pt x="105882" y="100000"/>
                    <a:pt x="95294" y="95000"/>
                    <a:pt x="88235" y="90000"/>
                  </a:cubicBezTo>
                  <a:cubicBezTo>
                    <a:pt x="84705" y="90000"/>
                    <a:pt x="88235" y="85000"/>
                    <a:pt x="84705" y="80000"/>
                  </a:cubicBezTo>
                  <a:cubicBezTo>
                    <a:pt x="84705" y="80000"/>
                    <a:pt x="77647" y="85000"/>
                    <a:pt x="77647" y="85000"/>
                  </a:cubicBezTo>
                  <a:cubicBezTo>
                    <a:pt x="70588" y="85000"/>
                    <a:pt x="70588" y="75000"/>
                    <a:pt x="63529" y="80000"/>
                  </a:cubicBezTo>
                  <a:cubicBezTo>
                    <a:pt x="63529" y="85000"/>
                    <a:pt x="60000" y="90000"/>
                    <a:pt x="56470" y="95000"/>
                  </a:cubicBezTo>
                  <a:cubicBezTo>
                    <a:pt x="49411" y="100000"/>
                    <a:pt x="45882" y="110000"/>
                    <a:pt x="38823" y="115000"/>
                  </a:cubicBezTo>
                  <a:cubicBezTo>
                    <a:pt x="28235" y="120000"/>
                    <a:pt x="35294" y="100000"/>
                    <a:pt x="28235" y="95000"/>
                  </a:cubicBezTo>
                  <a:cubicBezTo>
                    <a:pt x="28235" y="90000"/>
                    <a:pt x="10588" y="95000"/>
                    <a:pt x="7058" y="95000"/>
                  </a:cubicBezTo>
                  <a:cubicBezTo>
                    <a:pt x="0" y="95000"/>
                    <a:pt x="14117" y="80000"/>
                    <a:pt x="14117" y="80000"/>
                  </a:cubicBezTo>
                  <a:cubicBezTo>
                    <a:pt x="21176" y="70000"/>
                    <a:pt x="17647" y="60000"/>
                    <a:pt x="17647" y="50000"/>
                  </a:cubicBezTo>
                  <a:cubicBezTo>
                    <a:pt x="17647" y="40000"/>
                    <a:pt x="17647" y="25000"/>
                    <a:pt x="21176" y="15000"/>
                  </a:cubicBezTo>
                  <a:cubicBezTo>
                    <a:pt x="24705" y="0"/>
                    <a:pt x="35294" y="0"/>
                    <a:pt x="38823" y="15000"/>
                  </a:cubicBezTo>
                  <a:cubicBezTo>
                    <a:pt x="38823" y="20000"/>
                    <a:pt x="38823" y="30000"/>
                    <a:pt x="42352" y="25000"/>
                  </a:cubicBezTo>
                  <a:cubicBezTo>
                    <a:pt x="45882" y="25000"/>
                    <a:pt x="45882" y="20000"/>
                    <a:pt x="49411" y="20000"/>
                  </a:cubicBezTo>
                  <a:cubicBezTo>
                    <a:pt x="52941" y="25000"/>
                    <a:pt x="56470" y="30000"/>
                    <a:pt x="60000" y="30000"/>
                  </a:cubicBezTo>
                  <a:cubicBezTo>
                    <a:pt x="63529" y="35000"/>
                    <a:pt x="67058" y="35000"/>
                    <a:pt x="70588" y="35000"/>
                  </a:cubicBezTo>
                  <a:cubicBezTo>
                    <a:pt x="74117" y="40000"/>
                    <a:pt x="81176" y="45000"/>
                    <a:pt x="88235" y="50000"/>
                  </a:cubicBezTo>
                  <a:cubicBezTo>
                    <a:pt x="98823" y="55000"/>
                    <a:pt x="98823" y="60000"/>
                    <a:pt x="98823" y="75000"/>
                  </a:cubicBezTo>
                  <a:cubicBezTo>
                    <a:pt x="98823" y="80000"/>
                    <a:pt x="105882" y="80000"/>
                    <a:pt x="105882" y="75000"/>
                  </a:cubicBezTo>
                  <a:cubicBezTo>
                    <a:pt x="112941" y="75000"/>
                    <a:pt x="112941" y="80000"/>
                    <a:pt x="116470" y="85000"/>
                  </a:cubicBezTo>
                  <a:cubicBezTo>
                    <a:pt x="120000" y="85000"/>
                    <a:pt x="120000" y="85000"/>
                    <a:pt x="120000" y="90000"/>
                  </a:cubicBezTo>
                  <a:cubicBezTo>
                    <a:pt x="116470" y="95000"/>
                    <a:pt x="116470" y="105000"/>
                    <a:pt x="109411" y="105000"/>
                  </a:cubicBezTo>
                  <a:cubicBezTo>
                    <a:pt x="105882" y="100000"/>
                    <a:pt x="116470" y="105000"/>
                    <a:pt x="109411" y="10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6" name="Google Shape;633;gb0755e36db_0_0">
              <a:extLst>
                <a:ext uri="{FF2B5EF4-FFF2-40B4-BE49-F238E27FC236}">
                  <a16:creationId xmlns:a16="http://schemas.microsoft.com/office/drawing/2014/main" id="{6685F746-55CE-4F40-B7FD-3C0E12BA80DF}"/>
                </a:ext>
              </a:extLst>
            </p:cNvPr>
            <p:cNvSpPr/>
            <p:nvPr/>
          </p:nvSpPr>
          <p:spPr>
            <a:xfrm>
              <a:off x="8247058" y="6052965"/>
              <a:ext cx="57600" cy="43200"/>
            </a:xfrm>
            <a:custGeom>
              <a:avLst/>
              <a:gdLst/>
              <a:ahLst/>
              <a:cxnLst/>
              <a:rect l="l" t="t" r="r" b="b"/>
              <a:pathLst>
                <a:path w="120000" h="120000" extrusionOk="0">
                  <a:moveTo>
                    <a:pt x="85714" y="96000"/>
                  </a:moveTo>
                  <a:cubicBezTo>
                    <a:pt x="51428" y="120000"/>
                    <a:pt x="0" y="0"/>
                    <a:pt x="17142" y="0"/>
                  </a:cubicBezTo>
                  <a:cubicBezTo>
                    <a:pt x="34285" y="24000"/>
                    <a:pt x="119999" y="72000"/>
                    <a:pt x="85714"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7" name="Google Shape;634;gb0755e36db_0_0">
              <a:extLst>
                <a:ext uri="{FF2B5EF4-FFF2-40B4-BE49-F238E27FC236}">
                  <a16:creationId xmlns:a16="http://schemas.microsoft.com/office/drawing/2014/main" id="{258C4607-F84D-8443-8BFB-8A9D155E1DE1}"/>
                </a:ext>
              </a:extLst>
            </p:cNvPr>
            <p:cNvSpPr/>
            <p:nvPr/>
          </p:nvSpPr>
          <p:spPr>
            <a:xfrm>
              <a:off x="8229813" y="6061590"/>
              <a:ext cx="31500" cy="43200"/>
            </a:xfrm>
            <a:custGeom>
              <a:avLst/>
              <a:gdLst/>
              <a:ahLst/>
              <a:cxnLst/>
              <a:rect l="l" t="t" r="r" b="b"/>
              <a:pathLst>
                <a:path w="120000" h="120000" extrusionOk="0">
                  <a:moveTo>
                    <a:pt x="90000" y="96000"/>
                  </a:moveTo>
                  <a:cubicBezTo>
                    <a:pt x="30000" y="120000"/>
                    <a:pt x="0" y="48000"/>
                    <a:pt x="0" y="24000"/>
                  </a:cubicBezTo>
                  <a:cubicBezTo>
                    <a:pt x="30000" y="0"/>
                    <a:pt x="120000" y="72000"/>
                    <a:pt x="90000"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8" name="Google Shape;635;gb0755e36db_0_0">
              <a:extLst>
                <a:ext uri="{FF2B5EF4-FFF2-40B4-BE49-F238E27FC236}">
                  <a16:creationId xmlns:a16="http://schemas.microsoft.com/office/drawing/2014/main" id="{4566CED6-D14C-4947-9A1A-24D17486E567}"/>
                </a:ext>
              </a:extLst>
            </p:cNvPr>
            <p:cNvSpPr/>
            <p:nvPr/>
          </p:nvSpPr>
          <p:spPr>
            <a:xfrm>
              <a:off x="8152223" y="5900624"/>
              <a:ext cx="25800" cy="51600"/>
            </a:xfrm>
            <a:custGeom>
              <a:avLst/>
              <a:gdLst/>
              <a:ahLst/>
              <a:cxnLst/>
              <a:rect l="l" t="t" r="r" b="b"/>
              <a:pathLst>
                <a:path w="120000" h="120000" extrusionOk="0">
                  <a:moveTo>
                    <a:pt x="120000" y="100000"/>
                  </a:moveTo>
                  <a:cubicBezTo>
                    <a:pt x="120000" y="80000"/>
                    <a:pt x="120000" y="60000"/>
                    <a:pt x="120000" y="40000"/>
                  </a:cubicBezTo>
                  <a:cubicBezTo>
                    <a:pt x="120000" y="40000"/>
                    <a:pt x="40000" y="0"/>
                    <a:pt x="40000" y="20000"/>
                  </a:cubicBezTo>
                  <a:cubicBezTo>
                    <a:pt x="40000" y="40000"/>
                    <a:pt x="0" y="80000"/>
                    <a:pt x="40000" y="80000"/>
                  </a:cubicBezTo>
                  <a:cubicBezTo>
                    <a:pt x="40000" y="100000"/>
                    <a:pt x="80000" y="120000"/>
                    <a:pt x="120000" y="100000"/>
                  </a:cubicBezTo>
                  <a:cubicBezTo>
                    <a:pt x="120000" y="80000"/>
                    <a:pt x="80000" y="120000"/>
                    <a:pt x="120000" y="10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79" name="Google Shape;636;gb0755e36db_0_0">
              <a:extLst>
                <a:ext uri="{FF2B5EF4-FFF2-40B4-BE49-F238E27FC236}">
                  <a16:creationId xmlns:a16="http://schemas.microsoft.com/office/drawing/2014/main" id="{A9C14EDE-0509-7449-8AAC-E7FA023C9590}"/>
                </a:ext>
              </a:extLst>
            </p:cNvPr>
            <p:cNvSpPr/>
            <p:nvPr/>
          </p:nvSpPr>
          <p:spPr>
            <a:xfrm>
              <a:off x="8025781" y="5460837"/>
              <a:ext cx="1212600" cy="888300"/>
            </a:xfrm>
            <a:custGeom>
              <a:avLst/>
              <a:gdLst/>
              <a:ahLst/>
              <a:cxnLst/>
              <a:rect l="l" t="t" r="r" b="b"/>
              <a:pathLst>
                <a:path w="120000" h="120000" extrusionOk="0">
                  <a:moveTo>
                    <a:pt x="64166" y="94857"/>
                  </a:moveTo>
                  <a:cubicBezTo>
                    <a:pt x="63333" y="98285"/>
                    <a:pt x="61666" y="94857"/>
                    <a:pt x="59166" y="96000"/>
                  </a:cubicBezTo>
                  <a:cubicBezTo>
                    <a:pt x="58333" y="96000"/>
                    <a:pt x="57500" y="97142"/>
                    <a:pt x="56666" y="98285"/>
                  </a:cubicBezTo>
                  <a:cubicBezTo>
                    <a:pt x="55000" y="99428"/>
                    <a:pt x="54166" y="98285"/>
                    <a:pt x="52500" y="98285"/>
                  </a:cubicBezTo>
                  <a:cubicBezTo>
                    <a:pt x="50000" y="97142"/>
                    <a:pt x="46666" y="94857"/>
                    <a:pt x="50000" y="91428"/>
                  </a:cubicBezTo>
                  <a:cubicBezTo>
                    <a:pt x="51666" y="89142"/>
                    <a:pt x="51666" y="86857"/>
                    <a:pt x="54166" y="86857"/>
                  </a:cubicBezTo>
                  <a:cubicBezTo>
                    <a:pt x="56666" y="88000"/>
                    <a:pt x="59166" y="89142"/>
                    <a:pt x="62500" y="88000"/>
                  </a:cubicBezTo>
                  <a:cubicBezTo>
                    <a:pt x="64166" y="88000"/>
                    <a:pt x="65833" y="86857"/>
                    <a:pt x="67500" y="86857"/>
                  </a:cubicBezTo>
                  <a:cubicBezTo>
                    <a:pt x="68333" y="86857"/>
                    <a:pt x="67500" y="85714"/>
                    <a:pt x="67500" y="84571"/>
                  </a:cubicBezTo>
                  <a:cubicBezTo>
                    <a:pt x="65000" y="82285"/>
                    <a:pt x="64166" y="81142"/>
                    <a:pt x="66666" y="78857"/>
                  </a:cubicBezTo>
                  <a:cubicBezTo>
                    <a:pt x="68333" y="75428"/>
                    <a:pt x="70000" y="75428"/>
                    <a:pt x="72500" y="75428"/>
                  </a:cubicBezTo>
                  <a:cubicBezTo>
                    <a:pt x="73333" y="75428"/>
                    <a:pt x="75000" y="75428"/>
                    <a:pt x="75833" y="76571"/>
                  </a:cubicBezTo>
                  <a:cubicBezTo>
                    <a:pt x="77500" y="77714"/>
                    <a:pt x="77500" y="78857"/>
                    <a:pt x="77500" y="81142"/>
                  </a:cubicBezTo>
                  <a:cubicBezTo>
                    <a:pt x="78333" y="83428"/>
                    <a:pt x="79166" y="80000"/>
                    <a:pt x="80000" y="80000"/>
                  </a:cubicBezTo>
                  <a:cubicBezTo>
                    <a:pt x="80000" y="78857"/>
                    <a:pt x="82500" y="80000"/>
                    <a:pt x="82500" y="80000"/>
                  </a:cubicBezTo>
                  <a:cubicBezTo>
                    <a:pt x="83333" y="80000"/>
                    <a:pt x="85833" y="80000"/>
                    <a:pt x="85833" y="77714"/>
                  </a:cubicBezTo>
                  <a:cubicBezTo>
                    <a:pt x="85833" y="76571"/>
                    <a:pt x="83333" y="75428"/>
                    <a:pt x="82500" y="75428"/>
                  </a:cubicBezTo>
                  <a:cubicBezTo>
                    <a:pt x="80833" y="74285"/>
                    <a:pt x="80000" y="73142"/>
                    <a:pt x="79166" y="72000"/>
                  </a:cubicBezTo>
                  <a:cubicBezTo>
                    <a:pt x="78333" y="72000"/>
                    <a:pt x="77500" y="74285"/>
                    <a:pt x="77500" y="75428"/>
                  </a:cubicBezTo>
                  <a:cubicBezTo>
                    <a:pt x="76666" y="76571"/>
                    <a:pt x="73333" y="75428"/>
                    <a:pt x="72500" y="75428"/>
                  </a:cubicBezTo>
                  <a:cubicBezTo>
                    <a:pt x="67500" y="74285"/>
                    <a:pt x="74166" y="72000"/>
                    <a:pt x="73333" y="69714"/>
                  </a:cubicBezTo>
                  <a:cubicBezTo>
                    <a:pt x="72500" y="66285"/>
                    <a:pt x="71666" y="61714"/>
                    <a:pt x="70000" y="59428"/>
                  </a:cubicBezTo>
                  <a:cubicBezTo>
                    <a:pt x="69166" y="59428"/>
                    <a:pt x="67500" y="60571"/>
                    <a:pt x="67500" y="59428"/>
                  </a:cubicBezTo>
                  <a:cubicBezTo>
                    <a:pt x="67500" y="58285"/>
                    <a:pt x="67500" y="56000"/>
                    <a:pt x="66666" y="54857"/>
                  </a:cubicBezTo>
                  <a:cubicBezTo>
                    <a:pt x="65833" y="53714"/>
                    <a:pt x="65000" y="60571"/>
                    <a:pt x="65833" y="60571"/>
                  </a:cubicBezTo>
                  <a:cubicBezTo>
                    <a:pt x="65000" y="60571"/>
                    <a:pt x="62500" y="52571"/>
                    <a:pt x="62500" y="52571"/>
                  </a:cubicBezTo>
                  <a:cubicBezTo>
                    <a:pt x="60833" y="52571"/>
                    <a:pt x="60000" y="53714"/>
                    <a:pt x="59166" y="54857"/>
                  </a:cubicBezTo>
                  <a:cubicBezTo>
                    <a:pt x="58333" y="54857"/>
                    <a:pt x="55833" y="57142"/>
                    <a:pt x="55833" y="56000"/>
                  </a:cubicBezTo>
                  <a:cubicBezTo>
                    <a:pt x="55833" y="52571"/>
                    <a:pt x="55000" y="52571"/>
                    <a:pt x="57500" y="52571"/>
                  </a:cubicBezTo>
                  <a:cubicBezTo>
                    <a:pt x="58333" y="52571"/>
                    <a:pt x="59166" y="51428"/>
                    <a:pt x="59166" y="50285"/>
                  </a:cubicBezTo>
                  <a:cubicBezTo>
                    <a:pt x="60000" y="49142"/>
                    <a:pt x="57500" y="49142"/>
                    <a:pt x="57500" y="49142"/>
                  </a:cubicBezTo>
                  <a:cubicBezTo>
                    <a:pt x="56666" y="48000"/>
                    <a:pt x="53333" y="45714"/>
                    <a:pt x="53333" y="45714"/>
                  </a:cubicBezTo>
                  <a:cubicBezTo>
                    <a:pt x="53333" y="42285"/>
                    <a:pt x="52500" y="44571"/>
                    <a:pt x="51666" y="44571"/>
                  </a:cubicBezTo>
                  <a:cubicBezTo>
                    <a:pt x="50833" y="44571"/>
                    <a:pt x="51666" y="38857"/>
                    <a:pt x="50000" y="40000"/>
                  </a:cubicBezTo>
                  <a:cubicBezTo>
                    <a:pt x="49166" y="40000"/>
                    <a:pt x="49166" y="41142"/>
                    <a:pt x="47500" y="38857"/>
                  </a:cubicBezTo>
                  <a:cubicBezTo>
                    <a:pt x="46666" y="38857"/>
                    <a:pt x="45833" y="36571"/>
                    <a:pt x="45000" y="36571"/>
                  </a:cubicBezTo>
                  <a:cubicBezTo>
                    <a:pt x="45000" y="36571"/>
                    <a:pt x="45833" y="37714"/>
                    <a:pt x="45833" y="37714"/>
                  </a:cubicBezTo>
                  <a:cubicBezTo>
                    <a:pt x="45833" y="37714"/>
                    <a:pt x="43333" y="37714"/>
                    <a:pt x="43333" y="38857"/>
                  </a:cubicBezTo>
                  <a:cubicBezTo>
                    <a:pt x="44166" y="40000"/>
                    <a:pt x="45833" y="38857"/>
                    <a:pt x="46666" y="41142"/>
                  </a:cubicBezTo>
                  <a:cubicBezTo>
                    <a:pt x="46666" y="43428"/>
                    <a:pt x="45000" y="43428"/>
                    <a:pt x="44166" y="43428"/>
                  </a:cubicBezTo>
                  <a:cubicBezTo>
                    <a:pt x="42500" y="44571"/>
                    <a:pt x="38333" y="40000"/>
                    <a:pt x="36666" y="42285"/>
                  </a:cubicBezTo>
                  <a:cubicBezTo>
                    <a:pt x="35833" y="42285"/>
                    <a:pt x="37500" y="43428"/>
                    <a:pt x="38333" y="44571"/>
                  </a:cubicBezTo>
                  <a:cubicBezTo>
                    <a:pt x="38333" y="45714"/>
                    <a:pt x="39166" y="44571"/>
                    <a:pt x="40000" y="44571"/>
                  </a:cubicBezTo>
                  <a:cubicBezTo>
                    <a:pt x="40833" y="44571"/>
                    <a:pt x="43333" y="43428"/>
                    <a:pt x="43333" y="44571"/>
                  </a:cubicBezTo>
                  <a:cubicBezTo>
                    <a:pt x="43333" y="45714"/>
                    <a:pt x="42500" y="46857"/>
                    <a:pt x="41666" y="48000"/>
                  </a:cubicBezTo>
                  <a:cubicBezTo>
                    <a:pt x="41666" y="48000"/>
                    <a:pt x="32500" y="40000"/>
                    <a:pt x="30833" y="41142"/>
                  </a:cubicBezTo>
                  <a:cubicBezTo>
                    <a:pt x="31666" y="41142"/>
                    <a:pt x="32500" y="42285"/>
                    <a:pt x="33333" y="42285"/>
                  </a:cubicBezTo>
                  <a:cubicBezTo>
                    <a:pt x="35000" y="44571"/>
                    <a:pt x="30833" y="43428"/>
                    <a:pt x="30833" y="43428"/>
                  </a:cubicBezTo>
                  <a:cubicBezTo>
                    <a:pt x="28333" y="41142"/>
                    <a:pt x="25000" y="43428"/>
                    <a:pt x="22500" y="42285"/>
                  </a:cubicBezTo>
                  <a:cubicBezTo>
                    <a:pt x="19166" y="41142"/>
                    <a:pt x="16666" y="42285"/>
                    <a:pt x="14166" y="38857"/>
                  </a:cubicBezTo>
                  <a:cubicBezTo>
                    <a:pt x="11666" y="36571"/>
                    <a:pt x="10000" y="40000"/>
                    <a:pt x="7500" y="38857"/>
                  </a:cubicBezTo>
                  <a:cubicBezTo>
                    <a:pt x="6666" y="37714"/>
                    <a:pt x="5000" y="37714"/>
                    <a:pt x="4166" y="36571"/>
                  </a:cubicBezTo>
                  <a:cubicBezTo>
                    <a:pt x="4166" y="35428"/>
                    <a:pt x="1666" y="32000"/>
                    <a:pt x="3333" y="32000"/>
                  </a:cubicBezTo>
                  <a:cubicBezTo>
                    <a:pt x="5833" y="32000"/>
                    <a:pt x="9166" y="35428"/>
                    <a:pt x="11666" y="33142"/>
                  </a:cubicBezTo>
                  <a:cubicBezTo>
                    <a:pt x="12500" y="32000"/>
                    <a:pt x="10833" y="30857"/>
                    <a:pt x="10833" y="30857"/>
                  </a:cubicBezTo>
                  <a:cubicBezTo>
                    <a:pt x="9166" y="29714"/>
                    <a:pt x="7500" y="29714"/>
                    <a:pt x="6666" y="29714"/>
                  </a:cubicBezTo>
                  <a:cubicBezTo>
                    <a:pt x="4166" y="29714"/>
                    <a:pt x="0" y="29714"/>
                    <a:pt x="0" y="26285"/>
                  </a:cubicBezTo>
                  <a:cubicBezTo>
                    <a:pt x="0" y="21714"/>
                    <a:pt x="0" y="18285"/>
                    <a:pt x="1666" y="13714"/>
                  </a:cubicBezTo>
                  <a:cubicBezTo>
                    <a:pt x="2500" y="10285"/>
                    <a:pt x="5000" y="8000"/>
                    <a:pt x="7500" y="5714"/>
                  </a:cubicBezTo>
                  <a:cubicBezTo>
                    <a:pt x="9166" y="3428"/>
                    <a:pt x="10833" y="3428"/>
                    <a:pt x="13333" y="2285"/>
                  </a:cubicBezTo>
                  <a:cubicBezTo>
                    <a:pt x="15000" y="2285"/>
                    <a:pt x="20000" y="0"/>
                    <a:pt x="20833" y="3428"/>
                  </a:cubicBezTo>
                  <a:cubicBezTo>
                    <a:pt x="20833" y="2285"/>
                    <a:pt x="16666" y="8000"/>
                    <a:pt x="15833" y="8000"/>
                  </a:cubicBezTo>
                  <a:cubicBezTo>
                    <a:pt x="14166" y="10285"/>
                    <a:pt x="12500" y="12571"/>
                    <a:pt x="14166" y="14857"/>
                  </a:cubicBezTo>
                  <a:cubicBezTo>
                    <a:pt x="15833" y="17142"/>
                    <a:pt x="14166" y="18285"/>
                    <a:pt x="15000" y="20571"/>
                  </a:cubicBezTo>
                  <a:cubicBezTo>
                    <a:pt x="15000" y="22857"/>
                    <a:pt x="16666" y="24000"/>
                    <a:pt x="17500" y="25142"/>
                  </a:cubicBezTo>
                  <a:cubicBezTo>
                    <a:pt x="18333" y="26285"/>
                    <a:pt x="20000" y="27428"/>
                    <a:pt x="20833" y="28571"/>
                  </a:cubicBezTo>
                  <a:cubicBezTo>
                    <a:pt x="21666" y="29714"/>
                    <a:pt x="18333" y="29714"/>
                    <a:pt x="18333" y="30857"/>
                  </a:cubicBezTo>
                  <a:cubicBezTo>
                    <a:pt x="18333" y="29714"/>
                    <a:pt x="21666" y="33142"/>
                    <a:pt x="21666" y="33142"/>
                  </a:cubicBezTo>
                  <a:cubicBezTo>
                    <a:pt x="22500" y="32000"/>
                    <a:pt x="21666" y="29714"/>
                    <a:pt x="21666" y="28571"/>
                  </a:cubicBezTo>
                  <a:cubicBezTo>
                    <a:pt x="21666" y="28571"/>
                    <a:pt x="23333" y="27428"/>
                    <a:pt x="22500" y="26285"/>
                  </a:cubicBezTo>
                  <a:cubicBezTo>
                    <a:pt x="21666" y="25142"/>
                    <a:pt x="18333" y="24000"/>
                    <a:pt x="17500" y="22857"/>
                  </a:cubicBezTo>
                  <a:cubicBezTo>
                    <a:pt x="16666" y="22857"/>
                    <a:pt x="15833" y="21714"/>
                    <a:pt x="16666" y="21714"/>
                  </a:cubicBezTo>
                  <a:cubicBezTo>
                    <a:pt x="18333" y="21714"/>
                    <a:pt x="18333" y="20571"/>
                    <a:pt x="19166" y="19428"/>
                  </a:cubicBezTo>
                  <a:cubicBezTo>
                    <a:pt x="20833" y="18285"/>
                    <a:pt x="23333" y="20571"/>
                    <a:pt x="24166" y="21714"/>
                  </a:cubicBezTo>
                  <a:cubicBezTo>
                    <a:pt x="23333" y="20571"/>
                    <a:pt x="22500" y="19428"/>
                    <a:pt x="22500" y="18285"/>
                  </a:cubicBezTo>
                  <a:cubicBezTo>
                    <a:pt x="22500" y="16000"/>
                    <a:pt x="18333" y="17142"/>
                    <a:pt x="18333" y="14857"/>
                  </a:cubicBezTo>
                  <a:cubicBezTo>
                    <a:pt x="16666" y="8000"/>
                    <a:pt x="24166" y="13714"/>
                    <a:pt x="24166" y="13714"/>
                  </a:cubicBezTo>
                  <a:cubicBezTo>
                    <a:pt x="24166" y="12571"/>
                    <a:pt x="19166" y="10285"/>
                    <a:pt x="19166" y="10285"/>
                  </a:cubicBezTo>
                  <a:cubicBezTo>
                    <a:pt x="19166" y="9142"/>
                    <a:pt x="23333" y="10285"/>
                    <a:pt x="23333" y="10285"/>
                  </a:cubicBezTo>
                  <a:cubicBezTo>
                    <a:pt x="23333" y="9142"/>
                    <a:pt x="20833" y="8000"/>
                    <a:pt x="20833" y="8000"/>
                  </a:cubicBezTo>
                  <a:cubicBezTo>
                    <a:pt x="20000" y="6857"/>
                    <a:pt x="20833" y="6857"/>
                    <a:pt x="21666" y="6857"/>
                  </a:cubicBezTo>
                  <a:cubicBezTo>
                    <a:pt x="22500" y="8000"/>
                    <a:pt x="22500" y="6857"/>
                    <a:pt x="23333" y="6857"/>
                  </a:cubicBezTo>
                  <a:cubicBezTo>
                    <a:pt x="25000" y="5714"/>
                    <a:pt x="25000" y="6857"/>
                    <a:pt x="26666" y="6857"/>
                  </a:cubicBezTo>
                  <a:cubicBezTo>
                    <a:pt x="24166" y="5714"/>
                    <a:pt x="27500" y="3428"/>
                    <a:pt x="28333" y="3428"/>
                  </a:cubicBezTo>
                  <a:cubicBezTo>
                    <a:pt x="30000" y="2285"/>
                    <a:pt x="35000" y="2285"/>
                    <a:pt x="35833" y="4571"/>
                  </a:cubicBezTo>
                  <a:cubicBezTo>
                    <a:pt x="36666" y="5714"/>
                    <a:pt x="36666" y="6857"/>
                    <a:pt x="36666" y="8000"/>
                  </a:cubicBezTo>
                  <a:cubicBezTo>
                    <a:pt x="37500" y="9142"/>
                    <a:pt x="38333" y="10285"/>
                    <a:pt x="39166" y="11428"/>
                  </a:cubicBezTo>
                  <a:cubicBezTo>
                    <a:pt x="40000" y="13714"/>
                    <a:pt x="35833" y="18285"/>
                    <a:pt x="35833" y="18285"/>
                  </a:cubicBezTo>
                  <a:cubicBezTo>
                    <a:pt x="36666" y="19428"/>
                    <a:pt x="38333" y="16000"/>
                    <a:pt x="39166" y="16000"/>
                  </a:cubicBezTo>
                  <a:cubicBezTo>
                    <a:pt x="39166" y="16000"/>
                    <a:pt x="37500" y="22857"/>
                    <a:pt x="38333" y="21714"/>
                  </a:cubicBezTo>
                  <a:cubicBezTo>
                    <a:pt x="39166" y="21714"/>
                    <a:pt x="39166" y="19428"/>
                    <a:pt x="40000" y="19428"/>
                  </a:cubicBezTo>
                  <a:cubicBezTo>
                    <a:pt x="41666" y="19428"/>
                    <a:pt x="41666" y="20571"/>
                    <a:pt x="43333" y="18285"/>
                  </a:cubicBezTo>
                  <a:cubicBezTo>
                    <a:pt x="44166" y="17142"/>
                    <a:pt x="44166" y="18285"/>
                    <a:pt x="45000" y="19428"/>
                  </a:cubicBezTo>
                  <a:cubicBezTo>
                    <a:pt x="45833" y="20571"/>
                    <a:pt x="45000" y="20571"/>
                    <a:pt x="45000" y="21714"/>
                  </a:cubicBezTo>
                  <a:cubicBezTo>
                    <a:pt x="45000" y="22857"/>
                    <a:pt x="49166" y="24000"/>
                    <a:pt x="50000" y="24000"/>
                  </a:cubicBezTo>
                  <a:cubicBezTo>
                    <a:pt x="50000" y="24000"/>
                    <a:pt x="45833" y="18285"/>
                    <a:pt x="45000" y="17142"/>
                  </a:cubicBezTo>
                  <a:cubicBezTo>
                    <a:pt x="45000" y="17142"/>
                    <a:pt x="52500" y="20571"/>
                    <a:pt x="52500" y="19428"/>
                  </a:cubicBezTo>
                  <a:cubicBezTo>
                    <a:pt x="52500" y="19428"/>
                    <a:pt x="47500" y="18285"/>
                    <a:pt x="47500" y="16000"/>
                  </a:cubicBezTo>
                  <a:cubicBezTo>
                    <a:pt x="47500" y="14857"/>
                    <a:pt x="50000" y="13714"/>
                    <a:pt x="50833" y="13714"/>
                  </a:cubicBezTo>
                  <a:cubicBezTo>
                    <a:pt x="52500" y="12571"/>
                    <a:pt x="53333" y="13714"/>
                    <a:pt x="55000" y="14857"/>
                  </a:cubicBezTo>
                  <a:cubicBezTo>
                    <a:pt x="57500" y="16000"/>
                    <a:pt x="60833" y="14857"/>
                    <a:pt x="61666" y="19428"/>
                  </a:cubicBezTo>
                  <a:cubicBezTo>
                    <a:pt x="61666" y="19428"/>
                    <a:pt x="55833" y="19428"/>
                    <a:pt x="56666" y="22857"/>
                  </a:cubicBezTo>
                  <a:cubicBezTo>
                    <a:pt x="56666" y="21714"/>
                    <a:pt x="59166" y="20571"/>
                    <a:pt x="59166" y="20571"/>
                  </a:cubicBezTo>
                  <a:cubicBezTo>
                    <a:pt x="60833" y="20571"/>
                    <a:pt x="58333" y="22857"/>
                    <a:pt x="58333" y="24000"/>
                  </a:cubicBezTo>
                  <a:cubicBezTo>
                    <a:pt x="58333" y="24000"/>
                    <a:pt x="60833" y="21714"/>
                    <a:pt x="60833" y="21714"/>
                  </a:cubicBezTo>
                  <a:cubicBezTo>
                    <a:pt x="60833" y="20571"/>
                    <a:pt x="64166" y="20571"/>
                    <a:pt x="65000" y="21714"/>
                  </a:cubicBezTo>
                  <a:cubicBezTo>
                    <a:pt x="68333" y="21714"/>
                    <a:pt x="60833" y="25142"/>
                    <a:pt x="61666" y="26285"/>
                  </a:cubicBezTo>
                  <a:cubicBezTo>
                    <a:pt x="61666" y="26285"/>
                    <a:pt x="63333" y="24000"/>
                    <a:pt x="63333" y="25142"/>
                  </a:cubicBezTo>
                  <a:cubicBezTo>
                    <a:pt x="63333" y="26285"/>
                    <a:pt x="61666" y="28571"/>
                    <a:pt x="62500" y="29714"/>
                  </a:cubicBezTo>
                  <a:cubicBezTo>
                    <a:pt x="61666" y="28571"/>
                    <a:pt x="65000" y="24000"/>
                    <a:pt x="65833" y="25142"/>
                  </a:cubicBezTo>
                  <a:cubicBezTo>
                    <a:pt x="65833" y="27428"/>
                    <a:pt x="65000" y="29714"/>
                    <a:pt x="65833" y="30857"/>
                  </a:cubicBezTo>
                  <a:cubicBezTo>
                    <a:pt x="65833" y="30857"/>
                    <a:pt x="65833" y="26285"/>
                    <a:pt x="67500" y="26285"/>
                  </a:cubicBezTo>
                  <a:cubicBezTo>
                    <a:pt x="69166" y="27428"/>
                    <a:pt x="66666" y="30857"/>
                    <a:pt x="67500" y="32000"/>
                  </a:cubicBezTo>
                  <a:cubicBezTo>
                    <a:pt x="67500" y="32000"/>
                    <a:pt x="68333" y="28571"/>
                    <a:pt x="69166" y="28571"/>
                  </a:cubicBezTo>
                  <a:cubicBezTo>
                    <a:pt x="69166" y="28571"/>
                    <a:pt x="68333" y="32000"/>
                    <a:pt x="69166" y="32000"/>
                  </a:cubicBezTo>
                  <a:cubicBezTo>
                    <a:pt x="68333" y="32000"/>
                    <a:pt x="70833" y="27428"/>
                    <a:pt x="71666" y="26285"/>
                  </a:cubicBezTo>
                  <a:cubicBezTo>
                    <a:pt x="72500" y="25142"/>
                    <a:pt x="75000" y="26285"/>
                    <a:pt x="75833" y="27428"/>
                  </a:cubicBezTo>
                  <a:cubicBezTo>
                    <a:pt x="77500" y="28571"/>
                    <a:pt x="78333" y="30857"/>
                    <a:pt x="75833" y="30857"/>
                  </a:cubicBezTo>
                  <a:cubicBezTo>
                    <a:pt x="75000" y="30857"/>
                    <a:pt x="71666" y="30857"/>
                    <a:pt x="71666" y="34285"/>
                  </a:cubicBezTo>
                  <a:cubicBezTo>
                    <a:pt x="71666" y="33142"/>
                    <a:pt x="76666" y="30857"/>
                    <a:pt x="76666" y="32000"/>
                  </a:cubicBezTo>
                  <a:cubicBezTo>
                    <a:pt x="76666" y="32000"/>
                    <a:pt x="73333" y="34285"/>
                    <a:pt x="73333" y="35428"/>
                  </a:cubicBezTo>
                  <a:cubicBezTo>
                    <a:pt x="73333" y="34285"/>
                    <a:pt x="76666" y="34285"/>
                    <a:pt x="76666" y="34285"/>
                  </a:cubicBezTo>
                  <a:cubicBezTo>
                    <a:pt x="77500" y="33142"/>
                    <a:pt x="79166" y="29714"/>
                    <a:pt x="80000" y="30857"/>
                  </a:cubicBezTo>
                  <a:cubicBezTo>
                    <a:pt x="80833" y="33142"/>
                    <a:pt x="80000" y="35428"/>
                    <a:pt x="78333" y="35428"/>
                  </a:cubicBezTo>
                  <a:cubicBezTo>
                    <a:pt x="77500" y="36571"/>
                    <a:pt x="76666" y="37714"/>
                    <a:pt x="75833" y="38857"/>
                  </a:cubicBezTo>
                  <a:cubicBezTo>
                    <a:pt x="75833" y="38857"/>
                    <a:pt x="77500" y="36571"/>
                    <a:pt x="78333" y="36571"/>
                  </a:cubicBezTo>
                  <a:cubicBezTo>
                    <a:pt x="78333" y="36571"/>
                    <a:pt x="77500" y="41142"/>
                    <a:pt x="77500" y="41142"/>
                  </a:cubicBezTo>
                  <a:cubicBezTo>
                    <a:pt x="76666" y="38857"/>
                    <a:pt x="82500" y="30857"/>
                    <a:pt x="83333" y="33142"/>
                  </a:cubicBezTo>
                  <a:cubicBezTo>
                    <a:pt x="84166" y="34285"/>
                    <a:pt x="82500" y="35428"/>
                    <a:pt x="81666" y="35428"/>
                  </a:cubicBezTo>
                  <a:cubicBezTo>
                    <a:pt x="82500" y="35428"/>
                    <a:pt x="85000" y="35428"/>
                    <a:pt x="85833" y="35428"/>
                  </a:cubicBezTo>
                  <a:cubicBezTo>
                    <a:pt x="86666" y="35428"/>
                    <a:pt x="88333" y="35428"/>
                    <a:pt x="89166" y="36571"/>
                  </a:cubicBezTo>
                  <a:cubicBezTo>
                    <a:pt x="90000" y="40000"/>
                    <a:pt x="81666" y="40000"/>
                    <a:pt x="82500" y="43428"/>
                  </a:cubicBezTo>
                  <a:cubicBezTo>
                    <a:pt x="82500" y="43428"/>
                    <a:pt x="85000" y="40000"/>
                    <a:pt x="85833" y="40000"/>
                  </a:cubicBezTo>
                  <a:cubicBezTo>
                    <a:pt x="86666" y="40000"/>
                    <a:pt x="88333" y="40000"/>
                    <a:pt x="88333" y="41142"/>
                  </a:cubicBezTo>
                  <a:cubicBezTo>
                    <a:pt x="89166" y="42285"/>
                    <a:pt x="84166" y="44571"/>
                    <a:pt x="84166" y="44571"/>
                  </a:cubicBezTo>
                  <a:cubicBezTo>
                    <a:pt x="84166" y="44571"/>
                    <a:pt x="86666" y="43428"/>
                    <a:pt x="86666" y="43428"/>
                  </a:cubicBezTo>
                  <a:cubicBezTo>
                    <a:pt x="87500" y="43428"/>
                    <a:pt x="89166" y="42285"/>
                    <a:pt x="90000" y="41142"/>
                  </a:cubicBezTo>
                  <a:cubicBezTo>
                    <a:pt x="90833" y="41142"/>
                    <a:pt x="90000" y="40000"/>
                    <a:pt x="90833" y="38857"/>
                  </a:cubicBezTo>
                  <a:cubicBezTo>
                    <a:pt x="91666" y="38857"/>
                    <a:pt x="93333" y="41142"/>
                    <a:pt x="93333" y="42285"/>
                  </a:cubicBezTo>
                  <a:cubicBezTo>
                    <a:pt x="96666" y="45714"/>
                    <a:pt x="93333" y="44571"/>
                    <a:pt x="90833" y="45714"/>
                  </a:cubicBezTo>
                  <a:cubicBezTo>
                    <a:pt x="90833" y="45714"/>
                    <a:pt x="85000" y="48000"/>
                    <a:pt x="85000" y="46857"/>
                  </a:cubicBezTo>
                  <a:cubicBezTo>
                    <a:pt x="85000" y="48000"/>
                    <a:pt x="98333" y="48000"/>
                    <a:pt x="97500" y="50285"/>
                  </a:cubicBezTo>
                  <a:cubicBezTo>
                    <a:pt x="96666" y="51428"/>
                    <a:pt x="92500" y="51428"/>
                    <a:pt x="91666" y="50285"/>
                  </a:cubicBezTo>
                  <a:cubicBezTo>
                    <a:pt x="91666" y="50285"/>
                    <a:pt x="88333" y="51428"/>
                    <a:pt x="88333" y="51428"/>
                  </a:cubicBezTo>
                  <a:cubicBezTo>
                    <a:pt x="89166" y="52571"/>
                    <a:pt x="91666" y="51428"/>
                    <a:pt x="91666" y="52571"/>
                  </a:cubicBezTo>
                  <a:cubicBezTo>
                    <a:pt x="92500" y="52571"/>
                    <a:pt x="89166" y="53714"/>
                    <a:pt x="89166" y="54857"/>
                  </a:cubicBezTo>
                  <a:cubicBezTo>
                    <a:pt x="89166" y="57142"/>
                    <a:pt x="92500" y="58285"/>
                    <a:pt x="93333" y="58285"/>
                  </a:cubicBezTo>
                  <a:cubicBezTo>
                    <a:pt x="95000" y="59428"/>
                    <a:pt x="97500" y="59428"/>
                    <a:pt x="98333" y="61714"/>
                  </a:cubicBezTo>
                  <a:cubicBezTo>
                    <a:pt x="99166" y="62857"/>
                    <a:pt x="99166" y="64000"/>
                    <a:pt x="100000" y="64000"/>
                  </a:cubicBezTo>
                  <a:cubicBezTo>
                    <a:pt x="100000" y="64000"/>
                    <a:pt x="101666" y="62857"/>
                    <a:pt x="101666" y="62857"/>
                  </a:cubicBezTo>
                  <a:cubicBezTo>
                    <a:pt x="101666" y="62857"/>
                    <a:pt x="101666" y="65142"/>
                    <a:pt x="102500" y="65142"/>
                  </a:cubicBezTo>
                  <a:cubicBezTo>
                    <a:pt x="102500" y="65142"/>
                    <a:pt x="102500" y="62857"/>
                    <a:pt x="103333" y="62857"/>
                  </a:cubicBezTo>
                  <a:cubicBezTo>
                    <a:pt x="103333" y="62857"/>
                    <a:pt x="103333" y="65142"/>
                    <a:pt x="103333" y="65142"/>
                  </a:cubicBezTo>
                  <a:cubicBezTo>
                    <a:pt x="103333" y="66285"/>
                    <a:pt x="105000" y="65142"/>
                    <a:pt x="105833" y="65142"/>
                  </a:cubicBezTo>
                  <a:cubicBezTo>
                    <a:pt x="105833" y="65142"/>
                    <a:pt x="107500" y="66285"/>
                    <a:pt x="107500" y="67428"/>
                  </a:cubicBezTo>
                  <a:cubicBezTo>
                    <a:pt x="107500" y="68571"/>
                    <a:pt x="106666" y="67428"/>
                    <a:pt x="106666" y="68571"/>
                  </a:cubicBezTo>
                  <a:cubicBezTo>
                    <a:pt x="107500" y="67428"/>
                    <a:pt x="115000" y="70857"/>
                    <a:pt x="115000" y="70857"/>
                  </a:cubicBezTo>
                  <a:cubicBezTo>
                    <a:pt x="114166" y="72000"/>
                    <a:pt x="114166" y="72000"/>
                    <a:pt x="114166" y="72000"/>
                  </a:cubicBezTo>
                  <a:cubicBezTo>
                    <a:pt x="114166" y="73142"/>
                    <a:pt x="115833" y="72000"/>
                    <a:pt x="115833" y="72000"/>
                  </a:cubicBezTo>
                  <a:cubicBezTo>
                    <a:pt x="116666" y="70857"/>
                    <a:pt x="116666" y="72000"/>
                    <a:pt x="117500" y="73142"/>
                  </a:cubicBezTo>
                  <a:cubicBezTo>
                    <a:pt x="118333" y="73142"/>
                    <a:pt x="120000" y="75428"/>
                    <a:pt x="119166" y="76571"/>
                  </a:cubicBezTo>
                  <a:cubicBezTo>
                    <a:pt x="119166" y="76571"/>
                    <a:pt x="117500" y="76571"/>
                    <a:pt x="117500" y="76571"/>
                  </a:cubicBezTo>
                  <a:cubicBezTo>
                    <a:pt x="117500" y="77714"/>
                    <a:pt x="119166" y="77714"/>
                    <a:pt x="118333" y="78857"/>
                  </a:cubicBezTo>
                  <a:cubicBezTo>
                    <a:pt x="118333" y="78857"/>
                    <a:pt x="115833" y="78857"/>
                    <a:pt x="115833" y="78857"/>
                  </a:cubicBezTo>
                  <a:cubicBezTo>
                    <a:pt x="114166" y="80000"/>
                    <a:pt x="115833" y="80000"/>
                    <a:pt x="115833" y="81142"/>
                  </a:cubicBezTo>
                  <a:cubicBezTo>
                    <a:pt x="116666" y="83428"/>
                    <a:pt x="113333" y="81142"/>
                    <a:pt x="112500" y="81142"/>
                  </a:cubicBezTo>
                  <a:cubicBezTo>
                    <a:pt x="113333" y="82285"/>
                    <a:pt x="115000" y="83428"/>
                    <a:pt x="114166" y="84571"/>
                  </a:cubicBezTo>
                  <a:cubicBezTo>
                    <a:pt x="113333" y="84571"/>
                    <a:pt x="110000" y="84571"/>
                    <a:pt x="110833" y="83428"/>
                  </a:cubicBezTo>
                  <a:cubicBezTo>
                    <a:pt x="110000" y="84571"/>
                    <a:pt x="112500" y="86857"/>
                    <a:pt x="111666" y="88000"/>
                  </a:cubicBezTo>
                  <a:cubicBezTo>
                    <a:pt x="110833" y="88000"/>
                    <a:pt x="110833" y="85714"/>
                    <a:pt x="110000" y="86857"/>
                  </a:cubicBezTo>
                  <a:cubicBezTo>
                    <a:pt x="109166" y="88000"/>
                    <a:pt x="112500" y="93714"/>
                    <a:pt x="109166" y="90285"/>
                  </a:cubicBezTo>
                  <a:cubicBezTo>
                    <a:pt x="109166" y="90285"/>
                    <a:pt x="106666" y="88000"/>
                    <a:pt x="106666" y="88000"/>
                  </a:cubicBezTo>
                  <a:cubicBezTo>
                    <a:pt x="105833" y="89142"/>
                    <a:pt x="105833" y="90285"/>
                    <a:pt x="105000" y="90285"/>
                  </a:cubicBezTo>
                  <a:cubicBezTo>
                    <a:pt x="105000" y="89142"/>
                    <a:pt x="105833" y="88000"/>
                    <a:pt x="105833" y="86857"/>
                  </a:cubicBezTo>
                  <a:cubicBezTo>
                    <a:pt x="105833" y="88000"/>
                    <a:pt x="104166" y="88000"/>
                    <a:pt x="104166" y="88000"/>
                  </a:cubicBezTo>
                  <a:cubicBezTo>
                    <a:pt x="103333" y="86857"/>
                    <a:pt x="105000" y="85714"/>
                    <a:pt x="104166" y="84571"/>
                  </a:cubicBezTo>
                  <a:cubicBezTo>
                    <a:pt x="104166" y="84571"/>
                    <a:pt x="102500" y="85714"/>
                    <a:pt x="102500" y="85714"/>
                  </a:cubicBezTo>
                  <a:cubicBezTo>
                    <a:pt x="101666" y="84571"/>
                    <a:pt x="102500" y="82285"/>
                    <a:pt x="102500" y="82285"/>
                  </a:cubicBezTo>
                  <a:cubicBezTo>
                    <a:pt x="103333" y="82285"/>
                    <a:pt x="106666" y="80000"/>
                    <a:pt x="105833" y="80000"/>
                  </a:cubicBezTo>
                  <a:cubicBezTo>
                    <a:pt x="105000" y="78857"/>
                    <a:pt x="101666" y="83428"/>
                    <a:pt x="100000" y="82285"/>
                  </a:cubicBezTo>
                  <a:cubicBezTo>
                    <a:pt x="100000" y="82285"/>
                    <a:pt x="102500" y="78857"/>
                    <a:pt x="101666" y="78857"/>
                  </a:cubicBezTo>
                  <a:cubicBezTo>
                    <a:pt x="100833" y="78857"/>
                    <a:pt x="100000" y="81142"/>
                    <a:pt x="99166" y="80000"/>
                  </a:cubicBezTo>
                  <a:cubicBezTo>
                    <a:pt x="98333" y="78857"/>
                    <a:pt x="97500" y="78857"/>
                    <a:pt x="96666" y="77714"/>
                  </a:cubicBezTo>
                  <a:cubicBezTo>
                    <a:pt x="95833" y="76571"/>
                    <a:pt x="95000" y="75428"/>
                    <a:pt x="94166" y="76571"/>
                  </a:cubicBezTo>
                  <a:cubicBezTo>
                    <a:pt x="94166" y="77714"/>
                    <a:pt x="94166" y="77714"/>
                    <a:pt x="94166" y="78857"/>
                  </a:cubicBezTo>
                  <a:cubicBezTo>
                    <a:pt x="94166" y="78857"/>
                    <a:pt x="93333" y="78857"/>
                    <a:pt x="93333" y="78857"/>
                  </a:cubicBezTo>
                  <a:cubicBezTo>
                    <a:pt x="93333" y="80000"/>
                    <a:pt x="96666" y="82285"/>
                    <a:pt x="93333" y="82285"/>
                  </a:cubicBezTo>
                  <a:cubicBezTo>
                    <a:pt x="92500" y="82285"/>
                    <a:pt x="89166" y="81142"/>
                    <a:pt x="90000" y="80000"/>
                  </a:cubicBezTo>
                  <a:cubicBezTo>
                    <a:pt x="89166" y="82285"/>
                    <a:pt x="92500" y="84571"/>
                    <a:pt x="93333" y="85714"/>
                  </a:cubicBezTo>
                  <a:cubicBezTo>
                    <a:pt x="95000" y="85714"/>
                    <a:pt x="95000" y="89142"/>
                    <a:pt x="95833" y="90285"/>
                  </a:cubicBezTo>
                  <a:cubicBezTo>
                    <a:pt x="96666" y="91428"/>
                    <a:pt x="96666" y="92571"/>
                    <a:pt x="97500" y="92571"/>
                  </a:cubicBezTo>
                  <a:cubicBezTo>
                    <a:pt x="98333" y="92571"/>
                    <a:pt x="97500" y="91428"/>
                    <a:pt x="98333" y="91428"/>
                  </a:cubicBezTo>
                  <a:cubicBezTo>
                    <a:pt x="98333" y="91428"/>
                    <a:pt x="99166" y="92571"/>
                    <a:pt x="99166" y="93714"/>
                  </a:cubicBezTo>
                  <a:cubicBezTo>
                    <a:pt x="100000" y="94857"/>
                    <a:pt x="100000" y="93714"/>
                    <a:pt x="100833" y="92571"/>
                  </a:cubicBezTo>
                  <a:cubicBezTo>
                    <a:pt x="101666" y="92571"/>
                    <a:pt x="100833" y="97142"/>
                    <a:pt x="101666" y="96000"/>
                  </a:cubicBezTo>
                  <a:cubicBezTo>
                    <a:pt x="102500" y="96000"/>
                    <a:pt x="101666" y="94857"/>
                    <a:pt x="102500" y="93714"/>
                  </a:cubicBezTo>
                  <a:cubicBezTo>
                    <a:pt x="102500" y="93714"/>
                    <a:pt x="102500" y="96000"/>
                    <a:pt x="102500" y="97142"/>
                  </a:cubicBezTo>
                  <a:cubicBezTo>
                    <a:pt x="102500" y="98285"/>
                    <a:pt x="102500" y="98285"/>
                    <a:pt x="103333" y="99428"/>
                  </a:cubicBezTo>
                  <a:cubicBezTo>
                    <a:pt x="104166" y="99428"/>
                    <a:pt x="105000" y="100571"/>
                    <a:pt x="105000" y="101714"/>
                  </a:cubicBezTo>
                  <a:cubicBezTo>
                    <a:pt x="105833" y="101714"/>
                    <a:pt x="106666" y="106285"/>
                    <a:pt x="106666" y="106285"/>
                  </a:cubicBezTo>
                  <a:cubicBezTo>
                    <a:pt x="105833" y="105142"/>
                    <a:pt x="105833" y="104000"/>
                    <a:pt x="105833" y="104000"/>
                  </a:cubicBezTo>
                  <a:cubicBezTo>
                    <a:pt x="105000" y="104000"/>
                    <a:pt x="105833" y="108571"/>
                    <a:pt x="105833" y="108571"/>
                  </a:cubicBezTo>
                  <a:cubicBezTo>
                    <a:pt x="105833" y="108571"/>
                    <a:pt x="104166" y="104000"/>
                    <a:pt x="103333" y="102857"/>
                  </a:cubicBezTo>
                  <a:cubicBezTo>
                    <a:pt x="103333" y="102857"/>
                    <a:pt x="104166" y="107428"/>
                    <a:pt x="105000" y="108571"/>
                  </a:cubicBezTo>
                  <a:cubicBezTo>
                    <a:pt x="105000" y="112000"/>
                    <a:pt x="103333" y="108571"/>
                    <a:pt x="103333" y="109714"/>
                  </a:cubicBezTo>
                  <a:cubicBezTo>
                    <a:pt x="102500" y="110857"/>
                    <a:pt x="106666" y="113142"/>
                    <a:pt x="106666" y="114285"/>
                  </a:cubicBezTo>
                  <a:cubicBezTo>
                    <a:pt x="106666" y="115428"/>
                    <a:pt x="99166" y="108571"/>
                    <a:pt x="98333" y="108571"/>
                  </a:cubicBezTo>
                  <a:cubicBezTo>
                    <a:pt x="98333" y="108571"/>
                    <a:pt x="98333" y="109714"/>
                    <a:pt x="98333" y="109714"/>
                  </a:cubicBezTo>
                  <a:cubicBezTo>
                    <a:pt x="98333" y="110857"/>
                    <a:pt x="96666" y="106285"/>
                    <a:pt x="95833" y="106285"/>
                  </a:cubicBezTo>
                  <a:cubicBezTo>
                    <a:pt x="95833" y="106285"/>
                    <a:pt x="96666" y="108571"/>
                    <a:pt x="96666" y="108571"/>
                  </a:cubicBezTo>
                  <a:cubicBezTo>
                    <a:pt x="95833" y="109714"/>
                    <a:pt x="94166" y="105142"/>
                    <a:pt x="93333" y="104000"/>
                  </a:cubicBezTo>
                  <a:cubicBezTo>
                    <a:pt x="92500" y="102857"/>
                    <a:pt x="92500" y="105142"/>
                    <a:pt x="91666" y="106285"/>
                  </a:cubicBezTo>
                  <a:cubicBezTo>
                    <a:pt x="91666" y="107428"/>
                    <a:pt x="90000" y="102857"/>
                    <a:pt x="90000" y="102857"/>
                  </a:cubicBezTo>
                  <a:cubicBezTo>
                    <a:pt x="90000" y="102857"/>
                    <a:pt x="87500" y="102857"/>
                    <a:pt x="87500" y="102857"/>
                  </a:cubicBezTo>
                  <a:cubicBezTo>
                    <a:pt x="87500" y="104000"/>
                    <a:pt x="88333" y="105142"/>
                    <a:pt x="89166" y="105142"/>
                  </a:cubicBezTo>
                  <a:cubicBezTo>
                    <a:pt x="90000" y="106285"/>
                    <a:pt x="90000" y="106285"/>
                    <a:pt x="90833" y="107428"/>
                  </a:cubicBezTo>
                  <a:cubicBezTo>
                    <a:pt x="91666" y="108571"/>
                    <a:pt x="93333" y="109714"/>
                    <a:pt x="95000" y="110857"/>
                  </a:cubicBezTo>
                  <a:cubicBezTo>
                    <a:pt x="96666" y="113142"/>
                    <a:pt x="97500" y="114285"/>
                    <a:pt x="98333" y="116571"/>
                  </a:cubicBezTo>
                  <a:cubicBezTo>
                    <a:pt x="100000" y="120000"/>
                    <a:pt x="100000" y="120000"/>
                    <a:pt x="97500" y="118857"/>
                  </a:cubicBezTo>
                  <a:cubicBezTo>
                    <a:pt x="94166" y="116571"/>
                    <a:pt x="88333" y="117714"/>
                    <a:pt x="85833" y="113142"/>
                  </a:cubicBezTo>
                  <a:cubicBezTo>
                    <a:pt x="85000" y="110857"/>
                    <a:pt x="82500" y="113142"/>
                    <a:pt x="80833" y="110857"/>
                  </a:cubicBezTo>
                  <a:cubicBezTo>
                    <a:pt x="80000" y="109714"/>
                    <a:pt x="75000" y="107428"/>
                    <a:pt x="75000" y="106285"/>
                  </a:cubicBezTo>
                  <a:cubicBezTo>
                    <a:pt x="75000" y="105142"/>
                    <a:pt x="77500" y="106285"/>
                    <a:pt x="77500" y="105142"/>
                  </a:cubicBezTo>
                  <a:cubicBezTo>
                    <a:pt x="78333" y="104000"/>
                    <a:pt x="75833" y="102857"/>
                    <a:pt x="75833" y="102857"/>
                  </a:cubicBezTo>
                  <a:cubicBezTo>
                    <a:pt x="73333" y="101714"/>
                    <a:pt x="71666" y="99428"/>
                    <a:pt x="70000" y="98285"/>
                  </a:cubicBezTo>
                  <a:cubicBezTo>
                    <a:pt x="69166" y="97142"/>
                    <a:pt x="70000" y="96000"/>
                    <a:pt x="68333" y="96000"/>
                  </a:cubicBezTo>
                  <a:cubicBezTo>
                    <a:pt x="68333" y="94857"/>
                    <a:pt x="64166" y="94857"/>
                    <a:pt x="64166" y="94857"/>
                  </a:cubicBezTo>
                  <a:cubicBezTo>
                    <a:pt x="64166" y="96000"/>
                    <a:pt x="65000" y="93714"/>
                    <a:pt x="64166" y="94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0" name="Google Shape;637;gb0755e36db_0_0">
              <a:extLst>
                <a:ext uri="{FF2B5EF4-FFF2-40B4-BE49-F238E27FC236}">
                  <a16:creationId xmlns:a16="http://schemas.microsoft.com/office/drawing/2014/main" id="{41715F4F-2555-3A46-81CA-313A62D94154}"/>
                </a:ext>
              </a:extLst>
            </p:cNvPr>
            <p:cNvSpPr/>
            <p:nvPr/>
          </p:nvSpPr>
          <p:spPr>
            <a:xfrm>
              <a:off x="8810295" y="6288673"/>
              <a:ext cx="51600" cy="17100"/>
            </a:xfrm>
            <a:custGeom>
              <a:avLst/>
              <a:gdLst/>
              <a:ahLst/>
              <a:cxnLst/>
              <a:rect l="l" t="t" r="r" b="b"/>
              <a:pathLst>
                <a:path w="120000" h="120000" extrusionOk="0">
                  <a:moveTo>
                    <a:pt x="100000" y="60000"/>
                  </a:moveTo>
                  <a:cubicBezTo>
                    <a:pt x="100000" y="120000"/>
                    <a:pt x="0" y="0"/>
                    <a:pt x="20000" y="0"/>
                  </a:cubicBezTo>
                  <a:cubicBezTo>
                    <a:pt x="60000" y="0"/>
                    <a:pt x="120000" y="0"/>
                    <a:pt x="10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1" name="Google Shape;638;gb0755e36db_0_0">
              <a:extLst>
                <a:ext uri="{FF2B5EF4-FFF2-40B4-BE49-F238E27FC236}">
                  <a16:creationId xmlns:a16="http://schemas.microsoft.com/office/drawing/2014/main" id="{8A52C98C-EC0C-444F-AC0D-50FB4C3108A6}"/>
                </a:ext>
              </a:extLst>
            </p:cNvPr>
            <p:cNvSpPr/>
            <p:nvPr/>
          </p:nvSpPr>
          <p:spPr>
            <a:xfrm>
              <a:off x="8657991" y="5917871"/>
              <a:ext cx="69000" cy="17100"/>
            </a:xfrm>
            <a:custGeom>
              <a:avLst/>
              <a:gdLst/>
              <a:ahLst/>
              <a:cxnLst/>
              <a:rect l="l" t="t" r="r" b="b"/>
              <a:pathLst>
                <a:path w="120000" h="120000" extrusionOk="0">
                  <a:moveTo>
                    <a:pt x="105000" y="60000"/>
                  </a:moveTo>
                  <a:cubicBezTo>
                    <a:pt x="120000" y="120000"/>
                    <a:pt x="45000" y="120000"/>
                    <a:pt x="30000" y="120000"/>
                  </a:cubicBezTo>
                  <a:cubicBezTo>
                    <a:pt x="0" y="60000"/>
                    <a:pt x="30000" y="0"/>
                    <a:pt x="45000" y="0"/>
                  </a:cubicBezTo>
                  <a:cubicBezTo>
                    <a:pt x="75000" y="0"/>
                    <a:pt x="105000" y="0"/>
                    <a:pt x="105000" y="60000"/>
                  </a:cubicBezTo>
                  <a:cubicBezTo>
                    <a:pt x="120000" y="120000"/>
                    <a:pt x="105000" y="0"/>
                    <a:pt x="105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2" name="Google Shape;639;gb0755e36db_0_0">
              <a:extLst>
                <a:ext uri="{FF2B5EF4-FFF2-40B4-BE49-F238E27FC236}">
                  <a16:creationId xmlns:a16="http://schemas.microsoft.com/office/drawing/2014/main" id="{248881A8-0E4D-3D4B-B10C-19399BA4DD55}"/>
                </a:ext>
              </a:extLst>
            </p:cNvPr>
            <p:cNvSpPr/>
            <p:nvPr/>
          </p:nvSpPr>
          <p:spPr>
            <a:xfrm>
              <a:off x="8557413" y="5900624"/>
              <a:ext cx="100500" cy="83400"/>
            </a:xfrm>
            <a:custGeom>
              <a:avLst/>
              <a:gdLst/>
              <a:ahLst/>
              <a:cxnLst/>
              <a:rect l="l" t="t" r="r" b="b"/>
              <a:pathLst>
                <a:path w="120000" h="120000" extrusionOk="0">
                  <a:moveTo>
                    <a:pt x="100000" y="84000"/>
                  </a:moveTo>
                  <a:cubicBezTo>
                    <a:pt x="80000" y="96000"/>
                    <a:pt x="60000" y="120000"/>
                    <a:pt x="30000" y="108000"/>
                  </a:cubicBezTo>
                  <a:cubicBezTo>
                    <a:pt x="0" y="84000"/>
                    <a:pt x="0" y="48000"/>
                    <a:pt x="20000" y="24000"/>
                  </a:cubicBezTo>
                  <a:cubicBezTo>
                    <a:pt x="30000" y="0"/>
                    <a:pt x="70000" y="0"/>
                    <a:pt x="90000" y="0"/>
                  </a:cubicBezTo>
                  <a:cubicBezTo>
                    <a:pt x="110000" y="0"/>
                    <a:pt x="120000" y="60000"/>
                    <a:pt x="100000" y="84000"/>
                  </a:cubicBezTo>
                  <a:cubicBezTo>
                    <a:pt x="90000" y="96000"/>
                    <a:pt x="120000" y="72000"/>
                    <a:pt x="100000" y="8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3" name="Google Shape;640;gb0755e36db_0_0">
              <a:extLst>
                <a:ext uri="{FF2B5EF4-FFF2-40B4-BE49-F238E27FC236}">
                  <a16:creationId xmlns:a16="http://schemas.microsoft.com/office/drawing/2014/main" id="{F98E90AF-F184-1443-B728-66BE74CFF148}"/>
                </a:ext>
              </a:extLst>
            </p:cNvPr>
            <p:cNvSpPr/>
            <p:nvPr/>
          </p:nvSpPr>
          <p:spPr>
            <a:xfrm>
              <a:off x="8465455" y="5825888"/>
              <a:ext cx="57600" cy="31500"/>
            </a:xfrm>
            <a:custGeom>
              <a:avLst/>
              <a:gdLst/>
              <a:ahLst/>
              <a:cxnLst/>
              <a:rect l="l" t="t" r="r" b="b"/>
              <a:pathLst>
                <a:path w="120000" h="120000" extrusionOk="0">
                  <a:moveTo>
                    <a:pt x="17142" y="120000"/>
                  </a:moveTo>
                  <a:cubicBezTo>
                    <a:pt x="0" y="120000"/>
                    <a:pt x="68571" y="0"/>
                    <a:pt x="85714" y="0"/>
                  </a:cubicBezTo>
                  <a:cubicBezTo>
                    <a:pt x="119999" y="30000"/>
                    <a:pt x="51428" y="120000"/>
                    <a:pt x="17142"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4" name="Google Shape;641;gb0755e36db_0_0">
              <a:extLst>
                <a:ext uri="{FF2B5EF4-FFF2-40B4-BE49-F238E27FC236}">
                  <a16:creationId xmlns:a16="http://schemas.microsoft.com/office/drawing/2014/main" id="{BEB5ED78-3B98-7B45-AEDB-5463EB69B194}"/>
                </a:ext>
              </a:extLst>
            </p:cNvPr>
            <p:cNvSpPr/>
            <p:nvPr/>
          </p:nvSpPr>
          <p:spPr>
            <a:xfrm>
              <a:off x="8548793" y="5817264"/>
              <a:ext cx="51600" cy="25800"/>
            </a:xfrm>
            <a:custGeom>
              <a:avLst/>
              <a:gdLst/>
              <a:ahLst/>
              <a:cxnLst/>
              <a:rect l="l" t="t" r="r" b="b"/>
              <a:pathLst>
                <a:path w="120000" h="120000" extrusionOk="0">
                  <a:moveTo>
                    <a:pt x="40000" y="120000"/>
                  </a:moveTo>
                  <a:cubicBezTo>
                    <a:pt x="40000" y="120000"/>
                    <a:pt x="0" y="40000"/>
                    <a:pt x="40000" y="40000"/>
                  </a:cubicBezTo>
                  <a:cubicBezTo>
                    <a:pt x="60000" y="0"/>
                    <a:pt x="120000" y="120000"/>
                    <a:pt x="4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5" name="Google Shape;642;gb0755e36db_0_0">
              <a:extLst>
                <a:ext uri="{FF2B5EF4-FFF2-40B4-BE49-F238E27FC236}">
                  <a16:creationId xmlns:a16="http://schemas.microsoft.com/office/drawing/2014/main" id="{DEC77B4E-E8E6-0E49-A10C-3F4BC9DE6DFE}"/>
                </a:ext>
              </a:extLst>
            </p:cNvPr>
            <p:cNvSpPr/>
            <p:nvPr/>
          </p:nvSpPr>
          <p:spPr>
            <a:xfrm>
              <a:off x="8499938" y="5800020"/>
              <a:ext cx="40200" cy="17100"/>
            </a:xfrm>
            <a:custGeom>
              <a:avLst/>
              <a:gdLst/>
              <a:ahLst/>
              <a:cxnLst/>
              <a:rect l="l" t="t" r="r" b="b"/>
              <a:pathLst>
                <a:path w="120000" h="120000" extrusionOk="0">
                  <a:moveTo>
                    <a:pt x="0" y="60000"/>
                  </a:moveTo>
                  <a:cubicBezTo>
                    <a:pt x="48000" y="120000"/>
                    <a:pt x="120000" y="60000"/>
                    <a:pt x="96000" y="0"/>
                  </a:cubicBezTo>
                  <a:cubicBezTo>
                    <a:pt x="48000" y="0"/>
                    <a:pt x="0" y="60000"/>
                    <a:pt x="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6" name="Google Shape;643;gb0755e36db_0_0">
              <a:extLst>
                <a:ext uri="{FF2B5EF4-FFF2-40B4-BE49-F238E27FC236}">
                  <a16:creationId xmlns:a16="http://schemas.microsoft.com/office/drawing/2014/main" id="{D5D5FAD3-7AED-D048-A943-6794D641B64A}"/>
                </a:ext>
              </a:extLst>
            </p:cNvPr>
            <p:cNvSpPr/>
            <p:nvPr/>
          </p:nvSpPr>
          <p:spPr>
            <a:xfrm>
              <a:off x="8396488" y="5478082"/>
              <a:ext cx="221400" cy="94800"/>
            </a:xfrm>
            <a:custGeom>
              <a:avLst/>
              <a:gdLst/>
              <a:ahLst/>
              <a:cxnLst/>
              <a:rect l="l" t="t" r="r" b="b"/>
              <a:pathLst>
                <a:path w="120000" h="120000" extrusionOk="0">
                  <a:moveTo>
                    <a:pt x="115384" y="98181"/>
                  </a:moveTo>
                  <a:cubicBezTo>
                    <a:pt x="101538" y="98181"/>
                    <a:pt x="92307" y="87272"/>
                    <a:pt x="83076" y="87272"/>
                  </a:cubicBezTo>
                  <a:cubicBezTo>
                    <a:pt x="69230" y="87272"/>
                    <a:pt x="60000" y="109090"/>
                    <a:pt x="46153" y="109090"/>
                  </a:cubicBezTo>
                  <a:cubicBezTo>
                    <a:pt x="32307" y="120000"/>
                    <a:pt x="27692" y="76363"/>
                    <a:pt x="13846" y="65454"/>
                  </a:cubicBezTo>
                  <a:cubicBezTo>
                    <a:pt x="9230" y="54545"/>
                    <a:pt x="0" y="32727"/>
                    <a:pt x="9230" y="10909"/>
                  </a:cubicBezTo>
                  <a:cubicBezTo>
                    <a:pt x="13846" y="0"/>
                    <a:pt x="32307" y="21818"/>
                    <a:pt x="36923" y="21818"/>
                  </a:cubicBezTo>
                  <a:cubicBezTo>
                    <a:pt x="50769" y="32727"/>
                    <a:pt x="64615" y="10909"/>
                    <a:pt x="78461" y="21818"/>
                  </a:cubicBezTo>
                  <a:cubicBezTo>
                    <a:pt x="87692" y="21818"/>
                    <a:pt x="92307" y="43636"/>
                    <a:pt x="101538" y="54545"/>
                  </a:cubicBezTo>
                  <a:cubicBezTo>
                    <a:pt x="101538" y="65454"/>
                    <a:pt x="115384" y="98181"/>
                    <a:pt x="115384" y="98181"/>
                  </a:cubicBezTo>
                  <a:cubicBezTo>
                    <a:pt x="106153" y="98181"/>
                    <a:pt x="120000" y="98181"/>
                    <a:pt x="115384" y="9818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7" name="Google Shape;644;gb0755e36db_0_0">
              <a:extLst>
                <a:ext uri="{FF2B5EF4-FFF2-40B4-BE49-F238E27FC236}">
                  <a16:creationId xmlns:a16="http://schemas.microsoft.com/office/drawing/2014/main" id="{BD60FCEF-BAEF-B947-A5C9-F0E7F2AF819A}"/>
                </a:ext>
              </a:extLst>
            </p:cNvPr>
            <p:cNvSpPr/>
            <p:nvPr/>
          </p:nvSpPr>
          <p:spPr>
            <a:xfrm>
              <a:off x="6407902" y="7007279"/>
              <a:ext cx="244200" cy="161100"/>
            </a:xfrm>
            <a:custGeom>
              <a:avLst/>
              <a:gdLst/>
              <a:ahLst/>
              <a:cxnLst/>
              <a:rect l="l" t="t" r="r" b="b"/>
              <a:pathLst>
                <a:path w="120000" h="120000" extrusionOk="0">
                  <a:moveTo>
                    <a:pt x="111724" y="101052"/>
                  </a:moveTo>
                  <a:cubicBezTo>
                    <a:pt x="107586" y="94736"/>
                    <a:pt x="103448" y="82105"/>
                    <a:pt x="99310" y="75789"/>
                  </a:cubicBezTo>
                  <a:cubicBezTo>
                    <a:pt x="95172" y="63157"/>
                    <a:pt x="86896" y="63157"/>
                    <a:pt x="78620" y="63157"/>
                  </a:cubicBezTo>
                  <a:cubicBezTo>
                    <a:pt x="70344" y="50526"/>
                    <a:pt x="70344" y="25263"/>
                    <a:pt x="57931" y="18947"/>
                  </a:cubicBezTo>
                  <a:cubicBezTo>
                    <a:pt x="53793" y="18947"/>
                    <a:pt x="41379" y="18947"/>
                    <a:pt x="33103" y="12631"/>
                  </a:cubicBezTo>
                  <a:cubicBezTo>
                    <a:pt x="28965" y="6315"/>
                    <a:pt x="20689" y="0"/>
                    <a:pt x="8275" y="0"/>
                  </a:cubicBezTo>
                  <a:cubicBezTo>
                    <a:pt x="0" y="0"/>
                    <a:pt x="4137" y="12631"/>
                    <a:pt x="12413" y="12631"/>
                  </a:cubicBezTo>
                  <a:cubicBezTo>
                    <a:pt x="16551" y="12631"/>
                    <a:pt x="16551" y="12631"/>
                    <a:pt x="20689" y="18947"/>
                  </a:cubicBezTo>
                  <a:cubicBezTo>
                    <a:pt x="20689" y="18947"/>
                    <a:pt x="24827" y="25263"/>
                    <a:pt x="24827" y="25263"/>
                  </a:cubicBezTo>
                  <a:cubicBezTo>
                    <a:pt x="20689" y="25263"/>
                    <a:pt x="16551" y="18947"/>
                    <a:pt x="16551" y="12631"/>
                  </a:cubicBezTo>
                  <a:cubicBezTo>
                    <a:pt x="16551" y="12631"/>
                    <a:pt x="16551" y="25263"/>
                    <a:pt x="16551" y="25263"/>
                  </a:cubicBezTo>
                  <a:cubicBezTo>
                    <a:pt x="16551" y="37894"/>
                    <a:pt x="24827" y="37894"/>
                    <a:pt x="28965" y="37894"/>
                  </a:cubicBezTo>
                  <a:cubicBezTo>
                    <a:pt x="28965" y="37894"/>
                    <a:pt x="49655" y="56842"/>
                    <a:pt x="49655" y="56842"/>
                  </a:cubicBezTo>
                  <a:cubicBezTo>
                    <a:pt x="49655" y="56842"/>
                    <a:pt x="45517" y="56842"/>
                    <a:pt x="41379" y="63157"/>
                  </a:cubicBezTo>
                  <a:cubicBezTo>
                    <a:pt x="41379" y="63157"/>
                    <a:pt x="57931" y="63157"/>
                    <a:pt x="57931" y="63157"/>
                  </a:cubicBezTo>
                  <a:cubicBezTo>
                    <a:pt x="66206" y="69473"/>
                    <a:pt x="57931" y="75789"/>
                    <a:pt x="57931" y="75789"/>
                  </a:cubicBezTo>
                  <a:cubicBezTo>
                    <a:pt x="62068" y="82105"/>
                    <a:pt x="74482" y="75789"/>
                    <a:pt x="78620" y="75789"/>
                  </a:cubicBezTo>
                  <a:cubicBezTo>
                    <a:pt x="57931" y="82105"/>
                    <a:pt x="120000" y="120000"/>
                    <a:pt x="111724" y="101052"/>
                  </a:cubicBezTo>
                  <a:cubicBezTo>
                    <a:pt x="107586" y="94736"/>
                    <a:pt x="115862" y="113684"/>
                    <a:pt x="111724" y="10105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8" name="Google Shape;645;gb0755e36db_0_0">
              <a:extLst>
                <a:ext uri="{FF2B5EF4-FFF2-40B4-BE49-F238E27FC236}">
                  <a16:creationId xmlns:a16="http://schemas.microsoft.com/office/drawing/2014/main" id="{02CBFF9B-A592-404C-BE1C-1A80CFCFCBB0}"/>
                </a:ext>
              </a:extLst>
            </p:cNvPr>
            <p:cNvSpPr/>
            <p:nvPr/>
          </p:nvSpPr>
          <p:spPr>
            <a:xfrm>
              <a:off x="6215367" y="6820440"/>
              <a:ext cx="109200" cy="117900"/>
            </a:xfrm>
            <a:custGeom>
              <a:avLst/>
              <a:gdLst/>
              <a:ahLst/>
              <a:cxnLst/>
              <a:rect l="l" t="t" r="r" b="b"/>
              <a:pathLst>
                <a:path w="120000" h="120000" extrusionOk="0">
                  <a:moveTo>
                    <a:pt x="101538" y="119999"/>
                  </a:moveTo>
                  <a:cubicBezTo>
                    <a:pt x="101538" y="119999"/>
                    <a:pt x="101538" y="119999"/>
                    <a:pt x="101538" y="119999"/>
                  </a:cubicBezTo>
                  <a:cubicBezTo>
                    <a:pt x="101538" y="111428"/>
                    <a:pt x="83076" y="94285"/>
                    <a:pt x="73846" y="94285"/>
                  </a:cubicBezTo>
                  <a:cubicBezTo>
                    <a:pt x="64615" y="77142"/>
                    <a:pt x="73846" y="68571"/>
                    <a:pt x="64615" y="59999"/>
                  </a:cubicBezTo>
                  <a:cubicBezTo>
                    <a:pt x="55384" y="51428"/>
                    <a:pt x="55384" y="51428"/>
                    <a:pt x="55384" y="42857"/>
                  </a:cubicBezTo>
                  <a:cubicBezTo>
                    <a:pt x="46153" y="25714"/>
                    <a:pt x="55384" y="25714"/>
                    <a:pt x="64615" y="17142"/>
                  </a:cubicBezTo>
                  <a:cubicBezTo>
                    <a:pt x="83076" y="0"/>
                    <a:pt x="27692" y="25714"/>
                    <a:pt x="36923" y="34285"/>
                  </a:cubicBezTo>
                  <a:cubicBezTo>
                    <a:pt x="27692" y="25714"/>
                    <a:pt x="55384" y="8571"/>
                    <a:pt x="55384" y="8571"/>
                  </a:cubicBezTo>
                  <a:cubicBezTo>
                    <a:pt x="46153" y="0"/>
                    <a:pt x="9230" y="0"/>
                    <a:pt x="9230" y="0"/>
                  </a:cubicBezTo>
                  <a:cubicBezTo>
                    <a:pt x="0" y="8571"/>
                    <a:pt x="18461" y="42857"/>
                    <a:pt x="27692" y="51428"/>
                  </a:cubicBezTo>
                  <a:cubicBezTo>
                    <a:pt x="46153" y="68571"/>
                    <a:pt x="73846" y="111428"/>
                    <a:pt x="101538" y="119999"/>
                  </a:cubicBezTo>
                  <a:cubicBezTo>
                    <a:pt x="120000" y="119999"/>
                    <a:pt x="73846" y="111428"/>
                    <a:pt x="101538" y="11999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89" name="Google Shape;646;gb0755e36db_0_0">
              <a:extLst>
                <a:ext uri="{FF2B5EF4-FFF2-40B4-BE49-F238E27FC236}">
                  <a16:creationId xmlns:a16="http://schemas.microsoft.com/office/drawing/2014/main" id="{599236AD-4480-F74D-9733-425D83B927F7}"/>
                </a:ext>
              </a:extLst>
            </p:cNvPr>
            <p:cNvSpPr/>
            <p:nvPr/>
          </p:nvSpPr>
          <p:spPr>
            <a:xfrm>
              <a:off x="6223989" y="6685341"/>
              <a:ext cx="34500" cy="34500"/>
            </a:xfrm>
            <a:custGeom>
              <a:avLst/>
              <a:gdLst/>
              <a:ahLst/>
              <a:cxnLst/>
              <a:rect l="l" t="t" r="r" b="b"/>
              <a:pathLst>
                <a:path w="120000" h="120000" extrusionOk="0">
                  <a:moveTo>
                    <a:pt x="90000" y="90000"/>
                  </a:moveTo>
                  <a:cubicBezTo>
                    <a:pt x="60000" y="60000"/>
                    <a:pt x="0" y="60000"/>
                    <a:pt x="60000" y="30000"/>
                  </a:cubicBezTo>
                  <a:cubicBezTo>
                    <a:pt x="90000" y="0"/>
                    <a:pt x="120000" y="90000"/>
                    <a:pt x="90000" y="90000"/>
                  </a:cubicBezTo>
                  <a:cubicBezTo>
                    <a:pt x="90000" y="90000"/>
                    <a:pt x="90000" y="90000"/>
                    <a:pt x="90000" y="90000"/>
                  </a:cubicBezTo>
                  <a:cubicBezTo>
                    <a:pt x="60000" y="60000"/>
                    <a:pt x="120000" y="120000"/>
                    <a:pt x="90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0" name="Google Shape;647;gb0755e36db_0_0">
              <a:extLst>
                <a:ext uri="{FF2B5EF4-FFF2-40B4-BE49-F238E27FC236}">
                  <a16:creationId xmlns:a16="http://schemas.microsoft.com/office/drawing/2014/main" id="{B1727DA7-0D27-2346-BF29-B7C84CA1DB29}"/>
                </a:ext>
              </a:extLst>
            </p:cNvPr>
            <p:cNvSpPr/>
            <p:nvPr/>
          </p:nvSpPr>
          <p:spPr>
            <a:xfrm>
              <a:off x="6180882" y="6645102"/>
              <a:ext cx="51600" cy="48900"/>
            </a:xfrm>
            <a:custGeom>
              <a:avLst/>
              <a:gdLst/>
              <a:ahLst/>
              <a:cxnLst/>
              <a:rect l="l" t="t" r="r" b="b"/>
              <a:pathLst>
                <a:path w="120000" h="120000" extrusionOk="0">
                  <a:moveTo>
                    <a:pt x="100000" y="40000"/>
                  </a:moveTo>
                  <a:cubicBezTo>
                    <a:pt x="80000" y="40000"/>
                    <a:pt x="20000" y="0"/>
                    <a:pt x="0" y="20000"/>
                  </a:cubicBezTo>
                  <a:cubicBezTo>
                    <a:pt x="20000" y="0"/>
                    <a:pt x="40000" y="80000"/>
                    <a:pt x="20000" y="60000"/>
                  </a:cubicBezTo>
                  <a:cubicBezTo>
                    <a:pt x="20000" y="80000"/>
                    <a:pt x="20000" y="100000"/>
                    <a:pt x="20000" y="120000"/>
                  </a:cubicBezTo>
                  <a:cubicBezTo>
                    <a:pt x="20000" y="100000"/>
                    <a:pt x="100000" y="80000"/>
                    <a:pt x="100000" y="100000"/>
                  </a:cubicBezTo>
                  <a:cubicBezTo>
                    <a:pt x="100000" y="80000"/>
                    <a:pt x="80000" y="80000"/>
                    <a:pt x="60000" y="60000"/>
                  </a:cubicBezTo>
                  <a:cubicBezTo>
                    <a:pt x="80000" y="80000"/>
                    <a:pt x="120000" y="40000"/>
                    <a:pt x="100000" y="40000"/>
                  </a:cubicBezTo>
                  <a:cubicBezTo>
                    <a:pt x="80000" y="40000"/>
                    <a:pt x="120000" y="40000"/>
                    <a:pt x="10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1" name="Google Shape;648;gb0755e36db_0_0">
              <a:extLst>
                <a:ext uri="{FF2B5EF4-FFF2-40B4-BE49-F238E27FC236}">
                  <a16:creationId xmlns:a16="http://schemas.microsoft.com/office/drawing/2014/main" id="{AF626C04-D0B9-6C4A-AEF3-95B5D57366AE}"/>
                </a:ext>
              </a:extLst>
            </p:cNvPr>
            <p:cNvSpPr/>
            <p:nvPr/>
          </p:nvSpPr>
          <p:spPr>
            <a:xfrm>
              <a:off x="6157893" y="6659473"/>
              <a:ext cx="31500" cy="51600"/>
            </a:xfrm>
            <a:custGeom>
              <a:avLst/>
              <a:gdLst/>
              <a:ahLst/>
              <a:cxnLst/>
              <a:rect l="l" t="t" r="r" b="b"/>
              <a:pathLst>
                <a:path w="120000" h="120000" extrusionOk="0">
                  <a:moveTo>
                    <a:pt x="60000" y="0"/>
                  </a:moveTo>
                  <a:cubicBezTo>
                    <a:pt x="0" y="0"/>
                    <a:pt x="60000" y="20000"/>
                    <a:pt x="60000" y="40000"/>
                  </a:cubicBezTo>
                  <a:cubicBezTo>
                    <a:pt x="60000" y="60000"/>
                    <a:pt x="30000" y="100000"/>
                    <a:pt x="60000" y="100000"/>
                  </a:cubicBezTo>
                  <a:cubicBezTo>
                    <a:pt x="90000" y="120000"/>
                    <a:pt x="90000" y="60000"/>
                    <a:pt x="90000" y="60000"/>
                  </a:cubicBezTo>
                  <a:cubicBezTo>
                    <a:pt x="90000" y="40000"/>
                    <a:pt x="120000" y="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2" name="Google Shape;649;gb0755e36db_0_0">
              <a:extLst>
                <a:ext uri="{FF2B5EF4-FFF2-40B4-BE49-F238E27FC236}">
                  <a16:creationId xmlns:a16="http://schemas.microsoft.com/office/drawing/2014/main" id="{D0D658A7-5AE0-FC45-BCF7-94D8CB148E8E}"/>
                </a:ext>
              </a:extLst>
            </p:cNvPr>
            <p:cNvSpPr/>
            <p:nvPr/>
          </p:nvSpPr>
          <p:spPr>
            <a:xfrm>
              <a:off x="6106165" y="6610605"/>
              <a:ext cx="43200" cy="92100"/>
            </a:xfrm>
            <a:custGeom>
              <a:avLst/>
              <a:gdLst/>
              <a:ahLst/>
              <a:cxnLst/>
              <a:rect l="l" t="t" r="r" b="b"/>
              <a:pathLst>
                <a:path w="120000" h="120000" extrusionOk="0">
                  <a:moveTo>
                    <a:pt x="96000" y="109090"/>
                  </a:moveTo>
                  <a:cubicBezTo>
                    <a:pt x="96000" y="98181"/>
                    <a:pt x="48000" y="65454"/>
                    <a:pt x="48000" y="65454"/>
                  </a:cubicBezTo>
                  <a:cubicBezTo>
                    <a:pt x="96000" y="43636"/>
                    <a:pt x="0" y="43636"/>
                    <a:pt x="24000" y="32727"/>
                  </a:cubicBezTo>
                  <a:cubicBezTo>
                    <a:pt x="48000" y="0"/>
                    <a:pt x="120000" y="54545"/>
                    <a:pt x="120000" y="54545"/>
                  </a:cubicBezTo>
                  <a:cubicBezTo>
                    <a:pt x="120000" y="65454"/>
                    <a:pt x="120000" y="120000"/>
                    <a:pt x="96000" y="109090"/>
                  </a:cubicBezTo>
                  <a:cubicBezTo>
                    <a:pt x="96000" y="98181"/>
                    <a:pt x="120000" y="120000"/>
                    <a:pt x="96000" y="10909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3" name="Google Shape;650;gb0755e36db_0_0">
              <a:extLst>
                <a:ext uri="{FF2B5EF4-FFF2-40B4-BE49-F238E27FC236}">
                  <a16:creationId xmlns:a16="http://schemas.microsoft.com/office/drawing/2014/main" id="{1EC899B2-9A32-F34F-9CFB-C65815AA0620}"/>
                </a:ext>
              </a:extLst>
            </p:cNvPr>
            <p:cNvSpPr/>
            <p:nvPr/>
          </p:nvSpPr>
          <p:spPr>
            <a:xfrm>
              <a:off x="6071682" y="6576112"/>
              <a:ext cx="60300" cy="60300"/>
            </a:xfrm>
            <a:custGeom>
              <a:avLst/>
              <a:gdLst/>
              <a:ahLst/>
              <a:cxnLst/>
              <a:rect l="l" t="t" r="r" b="b"/>
              <a:pathLst>
                <a:path w="120000" h="120000" extrusionOk="0">
                  <a:moveTo>
                    <a:pt x="68571" y="102857"/>
                  </a:moveTo>
                  <a:cubicBezTo>
                    <a:pt x="34285" y="68571"/>
                    <a:pt x="17142" y="68571"/>
                    <a:pt x="34285" y="51428"/>
                  </a:cubicBezTo>
                  <a:cubicBezTo>
                    <a:pt x="34285" y="34285"/>
                    <a:pt x="0" y="34285"/>
                    <a:pt x="0" y="34285"/>
                  </a:cubicBezTo>
                  <a:cubicBezTo>
                    <a:pt x="0" y="17142"/>
                    <a:pt x="68571" y="0"/>
                    <a:pt x="85714" y="17142"/>
                  </a:cubicBezTo>
                  <a:cubicBezTo>
                    <a:pt x="85714" y="17142"/>
                    <a:pt x="51428" y="34285"/>
                    <a:pt x="68571" y="51428"/>
                  </a:cubicBezTo>
                  <a:cubicBezTo>
                    <a:pt x="85714" y="51428"/>
                    <a:pt x="119999" y="68571"/>
                    <a:pt x="119999" y="68571"/>
                  </a:cubicBezTo>
                  <a:cubicBezTo>
                    <a:pt x="119999" y="85714"/>
                    <a:pt x="85714" y="85714"/>
                    <a:pt x="85714" y="85714"/>
                  </a:cubicBezTo>
                  <a:cubicBezTo>
                    <a:pt x="68571" y="85714"/>
                    <a:pt x="85714" y="119999"/>
                    <a:pt x="68571" y="102857"/>
                  </a:cubicBezTo>
                  <a:cubicBezTo>
                    <a:pt x="34285" y="85714"/>
                    <a:pt x="68571" y="102857"/>
                    <a:pt x="68571" y="102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4" name="Google Shape;651;gb0755e36db_0_0">
              <a:extLst>
                <a:ext uri="{FF2B5EF4-FFF2-40B4-BE49-F238E27FC236}">
                  <a16:creationId xmlns:a16="http://schemas.microsoft.com/office/drawing/2014/main" id="{81DB1AE6-7FEB-2B4D-845B-E685822817FC}"/>
                </a:ext>
              </a:extLst>
            </p:cNvPr>
            <p:cNvSpPr/>
            <p:nvPr/>
          </p:nvSpPr>
          <p:spPr>
            <a:xfrm>
              <a:off x="6132028" y="6576112"/>
              <a:ext cx="57600" cy="77700"/>
            </a:xfrm>
            <a:custGeom>
              <a:avLst/>
              <a:gdLst/>
              <a:ahLst/>
              <a:cxnLst/>
              <a:rect l="l" t="t" r="r" b="b"/>
              <a:pathLst>
                <a:path w="120000" h="120000" extrusionOk="0">
                  <a:moveTo>
                    <a:pt x="51428" y="106666"/>
                  </a:moveTo>
                  <a:cubicBezTo>
                    <a:pt x="68571" y="93333"/>
                    <a:pt x="85714" y="93333"/>
                    <a:pt x="68571" y="80000"/>
                  </a:cubicBezTo>
                  <a:cubicBezTo>
                    <a:pt x="68571" y="66666"/>
                    <a:pt x="34285" y="66666"/>
                    <a:pt x="34285" y="53333"/>
                  </a:cubicBezTo>
                  <a:cubicBezTo>
                    <a:pt x="51428" y="40000"/>
                    <a:pt x="0" y="0"/>
                    <a:pt x="51428" y="13333"/>
                  </a:cubicBezTo>
                  <a:cubicBezTo>
                    <a:pt x="102857" y="26666"/>
                    <a:pt x="102857" y="40000"/>
                    <a:pt x="102857" y="66666"/>
                  </a:cubicBezTo>
                  <a:cubicBezTo>
                    <a:pt x="119999" y="93333"/>
                    <a:pt x="51428" y="106666"/>
                    <a:pt x="51428" y="106666"/>
                  </a:cubicBezTo>
                  <a:cubicBezTo>
                    <a:pt x="51428" y="106666"/>
                    <a:pt x="51428" y="106666"/>
                    <a:pt x="51428" y="106666"/>
                  </a:cubicBezTo>
                  <a:cubicBezTo>
                    <a:pt x="68571" y="93333"/>
                    <a:pt x="34285" y="120000"/>
                    <a:pt x="51428"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5" name="Google Shape;652;gb0755e36db_0_0">
              <a:extLst>
                <a:ext uri="{FF2B5EF4-FFF2-40B4-BE49-F238E27FC236}">
                  <a16:creationId xmlns:a16="http://schemas.microsoft.com/office/drawing/2014/main" id="{B9F0A07D-6E64-C64B-BA60-26FE14B94C73}"/>
                </a:ext>
              </a:extLst>
            </p:cNvPr>
            <p:cNvSpPr/>
            <p:nvPr/>
          </p:nvSpPr>
          <p:spPr>
            <a:xfrm>
              <a:off x="6114786" y="6593360"/>
              <a:ext cx="25800" cy="8700"/>
            </a:xfrm>
            <a:custGeom>
              <a:avLst/>
              <a:gdLst/>
              <a:ahLst/>
              <a:cxnLst/>
              <a:rect l="l" t="t" r="r" b="b"/>
              <a:pathLst>
                <a:path w="120000" h="120000" extrusionOk="0">
                  <a:moveTo>
                    <a:pt x="80000" y="120000"/>
                  </a:moveTo>
                  <a:cubicBezTo>
                    <a:pt x="40000" y="120000"/>
                    <a:pt x="0" y="120000"/>
                    <a:pt x="0" y="0"/>
                  </a:cubicBezTo>
                  <a:cubicBezTo>
                    <a:pt x="0" y="0"/>
                    <a:pt x="80000" y="0"/>
                    <a:pt x="120000" y="0"/>
                  </a:cubicBezTo>
                  <a:cubicBezTo>
                    <a:pt x="120000" y="0"/>
                    <a:pt x="80000" y="120000"/>
                    <a:pt x="8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6" name="Google Shape;653;gb0755e36db_0_0">
              <a:extLst>
                <a:ext uri="{FF2B5EF4-FFF2-40B4-BE49-F238E27FC236}">
                  <a16:creationId xmlns:a16="http://schemas.microsoft.com/office/drawing/2014/main" id="{F3BBCC1C-DE73-CE4B-9705-014EE0EA7B5F}"/>
                </a:ext>
              </a:extLst>
            </p:cNvPr>
            <p:cNvSpPr/>
            <p:nvPr/>
          </p:nvSpPr>
          <p:spPr>
            <a:xfrm>
              <a:off x="5304411" y="6601984"/>
              <a:ext cx="112200" cy="57600"/>
            </a:xfrm>
            <a:custGeom>
              <a:avLst/>
              <a:gdLst/>
              <a:ahLst/>
              <a:cxnLst/>
              <a:rect l="l" t="t" r="r" b="b"/>
              <a:pathLst>
                <a:path w="120000" h="120000" extrusionOk="0">
                  <a:moveTo>
                    <a:pt x="92307" y="17142"/>
                  </a:moveTo>
                  <a:cubicBezTo>
                    <a:pt x="83076" y="17142"/>
                    <a:pt x="73846" y="17142"/>
                    <a:pt x="64615" y="17142"/>
                  </a:cubicBezTo>
                  <a:cubicBezTo>
                    <a:pt x="55384" y="17142"/>
                    <a:pt x="55384" y="17142"/>
                    <a:pt x="46153" y="17142"/>
                  </a:cubicBezTo>
                  <a:cubicBezTo>
                    <a:pt x="27692" y="34285"/>
                    <a:pt x="36923" y="68571"/>
                    <a:pt x="46153" y="68571"/>
                  </a:cubicBezTo>
                  <a:cubicBezTo>
                    <a:pt x="36923" y="68571"/>
                    <a:pt x="18461" y="17142"/>
                    <a:pt x="9230" y="51428"/>
                  </a:cubicBezTo>
                  <a:cubicBezTo>
                    <a:pt x="0" y="68571"/>
                    <a:pt x="0" y="85714"/>
                    <a:pt x="9230" y="102857"/>
                  </a:cubicBezTo>
                  <a:cubicBezTo>
                    <a:pt x="18461" y="119999"/>
                    <a:pt x="92307" y="85714"/>
                    <a:pt x="101538" y="68571"/>
                  </a:cubicBezTo>
                  <a:cubicBezTo>
                    <a:pt x="101538" y="68571"/>
                    <a:pt x="92307" y="51428"/>
                    <a:pt x="83076" y="51428"/>
                  </a:cubicBezTo>
                  <a:cubicBezTo>
                    <a:pt x="92307" y="51428"/>
                    <a:pt x="110769" y="51428"/>
                    <a:pt x="110769" y="51428"/>
                  </a:cubicBezTo>
                  <a:cubicBezTo>
                    <a:pt x="120000" y="34285"/>
                    <a:pt x="101538" y="0"/>
                    <a:pt x="92307" y="17142"/>
                  </a:cubicBezTo>
                  <a:cubicBezTo>
                    <a:pt x="83076" y="17142"/>
                    <a:pt x="101538" y="0"/>
                    <a:pt x="92307" y="1714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7" name="Google Shape;654;gb0755e36db_0_0">
              <a:extLst>
                <a:ext uri="{FF2B5EF4-FFF2-40B4-BE49-F238E27FC236}">
                  <a16:creationId xmlns:a16="http://schemas.microsoft.com/office/drawing/2014/main" id="{3B8C2B1F-3239-9248-8C23-B8DAE93610D3}"/>
                </a:ext>
              </a:extLst>
            </p:cNvPr>
            <p:cNvSpPr/>
            <p:nvPr/>
          </p:nvSpPr>
          <p:spPr>
            <a:xfrm>
              <a:off x="5347515" y="6550243"/>
              <a:ext cx="69000" cy="60300"/>
            </a:xfrm>
            <a:custGeom>
              <a:avLst/>
              <a:gdLst/>
              <a:ahLst/>
              <a:cxnLst/>
              <a:rect l="l" t="t" r="r" b="b"/>
              <a:pathLst>
                <a:path w="120000" h="120000" extrusionOk="0">
                  <a:moveTo>
                    <a:pt x="30000" y="102857"/>
                  </a:moveTo>
                  <a:cubicBezTo>
                    <a:pt x="45000" y="85714"/>
                    <a:pt x="60000" y="85714"/>
                    <a:pt x="75000" y="68571"/>
                  </a:cubicBezTo>
                  <a:cubicBezTo>
                    <a:pt x="90000" y="68571"/>
                    <a:pt x="120000" y="68571"/>
                    <a:pt x="120000" y="68571"/>
                  </a:cubicBezTo>
                  <a:cubicBezTo>
                    <a:pt x="120000" y="68571"/>
                    <a:pt x="105000" y="0"/>
                    <a:pt x="75000" y="34285"/>
                  </a:cubicBezTo>
                  <a:cubicBezTo>
                    <a:pt x="75000" y="34285"/>
                    <a:pt x="15000" y="85714"/>
                    <a:pt x="30000" y="102857"/>
                  </a:cubicBezTo>
                  <a:cubicBezTo>
                    <a:pt x="30000" y="102857"/>
                    <a:pt x="30000" y="102857"/>
                    <a:pt x="30000" y="102857"/>
                  </a:cubicBezTo>
                  <a:cubicBezTo>
                    <a:pt x="60000" y="85714"/>
                    <a:pt x="0" y="119999"/>
                    <a:pt x="30000" y="102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8" name="Google Shape;655;gb0755e36db_0_0">
              <a:extLst>
                <a:ext uri="{FF2B5EF4-FFF2-40B4-BE49-F238E27FC236}">
                  <a16:creationId xmlns:a16="http://schemas.microsoft.com/office/drawing/2014/main" id="{FA6F4568-0182-1B42-BF5B-5B129AA31FF9}"/>
                </a:ext>
              </a:extLst>
            </p:cNvPr>
            <p:cNvSpPr/>
            <p:nvPr/>
          </p:nvSpPr>
          <p:spPr>
            <a:xfrm>
              <a:off x="4867610" y="6780196"/>
              <a:ext cx="83400" cy="31500"/>
            </a:xfrm>
            <a:custGeom>
              <a:avLst/>
              <a:gdLst/>
              <a:ahLst/>
              <a:cxnLst/>
              <a:rect l="l" t="t" r="r" b="b"/>
              <a:pathLst>
                <a:path w="120000" h="120000" extrusionOk="0">
                  <a:moveTo>
                    <a:pt x="108000" y="60000"/>
                  </a:moveTo>
                  <a:cubicBezTo>
                    <a:pt x="120000" y="60000"/>
                    <a:pt x="96000" y="30000"/>
                    <a:pt x="108000" y="30000"/>
                  </a:cubicBezTo>
                  <a:cubicBezTo>
                    <a:pt x="96000" y="0"/>
                    <a:pt x="84000" y="0"/>
                    <a:pt x="72000" y="0"/>
                  </a:cubicBezTo>
                  <a:cubicBezTo>
                    <a:pt x="60000" y="30000"/>
                    <a:pt x="36000" y="30000"/>
                    <a:pt x="24000" y="60000"/>
                  </a:cubicBezTo>
                  <a:cubicBezTo>
                    <a:pt x="0" y="90000"/>
                    <a:pt x="24000" y="120000"/>
                    <a:pt x="36000" y="120000"/>
                  </a:cubicBezTo>
                  <a:cubicBezTo>
                    <a:pt x="60000" y="120000"/>
                    <a:pt x="84000" y="30000"/>
                    <a:pt x="108000" y="60000"/>
                  </a:cubicBezTo>
                  <a:cubicBezTo>
                    <a:pt x="120000" y="60000"/>
                    <a:pt x="84000" y="30000"/>
                    <a:pt x="108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299" name="Google Shape;656;gb0755e36db_0_0">
              <a:extLst>
                <a:ext uri="{FF2B5EF4-FFF2-40B4-BE49-F238E27FC236}">
                  <a16:creationId xmlns:a16="http://schemas.microsoft.com/office/drawing/2014/main" id="{99CFCDDA-F31D-7549-A4E1-23C57EE8DF84}"/>
                </a:ext>
              </a:extLst>
            </p:cNvPr>
            <p:cNvSpPr/>
            <p:nvPr/>
          </p:nvSpPr>
          <p:spPr>
            <a:xfrm>
              <a:off x="4767032" y="6829062"/>
              <a:ext cx="48900" cy="43200"/>
            </a:xfrm>
            <a:custGeom>
              <a:avLst/>
              <a:gdLst/>
              <a:ahLst/>
              <a:cxnLst/>
              <a:rect l="l" t="t" r="r" b="b"/>
              <a:pathLst>
                <a:path w="120000" h="120000" extrusionOk="0">
                  <a:moveTo>
                    <a:pt x="120000" y="48000"/>
                  </a:moveTo>
                  <a:cubicBezTo>
                    <a:pt x="120000" y="0"/>
                    <a:pt x="80000" y="24000"/>
                    <a:pt x="60000" y="48000"/>
                  </a:cubicBezTo>
                  <a:cubicBezTo>
                    <a:pt x="60000" y="48000"/>
                    <a:pt x="60000" y="72000"/>
                    <a:pt x="60000" y="96000"/>
                  </a:cubicBezTo>
                  <a:cubicBezTo>
                    <a:pt x="40000" y="96000"/>
                    <a:pt x="0" y="120000"/>
                    <a:pt x="0" y="120000"/>
                  </a:cubicBezTo>
                  <a:cubicBezTo>
                    <a:pt x="0" y="120000"/>
                    <a:pt x="120000" y="120000"/>
                    <a:pt x="120000" y="4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0" name="Google Shape;657;gb0755e36db_0_0">
              <a:extLst>
                <a:ext uri="{FF2B5EF4-FFF2-40B4-BE49-F238E27FC236}">
                  <a16:creationId xmlns:a16="http://schemas.microsoft.com/office/drawing/2014/main" id="{A02113E7-6283-AE40-84F3-18BAE7DB4944}"/>
                </a:ext>
              </a:extLst>
            </p:cNvPr>
            <p:cNvSpPr/>
            <p:nvPr/>
          </p:nvSpPr>
          <p:spPr>
            <a:xfrm>
              <a:off x="7632088" y="5782771"/>
              <a:ext cx="175200" cy="109200"/>
            </a:xfrm>
            <a:custGeom>
              <a:avLst/>
              <a:gdLst/>
              <a:ahLst/>
              <a:cxnLst/>
              <a:rect l="l" t="t" r="r" b="b"/>
              <a:pathLst>
                <a:path w="120000" h="120000" extrusionOk="0">
                  <a:moveTo>
                    <a:pt x="108571" y="83076"/>
                  </a:moveTo>
                  <a:cubicBezTo>
                    <a:pt x="85714" y="92307"/>
                    <a:pt x="108571" y="73846"/>
                    <a:pt x="102857" y="64615"/>
                  </a:cubicBezTo>
                  <a:cubicBezTo>
                    <a:pt x="97142" y="64615"/>
                    <a:pt x="85714" y="36923"/>
                    <a:pt x="80000" y="36923"/>
                  </a:cubicBezTo>
                  <a:cubicBezTo>
                    <a:pt x="68571" y="36923"/>
                    <a:pt x="57142" y="9230"/>
                    <a:pt x="45714" y="9230"/>
                  </a:cubicBezTo>
                  <a:cubicBezTo>
                    <a:pt x="34285" y="0"/>
                    <a:pt x="34285" y="46153"/>
                    <a:pt x="28571" y="55384"/>
                  </a:cubicBezTo>
                  <a:cubicBezTo>
                    <a:pt x="22857" y="55384"/>
                    <a:pt x="0" y="55384"/>
                    <a:pt x="0" y="73846"/>
                  </a:cubicBezTo>
                  <a:cubicBezTo>
                    <a:pt x="5714" y="92307"/>
                    <a:pt x="34285" y="101538"/>
                    <a:pt x="40000" y="101538"/>
                  </a:cubicBezTo>
                  <a:cubicBezTo>
                    <a:pt x="51428" y="110769"/>
                    <a:pt x="74285" y="120000"/>
                    <a:pt x="85714" y="110769"/>
                  </a:cubicBezTo>
                  <a:cubicBezTo>
                    <a:pt x="85714" y="110769"/>
                    <a:pt x="114285" y="92307"/>
                    <a:pt x="114285" y="83076"/>
                  </a:cubicBezTo>
                  <a:cubicBezTo>
                    <a:pt x="114285" y="83076"/>
                    <a:pt x="108571" y="83076"/>
                    <a:pt x="108571" y="83076"/>
                  </a:cubicBezTo>
                  <a:cubicBezTo>
                    <a:pt x="102857" y="92307"/>
                    <a:pt x="120000" y="83076"/>
                    <a:pt x="108571" y="8307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1" name="Google Shape;658;gb0755e36db_0_0">
              <a:extLst>
                <a:ext uri="{FF2B5EF4-FFF2-40B4-BE49-F238E27FC236}">
                  <a16:creationId xmlns:a16="http://schemas.microsoft.com/office/drawing/2014/main" id="{760754A4-3253-B845-BD6B-78655D9103B0}"/>
                </a:ext>
              </a:extLst>
            </p:cNvPr>
            <p:cNvSpPr/>
            <p:nvPr/>
          </p:nvSpPr>
          <p:spPr>
            <a:xfrm>
              <a:off x="7571742" y="5834512"/>
              <a:ext cx="43200" cy="31500"/>
            </a:xfrm>
            <a:custGeom>
              <a:avLst/>
              <a:gdLst/>
              <a:ahLst/>
              <a:cxnLst/>
              <a:rect l="l" t="t" r="r" b="b"/>
              <a:pathLst>
                <a:path w="120000" h="120000" extrusionOk="0">
                  <a:moveTo>
                    <a:pt x="48000" y="120000"/>
                  </a:moveTo>
                  <a:cubicBezTo>
                    <a:pt x="0" y="120000"/>
                    <a:pt x="96000" y="0"/>
                    <a:pt x="96000" y="30000"/>
                  </a:cubicBezTo>
                  <a:cubicBezTo>
                    <a:pt x="120000" y="30000"/>
                    <a:pt x="72000" y="120000"/>
                    <a:pt x="48000" y="120000"/>
                  </a:cubicBezTo>
                  <a:cubicBezTo>
                    <a:pt x="24000" y="120000"/>
                    <a:pt x="96000" y="120000"/>
                    <a:pt x="48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2" name="Google Shape;659;gb0755e36db_0_0">
              <a:extLst>
                <a:ext uri="{FF2B5EF4-FFF2-40B4-BE49-F238E27FC236}">
                  <a16:creationId xmlns:a16="http://schemas.microsoft.com/office/drawing/2014/main" id="{C1842787-D83E-0945-89AC-7593D3F16F00}"/>
                </a:ext>
              </a:extLst>
            </p:cNvPr>
            <p:cNvSpPr/>
            <p:nvPr/>
          </p:nvSpPr>
          <p:spPr>
            <a:xfrm>
              <a:off x="7520016" y="5866129"/>
              <a:ext cx="17100" cy="17100"/>
            </a:xfrm>
            <a:custGeom>
              <a:avLst/>
              <a:gdLst/>
              <a:ahLst/>
              <a:cxnLst/>
              <a:rect l="l" t="t" r="r" b="b"/>
              <a:pathLst>
                <a:path w="120000" h="120000" extrusionOk="0">
                  <a:moveTo>
                    <a:pt x="60000" y="120000"/>
                  </a:moveTo>
                  <a:cubicBezTo>
                    <a:pt x="0" y="120000"/>
                    <a:pt x="0" y="60000"/>
                    <a:pt x="60000" y="0"/>
                  </a:cubicBezTo>
                  <a:cubicBezTo>
                    <a:pt x="120000" y="0"/>
                    <a:pt x="120000" y="120000"/>
                    <a:pt x="6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3" name="Google Shape;660;gb0755e36db_0_0">
              <a:extLst>
                <a:ext uri="{FF2B5EF4-FFF2-40B4-BE49-F238E27FC236}">
                  <a16:creationId xmlns:a16="http://schemas.microsoft.com/office/drawing/2014/main" id="{AD7E374F-2A9C-A243-A268-790F9DA88FFF}"/>
                </a:ext>
              </a:extLst>
            </p:cNvPr>
            <p:cNvSpPr/>
            <p:nvPr/>
          </p:nvSpPr>
          <p:spPr>
            <a:xfrm>
              <a:off x="6795848" y="5512575"/>
              <a:ext cx="775800" cy="379500"/>
            </a:xfrm>
            <a:custGeom>
              <a:avLst/>
              <a:gdLst/>
              <a:ahLst/>
              <a:cxnLst/>
              <a:rect l="l" t="t" r="r" b="b"/>
              <a:pathLst>
                <a:path w="120000" h="120000" extrusionOk="0">
                  <a:moveTo>
                    <a:pt x="108260" y="109333"/>
                  </a:moveTo>
                  <a:cubicBezTo>
                    <a:pt x="105652" y="109333"/>
                    <a:pt x="103043" y="109333"/>
                    <a:pt x="99130" y="109333"/>
                  </a:cubicBezTo>
                  <a:cubicBezTo>
                    <a:pt x="97826" y="109333"/>
                    <a:pt x="96521" y="109333"/>
                    <a:pt x="95217" y="109333"/>
                  </a:cubicBezTo>
                  <a:cubicBezTo>
                    <a:pt x="93913" y="109333"/>
                    <a:pt x="93913" y="106666"/>
                    <a:pt x="92608" y="104000"/>
                  </a:cubicBezTo>
                  <a:cubicBezTo>
                    <a:pt x="91304" y="104000"/>
                    <a:pt x="86086" y="106666"/>
                    <a:pt x="84782" y="101333"/>
                  </a:cubicBezTo>
                  <a:cubicBezTo>
                    <a:pt x="84782" y="93333"/>
                    <a:pt x="82173" y="98666"/>
                    <a:pt x="79565" y="101333"/>
                  </a:cubicBezTo>
                  <a:cubicBezTo>
                    <a:pt x="75652" y="106666"/>
                    <a:pt x="73043" y="104000"/>
                    <a:pt x="70434" y="106666"/>
                  </a:cubicBezTo>
                  <a:cubicBezTo>
                    <a:pt x="66521" y="109333"/>
                    <a:pt x="62608" y="112000"/>
                    <a:pt x="58695" y="114666"/>
                  </a:cubicBezTo>
                  <a:cubicBezTo>
                    <a:pt x="53478" y="114666"/>
                    <a:pt x="45652" y="120000"/>
                    <a:pt x="40434" y="114666"/>
                  </a:cubicBezTo>
                  <a:cubicBezTo>
                    <a:pt x="40434" y="114666"/>
                    <a:pt x="37826" y="112000"/>
                    <a:pt x="37826" y="109333"/>
                  </a:cubicBezTo>
                  <a:cubicBezTo>
                    <a:pt x="37826" y="106666"/>
                    <a:pt x="37826" y="101333"/>
                    <a:pt x="35217" y="101333"/>
                  </a:cubicBezTo>
                  <a:cubicBezTo>
                    <a:pt x="32608" y="101333"/>
                    <a:pt x="30000" y="101333"/>
                    <a:pt x="27391" y="101333"/>
                  </a:cubicBezTo>
                  <a:cubicBezTo>
                    <a:pt x="24782" y="101333"/>
                    <a:pt x="22173" y="101333"/>
                    <a:pt x="19565" y="96000"/>
                  </a:cubicBezTo>
                  <a:cubicBezTo>
                    <a:pt x="18260" y="96000"/>
                    <a:pt x="11739" y="85333"/>
                    <a:pt x="13043" y="82666"/>
                  </a:cubicBezTo>
                  <a:cubicBezTo>
                    <a:pt x="20869" y="74666"/>
                    <a:pt x="30000" y="77333"/>
                    <a:pt x="36521" y="77333"/>
                  </a:cubicBezTo>
                  <a:cubicBezTo>
                    <a:pt x="37826" y="77333"/>
                    <a:pt x="52173" y="77333"/>
                    <a:pt x="52173" y="77333"/>
                  </a:cubicBezTo>
                  <a:cubicBezTo>
                    <a:pt x="52173" y="72000"/>
                    <a:pt x="33913" y="66666"/>
                    <a:pt x="32608" y="66666"/>
                  </a:cubicBezTo>
                  <a:cubicBezTo>
                    <a:pt x="26086" y="66666"/>
                    <a:pt x="18260" y="74666"/>
                    <a:pt x="11739" y="69333"/>
                  </a:cubicBezTo>
                  <a:cubicBezTo>
                    <a:pt x="9130" y="66666"/>
                    <a:pt x="3913" y="61333"/>
                    <a:pt x="9130" y="56000"/>
                  </a:cubicBezTo>
                  <a:cubicBezTo>
                    <a:pt x="13043" y="53333"/>
                    <a:pt x="16956" y="50666"/>
                    <a:pt x="20869" y="50666"/>
                  </a:cubicBezTo>
                  <a:cubicBezTo>
                    <a:pt x="23478" y="48000"/>
                    <a:pt x="26086" y="48000"/>
                    <a:pt x="27391" y="48000"/>
                  </a:cubicBezTo>
                  <a:cubicBezTo>
                    <a:pt x="24782" y="50666"/>
                    <a:pt x="20869" y="48000"/>
                    <a:pt x="18260" y="48000"/>
                  </a:cubicBezTo>
                  <a:cubicBezTo>
                    <a:pt x="16956" y="48000"/>
                    <a:pt x="9130" y="50666"/>
                    <a:pt x="7826" y="48000"/>
                  </a:cubicBezTo>
                  <a:cubicBezTo>
                    <a:pt x="7826" y="48000"/>
                    <a:pt x="9130" y="45333"/>
                    <a:pt x="9130" y="45333"/>
                  </a:cubicBezTo>
                  <a:cubicBezTo>
                    <a:pt x="9130" y="42666"/>
                    <a:pt x="0" y="45333"/>
                    <a:pt x="1304" y="40000"/>
                  </a:cubicBezTo>
                  <a:cubicBezTo>
                    <a:pt x="2608" y="37333"/>
                    <a:pt x="3913" y="32000"/>
                    <a:pt x="5217" y="29333"/>
                  </a:cubicBezTo>
                  <a:cubicBezTo>
                    <a:pt x="10434" y="26666"/>
                    <a:pt x="5217" y="26666"/>
                    <a:pt x="5217" y="24000"/>
                  </a:cubicBezTo>
                  <a:cubicBezTo>
                    <a:pt x="5217" y="24000"/>
                    <a:pt x="9130" y="18666"/>
                    <a:pt x="10434" y="18666"/>
                  </a:cubicBezTo>
                  <a:cubicBezTo>
                    <a:pt x="13043" y="16000"/>
                    <a:pt x="14347" y="13333"/>
                    <a:pt x="16956" y="10666"/>
                  </a:cubicBezTo>
                  <a:cubicBezTo>
                    <a:pt x="22173" y="5333"/>
                    <a:pt x="26086" y="2666"/>
                    <a:pt x="31304" y="2666"/>
                  </a:cubicBezTo>
                  <a:cubicBezTo>
                    <a:pt x="37826" y="2666"/>
                    <a:pt x="31304" y="18666"/>
                    <a:pt x="31304" y="18666"/>
                  </a:cubicBezTo>
                  <a:cubicBezTo>
                    <a:pt x="33913" y="21333"/>
                    <a:pt x="36521" y="21333"/>
                    <a:pt x="37826" y="18666"/>
                  </a:cubicBezTo>
                  <a:cubicBezTo>
                    <a:pt x="39130" y="18666"/>
                    <a:pt x="39130" y="10666"/>
                    <a:pt x="40434" y="10666"/>
                  </a:cubicBezTo>
                  <a:cubicBezTo>
                    <a:pt x="43043" y="10666"/>
                    <a:pt x="48260" y="10666"/>
                    <a:pt x="50869" y="16000"/>
                  </a:cubicBezTo>
                  <a:cubicBezTo>
                    <a:pt x="54782" y="21333"/>
                    <a:pt x="45652" y="29333"/>
                    <a:pt x="52173" y="26666"/>
                  </a:cubicBezTo>
                  <a:cubicBezTo>
                    <a:pt x="53478" y="26666"/>
                    <a:pt x="54782" y="24000"/>
                    <a:pt x="56086" y="21333"/>
                  </a:cubicBezTo>
                  <a:cubicBezTo>
                    <a:pt x="57391" y="21333"/>
                    <a:pt x="57391" y="21333"/>
                    <a:pt x="58695" y="21333"/>
                  </a:cubicBezTo>
                  <a:cubicBezTo>
                    <a:pt x="60000" y="21333"/>
                    <a:pt x="60000" y="21333"/>
                    <a:pt x="61304" y="24000"/>
                  </a:cubicBezTo>
                  <a:cubicBezTo>
                    <a:pt x="62608" y="24000"/>
                    <a:pt x="62608" y="18666"/>
                    <a:pt x="62608" y="16000"/>
                  </a:cubicBezTo>
                  <a:cubicBezTo>
                    <a:pt x="61304" y="16000"/>
                    <a:pt x="57391" y="10666"/>
                    <a:pt x="56086" y="10666"/>
                  </a:cubicBezTo>
                  <a:cubicBezTo>
                    <a:pt x="58695" y="8000"/>
                    <a:pt x="63913" y="13333"/>
                    <a:pt x="65217" y="16000"/>
                  </a:cubicBezTo>
                  <a:cubicBezTo>
                    <a:pt x="69130" y="18666"/>
                    <a:pt x="69130" y="21333"/>
                    <a:pt x="70434" y="26666"/>
                  </a:cubicBezTo>
                  <a:cubicBezTo>
                    <a:pt x="70434" y="29333"/>
                    <a:pt x="70434" y="42666"/>
                    <a:pt x="73043" y="42666"/>
                  </a:cubicBezTo>
                  <a:cubicBezTo>
                    <a:pt x="74347" y="42666"/>
                    <a:pt x="79565" y="42666"/>
                    <a:pt x="78260" y="37333"/>
                  </a:cubicBezTo>
                  <a:cubicBezTo>
                    <a:pt x="76956" y="26666"/>
                    <a:pt x="74347" y="18666"/>
                    <a:pt x="73043" y="8000"/>
                  </a:cubicBezTo>
                  <a:cubicBezTo>
                    <a:pt x="71739" y="0"/>
                    <a:pt x="75652" y="2666"/>
                    <a:pt x="76956" y="2666"/>
                  </a:cubicBezTo>
                  <a:cubicBezTo>
                    <a:pt x="80869" y="5333"/>
                    <a:pt x="80869" y="0"/>
                    <a:pt x="83478" y="2666"/>
                  </a:cubicBezTo>
                  <a:cubicBezTo>
                    <a:pt x="86086" y="8000"/>
                    <a:pt x="90000" y="10666"/>
                    <a:pt x="90000" y="16000"/>
                  </a:cubicBezTo>
                  <a:cubicBezTo>
                    <a:pt x="91304" y="24000"/>
                    <a:pt x="92608" y="29333"/>
                    <a:pt x="95217" y="34666"/>
                  </a:cubicBezTo>
                  <a:cubicBezTo>
                    <a:pt x="96521" y="42666"/>
                    <a:pt x="97826" y="45333"/>
                    <a:pt x="96521" y="50666"/>
                  </a:cubicBezTo>
                  <a:cubicBezTo>
                    <a:pt x="95217" y="58666"/>
                    <a:pt x="99130" y="66666"/>
                    <a:pt x="101739" y="69333"/>
                  </a:cubicBezTo>
                  <a:cubicBezTo>
                    <a:pt x="103043" y="69333"/>
                    <a:pt x="105652" y="69333"/>
                    <a:pt x="106956" y="69333"/>
                  </a:cubicBezTo>
                  <a:cubicBezTo>
                    <a:pt x="108260" y="72000"/>
                    <a:pt x="109565" y="74666"/>
                    <a:pt x="110869" y="74666"/>
                  </a:cubicBezTo>
                  <a:cubicBezTo>
                    <a:pt x="114782" y="77333"/>
                    <a:pt x="120000" y="77333"/>
                    <a:pt x="120000" y="88000"/>
                  </a:cubicBezTo>
                  <a:cubicBezTo>
                    <a:pt x="120000" y="93333"/>
                    <a:pt x="108260" y="85333"/>
                    <a:pt x="108260" y="85333"/>
                  </a:cubicBezTo>
                  <a:cubicBezTo>
                    <a:pt x="108260" y="88000"/>
                    <a:pt x="108260" y="90666"/>
                    <a:pt x="108260" y="93333"/>
                  </a:cubicBezTo>
                  <a:cubicBezTo>
                    <a:pt x="108260" y="93333"/>
                    <a:pt x="104347" y="93333"/>
                    <a:pt x="104347" y="93333"/>
                  </a:cubicBezTo>
                  <a:cubicBezTo>
                    <a:pt x="105652" y="93333"/>
                    <a:pt x="105652" y="96000"/>
                    <a:pt x="105652" y="96000"/>
                  </a:cubicBezTo>
                  <a:cubicBezTo>
                    <a:pt x="105652" y="98666"/>
                    <a:pt x="105652" y="101333"/>
                    <a:pt x="105652" y="101333"/>
                  </a:cubicBezTo>
                  <a:cubicBezTo>
                    <a:pt x="105652" y="101333"/>
                    <a:pt x="110869" y="96000"/>
                    <a:pt x="110869" y="96000"/>
                  </a:cubicBezTo>
                  <a:cubicBezTo>
                    <a:pt x="113478" y="96000"/>
                    <a:pt x="112173" y="98666"/>
                    <a:pt x="112173" y="101333"/>
                  </a:cubicBezTo>
                  <a:cubicBezTo>
                    <a:pt x="112173" y="101333"/>
                    <a:pt x="114782" y="101333"/>
                    <a:pt x="116086" y="104000"/>
                  </a:cubicBezTo>
                  <a:cubicBezTo>
                    <a:pt x="116086" y="104000"/>
                    <a:pt x="108260" y="109333"/>
                    <a:pt x="108260" y="109333"/>
                  </a:cubicBezTo>
                  <a:cubicBezTo>
                    <a:pt x="105652" y="109333"/>
                    <a:pt x="112173" y="109333"/>
                    <a:pt x="108260" y="109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4" name="Google Shape;661;gb0755e36db_0_0">
              <a:extLst>
                <a:ext uri="{FF2B5EF4-FFF2-40B4-BE49-F238E27FC236}">
                  <a16:creationId xmlns:a16="http://schemas.microsoft.com/office/drawing/2014/main" id="{CFFAC257-6F93-2749-8C1C-A772962BB348}"/>
                </a:ext>
              </a:extLst>
            </p:cNvPr>
            <p:cNvSpPr/>
            <p:nvPr/>
          </p:nvSpPr>
          <p:spPr>
            <a:xfrm>
              <a:off x="7310238" y="5478082"/>
              <a:ext cx="117900" cy="77700"/>
            </a:xfrm>
            <a:custGeom>
              <a:avLst/>
              <a:gdLst/>
              <a:ahLst/>
              <a:cxnLst/>
              <a:rect l="l" t="t" r="r" b="b"/>
              <a:pathLst>
                <a:path w="120000" h="120000" extrusionOk="0">
                  <a:moveTo>
                    <a:pt x="77142" y="106666"/>
                  </a:moveTo>
                  <a:cubicBezTo>
                    <a:pt x="59999" y="106666"/>
                    <a:pt x="51428" y="66666"/>
                    <a:pt x="42857" y="66666"/>
                  </a:cubicBezTo>
                  <a:cubicBezTo>
                    <a:pt x="34285" y="53333"/>
                    <a:pt x="0" y="40000"/>
                    <a:pt x="0" y="40000"/>
                  </a:cubicBezTo>
                  <a:cubicBezTo>
                    <a:pt x="8571" y="26666"/>
                    <a:pt x="25714" y="13333"/>
                    <a:pt x="34285" y="0"/>
                  </a:cubicBezTo>
                  <a:cubicBezTo>
                    <a:pt x="51428" y="0"/>
                    <a:pt x="68571" y="0"/>
                    <a:pt x="85714" y="13333"/>
                  </a:cubicBezTo>
                  <a:cubicBezTo>
                    <a:pt x="102857" y="26666"/>
                    <a:pt x="119999" y="26666"/>
                    <a:pt x="102857" y="53333"/>
                  </a:cubicBezTo>
                  <a:cubicBezTo>
                    <a:pt x="94285" y="66666"/>
                    <a:pt x="85714" y="120000"/>
                    <a:pt x="77142" y="106666"/>
                  </a:cubicBezTo>
                  <a:cubicBezTo>
                    <a:pt x="68571" y="106666"/>
                    <a:pt x="77142" y="106666"/>
                    <a:pt x="77142"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5" name="Google Shape;662;gb0755e36db_0_0">
              <a:extLst>
                <a:ext uri="{FF2B5EF4-FFF2-40B4-BE49-F238E27FC236}">
                  <a16:creationId xmlns:a16="http://schemas.microsoft.com/office/drawing/2014/main" id="{9506F9AA-0619-5A4E-8644-2AD9E74D9D3B}"/>
                </a:ext>
              </a:extLst>
            </p:cNvPr>
            <p:cNvSpPr/>
            <p:nvPr/>
          </p:nvSpPr>
          <p:spPr>
            <a:xfrm>
              <a:off x="7497026" y="5443588"/>
              <a:ext cx="267300" cy="247200"/>
            </a:xfrm>
            <a:custGeom>
              <a:avLst/>
              <a:gdLst/>
              <a:ahLst/>
              <a:cxnLst/>
              <a:rect l="l" t="t" r="r" b="b"/>
              <a:pathLst>
                <a:path w="120000" h="120000" extrusionOk="0">
                  <a:moveTo>
                    <a:pt x="67500" y="111724"/>
                  </a:moveTo>
                  <a:cubicBezTo>
                    <a:pt x="56250" y="103448"/>
                    <a:pt x="48750" y="86896"/>
                    <a:pt x="37500" y="78620"/>
                  </a:cubicBezTo>
                  <a:cubicBezTo>
                    <a:pt x="26250" y="74482"/>
                    <a:pt x="15000" y="66206"/>
                    <a:pt x="3750" y="62068"/>
                  </a:cubicBezTo>
                  <a:cubicBezTo>
                    <a:pt x="0" y="57931"/>
                    <a:pt x="0" y="57931"/>
                    <a:pt x="0" y="53793"/>
                  </a:cubicBezTo>
                  <a:cubicBezTo>
                    <a:pt x="0" y="41379"/>
                    <a:pt x="7500" y="45517"/>
                    <a:pt x="15000" y="49655"/>
                  </a:cubicBezTo>
                  <a:cubicBezTo>
                    <a:pt x="22500" y="53793"/>
                    <a:pt x="30000" y="62068"/>
                    <a:pt x="41250" y="57931"/>
                  </a:cubicBezTo>
                  <a:cubicBezTo>
                    <a:pt x="45000" y="57931"/>
                    <a:pt x="41250" y="49655"/>
                    <a:pt x="41250" y="49655"/>
                  </a:cubicBezTo>
                  <a:cubicBezTo>
                    <a:pt x="41250" y="45517"/>
                    <a:pt x="48750" y="49655"/>
                    <a:pt x="48750" y="45517"/>
                  </a:cubicBezTo>
                  <a:cubicBezTo>
                    <a:pt x="52500" y="41379"/>
                    <a:pt x="26250" y="33103"/>
                    <a:pt x="26250" y="33103"/>
                  </a:cubicBezTo>
                  <a:cubicBezTo>
                    <a:pt x="18750" y="28965"/>
                    <a:pt x="22500" y="24827"/>
                    <a:pt x="26250" y="24827"/>
                  </a:cubicBezTo>
                  <a:cubicBezTo>
                    <a:pt x="33750" y="20689"/>
                    <a:pt x="33750" y="24827"/>
                    <a:pt x="37500" y="28965"/>
                  </a:cubicBezTo>
                  <a:cubicBezTo>
                    <a:pt x="37500" y="28965"/>
                    <a:pt x="41250" y="20689"/>
                    <a:pt x="41250" y="20689"/>
                  </a:cubicBezTo>
                  <a:cubicBezTo>
                    <a:pt x="45000" y="20689"/>
                    <a:pt x="30000" y="16551"/>
                    <a:pt x="30000" y="16551"/>
                  </a:cubicBezTo>
                  <a:cubicBezTo>
                    <a:pt x="30000" y="16551"/>
                    <a:pt x="37500" y="12413"/>
                    <a:pt x="37500" y="12413"/>
                  </a:cubicBezTo>
                  <a:cubicBezTo>
                    <a:pt x="41250" y="12413"/>
                    <a:pt x="48750" y="16551"/>
                    <a:pt x="52500" y="16551"/>
                  </a:cubicBezTo>
                  <a:cubicBezTo>
                    <a:pt x="52500" y="16551"/>
                    <a:pt x="48750" y="12413"/>
                    <a:pt x="48750" y="12413"/>
                  </a:cubicBezTo>
                  <a:cubicBezTo>
                    <a:pt x="52500" y="8275"/>
                    <a:pt x="67500" y="20689"/>
                    <a:pt x="71250" y="20689"/>
                  </a:cubicBezTo>
                  <a:cubicBezTo>
                    <a:pt x="75000" y="16551"/>
                    <a:pt x="67500" y="16551"/>
                    <a:pt x="67500" y="12413"/>
                  </a:cubicBezTo>
                  <a:cubicBezTo>
                    <a:pt x="67500" y="12413"/>
                    <a:pt x="71250" y="12413"/>
                    <a:pt x="71250" y="12413"/>
                  </a:cubicBezTo>
                  <a:cubicBezTo>
                    <a:pt x="71250" y="12413"/>
                    <a:pt x="63750" y="12413"/>
                    <a:pt x="63750" y="8275"/>
                  </a:cubicBezTo>
                  <a:cubicBezTo>
                    <a:pt x="63750" y="8275"/>
                    <a:pt x="90000" y="0"/>
                    <a:pt x="93750" y="4137"/>
                  </a:cubicBezTo>
                  <a:cubicBezTo>
                    <a:pt x="97500" y="4137"/>
                    <a:pt x="86250" y="8275"/>
                    <a:pt x="86250" y="12413"/>
                  </a:cubicBezTo>
                  <a:cubicBezTo>
                    <a:pt x="90000" y="16551"/>
                    <a:pt x="101250" y="12413"/>
                    <a:pt x="105000" y="16551"/>
                  </a:cubicBezTo>
                  <a:cubicBezTo>
                    <a:pt x="105000" y="20689"/>
                    <a:pt x="90000" y="28965"/>
                    <a:pt x="101250" y="28965"/>
                  </a:cubicBezTo>
                  <a:cubicBezTo>
                    <a:pt x="105000" y="28965"/>
                    <a:pt x="101250" y="33103"/>
                    <a:pt x="97500" y="33103"/>
                  </a:cubicBezTo>
                  <a:cubicBezTo>
                    <a:pt x="93750" y="33103"/>
                    <a:pt x="90000" y="33103"/>
                    <a:pt x="86250" y="41379"/>
                  </a:cubicBezTo>
                  <a:cubicBezTo>
                    <a:pt x="86250" y="41379"/>
                    <a:pt x="78750" y="53793"/>
                    <a:pt x="78750" y="53793"/>
                  </a:cubicBezTo>
                  <a:cubicBezTo>
                    <a:pt x="82500" y="53793"/>
                    <a:pt x="86250" y="45517"/>
                    <a:pt x="90000" y="45517"/>
                  </a:cubicBezTo>
                  <a:cubicBezTo>
                    <a:pt x="93750" y="45517"/>
                    <a:pt x="93750" y="49655"/>
                    <a:pt x="97500" y="53793"/>
                  </a:cubicBezTo>
                  <a:cubicBezTo>
                    <a:pt x="101250" y="53793"/>
                    <a:pt x="112500" y="70344"/>
                    <a:pt x="108750" y="53793"/>
                  </a:cubicBezTo>
                  <a:cubicBezTo>
                    <a:pt x="108750" y="49655"/>
                    <a:pt x="101250" y="45517"/>
                    <a:pt x="105000" y="41379"/>
                  </a:cubicBezTo>
                  <a:cubicBezTo>
                    <a:pt x="108750" y="41379"/>
                    <a:pt x="112500" y="41379"/>
                    <a:pt x="112500" y="45517"/>
                  </a:cubicBezTo>
                  <a:cubicBezTo>
                    <a:pt x="112500" y="49655"/>
                    <a:pt x="108750" y="53793"/>
                    <a:pt x="112500" y="57931"/>
                  </a:cubicBezTo>
                  <a:cubicBezTo>
                    <a:pt x="116250" y="62068"/>
                    <a:pt x="120000" y="66206"/>
                    <a:pt x="116250" y="70344"/>
                  </a:cubicBezTo>
                  <a:cubicBezTo>
                    <a:pt x="108750" y="78620"/>
                    <a:pt x="120000" y="91034"/>
                    <a:pt x="105000" y="95172"/>
                  </a:cubicBezTo>
                  <a:cubicBezTo>
                    <a:pt x="105000" y="95172"/>
                    <a:pt x="78750" y="103448"/>
                    <a:pt x="82500" y="95172"/>
                  </a:cubicBezTo>
                  <a:cubicBezTo>
                    <a:pt x="82500" y="91034"/>
                    <a:pt x="78750" y="91034"/>
                    <a:pt x="78750" y="95172"/>
                  </a:cubicBezTo>
                  <a:cubicBezTo>
                    <a:pt x="82500" y="99310"/>
                    <a:pt x="82500" y="103448"/>
                    <a:pt x="86250" y="107586"/>
                  </a:cubicBezTo>
                  <a:cubicBezTo>
                    <a:pt x="86250" y="115862"/>
                    <a:pt x="71250" y="111724"/>
                    <a:pt x="67500" y="111724"/>
                  </a:cubicBezTo>
                  <a:cubicBezTo>
                    <a:pt x="63750" y="107586"/>
                    <a:pt x="82500" y="120000"/>
                    <a:pt x="67500" y="11172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6" name="Google Shape;663;gb0755e36db_0_0">
              <a:extLst>
                <a:ext uri="{FF2B5EF4-FFF2-40B4-BE49-F238E27FC236}">
                  <a16:creationId xmlns:a16="http://schemas.microsoft.com/office/drawing/2014/main" id="{59FBD4FD-58D3-D945-B4FE-4587D28849C8}"/>
                </a:ext>
              </a:extLst>
            </p:cNvPr>
            <p:cNvSpPr/>
            <p:nvPr/>
          </p:nvSpPr>
          <p:spPr>
            <a:xfrm>
              <a:off x="7781519" y="5443588"/>
              <a:ext cx="235500" cy="186900"/>
            </a:xfrm>
            <a:custGeom>
              <a:avLst/>
              <a:gdLst/>
              <a:ahLst/>
              <a:cxnLst/>
              <a:rect l="l" t="t" r="r" b="b"/>
              <a:pathLst>
                <a:path w="120000" h="120000" extrusionOk="0">
                  <a:moveTo>
                    <a:pt x="29999" y="120000"/>
                  </a:moveTo>
                  <a:cubicBezTo>
                    <a:pt x="21428" y="114545"/>
                    <a:pt x="12857" y="114545"/>
                    <a:pt x="12857" y="103636"/>
                  </a:cubicBezTo>
                  <a:cubicBezTo>
                    <a:pt x="12857" y="87272"/>
                    <a:pt x="0" y="76363"/>
                    <a:pt x="4285" y="60000"/>
                  </a:cubicBezTo>
                  <a:cubicBezTo>
                    <a:pt x="4285" y="49090"/>
                    <a:pt x="0" y="32727"/>
                    <a:pt x="4285" y="21818"/>
                  </a:cubicBezTo>
                  <a:cubicBezTo>
                    <a:pt x="8571" y="21818"/>
                    <a:pt x="25714" y="27272"/>
                    <a:pt x="25714" y="21818"/>
                  </a:cubicBezTo>
                  <a:cubicBezTo>
                    <a:pt x="25714" y="16363"/>
                    <a:pt x="0" y="16363"/>
                    <a:pt x="21428" y="5454"/>
                  </a:cubicBezTo>
                  <a:cubicBezTo>
                    <a:pt x="38571" y="0"/>
                    <a:pt x="51428" y="5454"/>
                    <a:pt x="68571" y="10909"/>
                  </a:cubicBezTo>
                  <a:cubicBezTo>
                    <a:pt x="81428" y="10909"/>
                    <a:pt x="94285" y="10909"/>
                    <a:pt x="107142" y="16363"/>
                  </a:cubicBezTo>
                  <a:cubicBezTo>
                    <a:pt x="119999" y="21818"/>
                    <a:pt x="107142" y="32727"/>
                    <a:pt x="98571" y="43636"/>
                  </a:cubicBezTo>
                  <a:cubicBezTo>
                    <a:pt x="94285" y="54545"/>
                    <a:pt x="89999" y="65454"/>
                    <a:pt x="81428" y="70909"/>
                  </a:cubicBezTo>
                  <a:cubicBezTo>
                    <a:pt x="77142" y="81818"/>
                    <a:pt x="59999" y="70909"/>
                    <a:pt x="51428" y="70909"/>
                  </a:cubicBezTo>
                  <a:cubicBezTo>
                    <a:pt x="51428" y="70909"/>
                    <a:pt x="38571" y="70909"/>
                    <a:pt x="42857" y="76363"/>
                  </a:cubicBezTo>
                  <a:cubicBezTo>
                    <a:pt x="42857" y="81818"/>
                    <a:pt x="51428" y="81818"/>
                    <a:pt x="47142" y="92727"/>
                  </a:cubicBezTo>
                  <a:cubicBezTo>
                    <a:pt x="42857" y="92727"/>
                    <a:pt x="34285" y="120000"/>
                    <a:pt x="29999" y="120000"/>
                  </a:cubicBezTo>
                  <a:cubicBezTo>
                    <a:pt x="21428" y="114545"/>
                    <a:pt x="34285" y="120000"/>
                    <a:pt x="29999"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7" name="Google Shape;664;gb0755e36db_0_0">
              <a:extLst>
                <a:ext uri="{FF2B5EF4-FFF2-40B4-BE49-F238E27FC236}">
                  <a16:creationId xmlns:a16="http://schemas.microsoft.com/office/drawing/2014/main" id="{DBBC1810-01C1-A64B-8229-9EE2E8C3A494}"/>
                </a:ext>
              </a:extLst>
            </p:cNvPr>
            <p:cNvSpPr/>
            <p:nvPr/>
          </p:nvSpPr>
          <p:spPr>
            <a:xfrm>
              <a:off x="6519975" y="5420593"/>
              <a:ext cx="453900" cy="278700"/>
            </a:xfrm>
            <a:custGeom>
              <a:avLst/>
              <a:gdLst/>
              <a:ahLst/>
              <a:cxnLst/>
              <a:rect l="l" t="t" r="r" b="b"/>
              <a:pathLst>
                <a:path w="120000" h="120000" extrusionOk="0">
                  <a:moveTo>
                    <a:pt x="115555" y="36363"/>
                  </a:moveTo>
                  <a:cubicBezTo>
                    <a:pt x="111111" y="29090"/>
                    <a:pt x="106666" y="21818"/>
                    <a:pt x="100000" y="14545"/>
                  </a:cubicBezTo>
                  <a:cubicBezTo>
                    <a:pt x="97777" y="14545"/>
                    <a:pt x="93333" y="10909"/>
                    <a:pt x="91111" y="10909"/>
                  </a:cubicBezTo>
                  <a:cubicBezTo>
                    <a:pt x="84444" y="7272"/>
                    <a:pt x="82222" y="10909"/>
                    <a:pt x="77777" y="14545"/>
                  </a:cubicBezTo>
                  <a:cubicBezTo>
                    <a:pt x="75555" y="14545"/>
                    <a:pt x="73333" y="10909"/>
                    <a:pt x="71111" y="10909"/>
                  </a:cubicBezTo>
                  <a:cubicBezTo>
                    <a:pt x="68888" y="7272"/>
                    <a:pt x="64444" y="7272"/>
                    <a:pt x="60000" y="3636"/>
                  </a:cubicBezTo>
                  <a:cubicBezTo>
                    <a:pt x="55555" y="3636"/>
                    <a:pt x="48888" y="0"/>
                    <a:pt x="44444" y="0"/>
                  </a:cubicBezTo>
                  <a:cubicBezTo>
                    <a:pt x="37777" y="0"/>
                    <a:pt x="31111" y="3636"/>
                    <a:pt x="24444" y="3636"/>
                  </a:cubicBezTo>
                  <a:cubicBezTo>
                    <a:pt x="20000" y="7272"/>
                    <a:pt x="13333" y="3636"/>
                    <a:pt x="17777" y="10909"/>
                  </a:cubicBezTo>
                  <a:cubicBezTo>
                    <a:pt x="22222" y="25454"/>
                    <a:pt x="22222" y="29090"/>
                    <a:pt x="15555" y="40000"/>
                  </a:cubicBezTo>
                  <a:cubicBezTo>
                    <a:pt x="11111" y="47272"/>
                    <a:pt x="15555" y="50909"/>
                    <a:pt x="15555" y="54545"/>
                  </a:cubicBezTo>
                  <a:cubicBezTo>
                    <a:pt x="13333" y="58181"/>
                    <a:pt x="8888" y="58181"/>
                    <a:pt x="8888" y="65454"/>
                  </a:cubicBezTo>
                  <a:cubicBezTo>
                    <a:pt x="6666" y="72727"/>
                    <a:pt x="2222" y="80000"/>
                    <a:pt x="0" y="87272"/>
                  </a:cubicBezTo>
                  <a:cubicBezTo>
                    <a:pt x="0" y="90909"/>
                    <a:pt x="13333" y="94545"/>
                    <a:pt x="15555" y="94545"/>
                  </a:cubicBezTo>
                  <a:cubicBezTo>
                    <a:pt x="22222" y="101818"/>
                    <a:pt x="26666" y="116363"/>
                    <a:pt x="33333" y="116363"/>
                  </a:cubicBezTo>
                  <a:cubicBezTo>
                    <a:pt x="35555" y="120000"/>
                    <a:pt x="40000" y="112727"/>
                    <a:pt x="42222" y="109090"/>
                  </a:cubicBezTo>
                  <a:cubicBezTo>
                    <a:pt x="46666" y="105454"/>
                    <a:pt x="51111" y="109090"/>
                    <a:pt x="55555" y="105454"/>
                  </a:cubicBezTo>
                  <a:cubicBezTo>
                    <a:pt x="60000" y="105454"/>
                    <a:pt x="60000" y="101818"/>
                    <a:pt x="62222" y="94545"/>
                  </a:cubicBezTo>
                  <a:cubicBezTo>
                    <a:pt x="62222" y="87272"/>
                    <a:pt x="62222" y="83636"/>
                    <a:pt x="68888" y="76363"/>
                  </a:cubicBezTo>
                  <a:cubicBezTo>
                    <a:pt x="73333" y="72727"/>
                    <a:pt x="75555" y="65454"/>
                    <a:pt x="82222" y="61818"/>
                  </a:cubicBezTo>
                  <a:cubicBezTo>
                    <a:pt x="88888" y="54545"/>
                    <a:pt x="95555" y="50909"/>
                    <a:pt x="102222" y="47272"/>
                  </a:cubicBezTo>
                  <a:cubicBezTo>
                    <a:pt x="102222" y="47272"/>
                    <a:pt x="117777" y="36363"/>
                    <a:pt x="115555" y="36363"/>
                  </a:cubicBezTo>
                  <a:cubicBezTo>
                    <a:pt x="113333" y="32727"/>
                    <a:pt x="120000" y="40000"/>
                    <a:pt x="115555" y="363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8" name="Google Shape;665;gb0755e36db_0_0">
              <a:extLst>
                <a:ext uri="{FF2B5EF4-FFF2-40B4-BE49-F238E27FC236}">
                  <a16:creationId xmlns:a16="http://schemas.microsoft.com/office/drawing/2014/main" id="{B88DD1E4-C76B-EE43-AC84-92F53B038577}"/>
                </a:ext>
              </a:extLst>
            </p:cNvPr>
            <p:cNvSpPr/>
            <p:nvPr/>
          </p:nvSpPr>
          <p:spPr>
            <a:xfrm>
              <a:off x="7402194" y="5342984"/>
              <a:ext cx="60300" cy="34500"/>
            </a:xfrm>
            <a:custGeom>
              <a:avLst/>
              <a:gdLst/>
              <a:ahLst/>
              <a:cxnLst/>
              <a:rect l="l" t="t" r="r" b="b"/>
              <a:pathLst>
                <a:path w="120000" h="120000" extrusionOk="0">
                  <a:moveTo>
                    <a:pt x="68571" y="120000"/>
                  </a:moveTo>
                  <a:cubicBezTo>
                    <a:pt x="51428" y="120000"/>
                    <a:pt x="17142" y="120000"/>
                    <a:pt x="17142" y="90000"/>
                  </a:cubicBezTo>
                  <a:cubicBezTo>
                    <a:pt x="0" y="60000"/>
                    <a:pt x="51428" y="0"/>
                    <a:pt x="51428" y="0"/>
                  </a:cubicBezTo>
                  <a:cubicBezTo>
                    <a:pt x="102857" y="0"/>
                    <a:pt x="119999" y="120000"/>
                    <a:pt x="68571" y="120000"/>
                  </a:cubicBezTo>
                  <a:cubicBezTo>
                    <a:pt x="17142" y="90000"/>
                    <a:pt x="102857" y="120000"/>
                    <a:pt x="68571"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09" name="Google Shape;666;gb0755e36db_0_0">
              <a:extLst>
                <a:ext uri="{FF2B5EF4-FFF2-40B4-BE49-F238E27FC236}">
                  <a16:creationId xmlns:a16="http://schemas.microsoft.com/office/drawing/2014/main" id="{A81C30E3-A769-444B-8E14-A2D276DD92BC}"/>
                </a:ext>
              </a:extLst>
            </p:cNvPr>
            <p:cNvSpPr/>
            <p:nvPr/>
          </p:nvSpPr>
          <p:spPr>
            <a:xfrm>
              <a:off x="6882059" y="5190641"/>
              <a:ext cx="505800" cy="238500"/>
            </a:xfrm>
            <a:custGeom>
              <a:avLst/>
              <a:gdLst/>
              <a:ahLst/>
              <a:cxnLst/>
              <a:rect l="l" t="t" r="r" b="b"/>
              <a:pathLst>
                <a:path w="120000" h="120000" extrusionOk="0">
                  <a:moveTo>
                    <a:pt x="100000" y="94285"/>
                  </a:moveTo>
                  <a:cubicBezTo>
                    <a:pt x="98000" y="94285"/>
                    <a:pt x="98000" y="89999"/>
                    <a:pt x="96000" y="89999"/>
                  </a:cubicBezTo>
                  <a:cubicBezTo>
                    <a:pt x="96000" y="89999"/>
                    <a:pt x="92000" y="94285"/>
                    <a:pt x="92000" y="98571"/>
                  </a:cubicBezTo>
                  <a:cubicBezTo>
                    <a:pt x="90000" y="98571"/>
                    <a:pt x="88000" y="98571"/>
                    <a:pt x="86000" y="94285"/>
                  </a:cubicBezTo>
                  <a:cubicBezTo>
                    <a:pt x="84000" y="94285"/>
                    <a:pt x="82000" y="94285"/>
                    <a:pt x="80000" y="98571"/>
                  </a:cubicBezTo>
                  <a:cubicBezTo>
                    <a:pt x="70000" y="107142"/>
                    <a:pt x="60000" y="111428"/>
                    <a:pt x="48000" y="115714"/>
                  </a:cubicBezTo>
                  <a:cubicBezTo>
                    <a:pt x="46000" y="115714"/>
                    <a:pt x="40000" y="119999"/>
                    <a:pt x="38000" y="119999"/>
                  </a:cubicBezTo>
                  <a:cubicBezTo>
                    <a:pt x="34000" y="115714"/>
                    <a:pt x="26000" y="111428"/>
                    <a:pt x="34000" y="102857"/>
                  </a:cubicBezTo>
                  <a:cubicBezTo>
                    <a:pt x="38000" y="102857"/>
                    <a:pt x="44000" y="94285"/>
                    <a:pt x="48000" y="94285"/>
                  </a:cubicBezTo>
                  <a:cubicBezTo>
                    <a:pt x="52000" y="94285"/>
                    <a:pt x="56000" y="94285"/>
                    <a:pt x="58000" y="94285"/>
                  </a:cubicBezTo>
                  <a:cubicBezTo>
                    <a:pt x="58000" y="94285"/>
                    <a:pt x="64000" y="85714"/>
                    <a:pt x="62000" y="85714"/>
                  </a:cubicBezTo>
                  <a:cubicBezTo>
                    <a:pt x="60000" y="81428"/>
                    <a:pt x="50000" y="85714"/>
                    <a:pt x="48000" y="85714"/>
                  </a:cubicBezTo>
                  <a:cubicBezTo>
                    <a:pt x="44000" y="89999"/>
                    <a:pt x="42000" y="89999"/>
                    <a:pt x="38000" y="89999"/>
                  </a:cubicBezTo>
                  <a:cubicBezTo>
                    <a:pt x="34000" y="89999"/>
                    <a:pt x="38000" y="85714"/>
                    <a:pt x="38000" y="81428"/>
                  </a:cubicBezTo>
                  <a:cubicBezTo>
                    <a:pt x="38000" y="68571"/>
                    <a:pt x="26000" y="89999"/>
                    <a:pt x="24000" y="89999"/>
                  </a:cubicBezTo>
                  <a:cubicBezTo>
                    <a:pt x="24000" y="89999"/>
                    <a:pt x="22000" y="94285"/>
                    <a:pt x="22000" y="94285"/>
                  </a:cubicBezTo>
                  <a:cubicBezTo>
                    <a:pt x="18000" y="85714"/>
                    <a:pt x="18000" y="94285"/>
                    <a:pt x="18000" y="98571"/>
                  </a:cubicBezTo>
                  <a:cubicBezTo>
                    <a:pt x="18000" y="98571"/>
                    <a:pt x="12000" y="89999"/>
                    <a:pt x="10000" y="89999"/>
                  </a:cubicBezTo>
                  <a:cubicBezTo>
                    <a:pt x="8000" y="89999"/>
                    <a:pt x="0" y="94285"/>
                    <a:pt x="0" y="85714"/>
                  </a:cubicBezTo>
                  <a:cubicBezTo>
                    <a:pt x="0" y="77142"/>
                    <a:pt x="4000" y="81428"/>
                    <a:pt x="8000" y="77142"/>
                  </a:cubicBezTo>
                  <a:cubicBezTo>
                    <a:pt x="12000" y="77142"/>
                    <a:pt x="16000" y="77142"/>
                    <a:pt x="18000" y="72857"/>
                  </a:cubicBezTo>
                  <a:cubicBezTo>
                    <a:pt x="18000" y="72857"/>
                    <a:pt x="24000" y="68571"/>
                    <a:pt x="22000" y="68571"/>
                  </a:cubicBezTo>
                  <a:cubicBezTo>
                    <a:pt x="18000" y="64285"/>
                    <a:pt x="12000" y="68571"/>
                    <a:pt x="10000" y="68571"/>
                  </a:cubicBezTo>
                  <a:cubicBezTo>
                    <a:pt x="4000" y="68571"/>
                    <a:pt x="0" y="59999"/>
                    <a:pt x="8000" y="59999"/>
                  </a:cubicBezTo>
                  <a:cubicBezTo>
                    <a:pt x="12000" y="59999"/>
                    <a:pt x="20000" y="55714"/>
                    <a:pt x="24000" y="55714"/>
                  </a:cubicBezTo>
                  <a:cubicBezTo>
                    <a:pt x="22000" y="55714"/>
                    <a:pt x="8000" y="59999"/>
                    <a:pt x="8000" y="51428"/>
                  </a:cubicBezTo>
                  <a:cubicBezTo>
                    <a:pt x="6000" y="42857"/>
                    <a:pt x="24000" y="47142"/>
                    <a:pt x="26000" y="42857"/>
                  </a:cubicBezTo>
                  <a:cubicBezTo>
                    <a:pt x="26000" y="42857"/>
                    <a:pt x="18000" y="38571"/>
                    <a:pt x="18000" y="34285"/>
                  </a:cubicBezTo>
                  <a:cubicBezTo>
                    <a:pt x="16000" y="29999"/>
                    <a:pt x="28000" y="25714"/>
                    <a:pt x="28000" y="25714"/>
                  </a:cubicBezTo>
                  <a:cubicBezTo>
                    <a:pt x="34000" y="25714"/>
                    <a:pt x="30000" y="42857"/>
                    <a:pt x="34000" y="42857"/>
                  </a:cubicBezTo>
                  <a:cubicBezTo>
                    <a:pt x="40000" y="42857"/>
                    <a:pt x="44000" y="42857"/>
                    <a:pt x="50000" y="47142"/>
                  </a:cubicBezTo>
                  <a:cubicBezTo>
                    <a:pt x="52000" y="51428"/>
                    <a:pt x="56000" y="55714"/>
                    <a:pt x="58000" y="59999"/>
                  </a:cubicBezTo>
                  <a:cubicBezTo>
                    <a:pt x="62000" y="68571"/>
                    <a:pt x="60000" y="72857"/>
                    <a:pt x="64000" y="72857"/>
                  </a:cubicBezTo>
                  <a:cubicBezTo>
                    <a:pt x="70000" y="72857"/>
                    <a:pt x="74000" y="72857"/>
                    <a:pt x="78000" y="68571"/>
                  </a:cubicBezTo>
                  <a:cubicBezTo>
                    <a:pt x="86000" y="64285"/>
                    <a:pt x="74000" y="59999"/>
                    <a:pt x="74000" y="55714"/>
                  </a:cubicBezTo>
                  <a:cubicBezTo>
                    <a:pt x="74000" y="55714"/>
                    <a:pt x="90000" y="51428"/>
                    <a:pt x="76000" y="38571"/>
                  </a:cubicBezTo>
                  <a:cubicBezTo>
                    <a:pt x="74000" y="38571"/>
                    <a:pt x="70000" y="38571"/>
                    <a:pt x="72000" y="34285"/>
                  </a:cubicBezTo>
                  <a:cubicBezTo>
                    <a:pt x="74000" y="29999"/>
                    <a:pt x="76000" y="25714"/>
                    <a:pt x="76000" y="21428"/>
                  </a:cubicBezTo>
                  <a:cubicBezTo>
                    <a:pt x="78000" y="17142"/>
                    <a:pt x="86000" y="0"/>
                    <a:pt x="86000" y="12857"/>
                  </a:cubicBezTo>
                  <a:cubicBezTo>
                    <a:pt x="86000" y="17142"/>
                    <a:pt x="88000" y="21428"/>
                    <a:pt x="88000" y="29999"/>
                  </a:cubicBezTo>
                  <a:cubicBezTo>
                    <a:pt x="90000" y="29999"/>
                    <a:pt x="90000" y="34285"/>
                    <a:pt x="90000" y="38571"/>
                  </a:cubicBezTo>
                  <a:cubicBezTo>
                    <a:pt x="92000" y="42857"/>
                    <a:pt x="88000" y="38571"/>
                    <a:pt x="88000" y="42857"/>
                  </a:cubicBezTo>
                  <a:cubicBezTo>
                    <a:pt x="88000" y="51428"/>
                    <a:pt x="94000" y="42857"/>
                    <a:pt x="94000" y="47142"/>
                  </a:cubicBezTo>
                  <a:cubicBezTo>
                    <a:pt x="94000" y="55714"/>
                    <a:pt x="100000" y="59999"/>
                    <a:pt x="102000" y="59999"/>
                  </a:cubicBezTo>
                  <a:cubicBezTo>
                    <a:pt x="106000" y="59999"/>
                    <a:pt x="106000" y="64285"/>
                    <a:pt x="106000" y="55714"/>
                  </a:cubicBezTo>
                  <a:cubicBezTo>
                    <a:pt x="106000" y="47142"/>
                    <a:pt x="110000" y="47142"/>
                    <a:pt x="114000" y="51428"/>
                  </a:cubicBezTo>
                  <a:cubicBezTo>
                    <a:pt x="116000" y="51428"/>
                    <a:pt x="120000" y="59999"/>
                    <a:pt x="118000" y="64285"/>
                  </a:cubicBezTo>
                  <a:cubicBezTo>
                    <a:pt x="118000" y="68571"/>
                    <a:pt x="116000" y="81428"/>
                    <a:pt x="116000" y="85714"/>
                  </a:cubicBezTo>
                  <a:cubicBezTo>
                    <a:pt x="114000" y="89999"/>
                    <a:pt x="102000" y="94285"/>
                    <a:pt x="100000" y="94285"/>
                  </a:cubicBezTo>
                  <a:cubicBezTo>
                    <a:pt x="96000" y="89999"/>
                    <a:pt x="102000" y="94285"/>
                    <a:pt x="100000" y="9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0" name="Google Shape;667;gb0755e36db_0_0">
              <a:extLst>
                <a:ext uri="{FF2B5EF4-FFF2-40B4-BE49-F238E27FC236}">
                  <a16:creationId xmlns:a16="http://schemas.microsoft.com/office/drawing/2014/main" id="{6192817F-92C6-3445-800E-91AF0FF5DBD6}"/>
                </a:ext>
              </a:extLst>
            </p:cNvPr>
            <p:cNvSpPr/>
            <p:nvPr/>
          </p:nvSpPr>
          <p:spPr>
            <a:xfrm>
              <a:off x="6795848" y="5285498"/>
              <a:ext cx="86100" cy="57600"/>
            </a:xfrm>
            <a:custGeom>
              <a:avLst/>
              <a:gdLst/>
              <a:ahLst/>
              <a:cxnLst/>
              <a:rect l="l" t="t" r="r" b="b"/>
              <a:pathLst>
                <a:path w="120000" h="120000" extrusionOk="0">
                  <a:moveTo>
                    <a:pt x="108000" y="17142"/>
                  </a:moveTo>
                  <a:cubicBezTo>
                    <a:pt x="96000" y="17142"/>
                    <a:pt x="0" y="85714"/>
                    <a:pt x="0" y="85714"/>
                  </a:cubicBezTo>
                  <a:cubicBezTo>
                    <a:pt x="24000" y="102857"/>
                    <a:pt x="60000" y="119999"/>
                    <a:pt x="72000" y="85714"/>
                  </a:cubicBezTo>
                  <a:cubicBezTo>
                    <a:pt x="84000" y="68571"/>
                    <a:pt x="108000" y="0"/>
                    <a:pt x="108000" y="17142"/>
                  </a:cubicBezTo>
                  <a:cubicBezTo>
                    <a:pt x="84000" y="17142"/>
                    <a:pt x="120000" y="0"/>
                    <a:pt x="108000" y="1714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1" name="Google Shape;668;gb0755e36db_0_0">
              <a:extLst>
                <a:ext uri="{FF2B5EF4-FFF2-40B4-BE49-F238E27FC236}">
                  <a16:creationId xmlns:a16="http://schemas.microsoft.com/office/drawing/2014/main" id="{0585AA8F-BFBA-274A-A4F6-478C354BB535}"/>
                </a:ext>
              </a:extLst>
            </p:cNvPr>
            <p:cNvSpPr/>
            <p:nvPr/>
          </p:nvSpPr>
          <p:spPr>
            <a:xfrm>
              <a:off x="6646417" y="5159023"/>
              <a:ext cx="310500" cy="143700"/>
            </a:xfrm>
            <a:custGeom>
              <a:avLst/>
              <a:gdLst/>
              <a:ahLst/>
              <a:cxnLst/>
              <a:rect l="l" t="t" r="r" b="b"/>
              <a:pathLst>
                <a:path w="120000" h="120000" extrusionOk="0">
                  <a:moveTo>
                    <a:pt x="97297" y="84705"/>
                  </a:moveTo>
                  <a:cubicBezTo>
                    <a:pt x="94054" y="91764"/>
                    <a:pt x="87567" y="91764"/>
                    <a:pt x="87567" y="91764"/>
                  </a:cubicBezTo>
                  <a:cubicBezTo>
                    <a:pt x="77837" y="91764"/>
                    <a:pt x="81081" y="77647"/>
                    <a:pt x="84324" y="70588"/>
                  </a:cubicBezTo>
                  <a:cubicBezTo>
                    <a:pt x="87567" y="56470"/>
                    <a:pt x="77837" y="49411"/>
                    <a:pt x="74594" y="56470"/>
                  </a:cubicBezTo>
                  <a:cubicBezTo>
                    <a:pt x="74594" y="63529"/>
                    <a:pt x="74594" y="70588"/>
                    <a:pt x="71351" y="70588"/>
                  </a:cubicBezTo>
                  <a:cubicBezTo>
                    <a:pt x="71351" y="70588"/>
                    <a:pt x="68108" y="70588"/>
                    <a:pt x="68108" y="63529"/>
                  </a:cubicBezTo>
                  <a:cubicBezTo>
                    <a:pt x="64864" y="70588"/>
                    <a:pt x="68108" y="84705"/>
                    <a:pt x="64864" y="91764"/>
                  </a:cubicBezTo>
                  <a:cubicBezTo>
                    <a:pt x="61621" y="105882"/>
                    <a:pt x="58378" y="91764"/>
                    <a:pt x="55135" y="98823"/>
                  </a:cubicBezTo>
                  <a:cubicBezTo>
                    <a:pt x="51891" y="98823"/>
                    <a:pt x="55135" y="112941"/>
                    <a:pt x="51891" y="112941"/>
                  </a:cubicBezTo>
                  <a:cubicBezTo>
                    <a:pt x="51891" y="120000"/>
                    <a:pt x="42162" y="120000"/>
                    <a:pt x="38918" y="120000"/>
                  </a:cubicBezTo>
                  <a:cubicBezTo>
                    <a:pt x="35675" y="112941"/>
                    <a:pt x="35675" y="98823"/>
                    <a:pt x="32432" y="105882"/>
                  </a:cubicBezTo>
                  <a:cubicBezTo>
                    <a:pt x="25945" y="112941"/>
                    <a:pt x="22702" y="112941"/>
                    <a:pt x="16216" y="112941"/>
                  </a:cubicBezTo>
                  <a:cubicBezTo>
                    <a:pt x="12972" y="112941"/>
                    <a:pt x="6486" y="120000"/>
                    <a:pt x="3243" y="120000"/>
                  </a:cubicBezTo>
                  <a:cubicBezTo>
                    <a:pt x="0" y="120000"/>
                    <a:pt x="9729" y="98823"/>
                    <a:pt x="6486" y="91764"/>
                  </a:cubicBezTo>
                  <a:cubicBezTo>
                    <a:pt x="6486" y="91764"/>
                    <a:pt x="3243" y="98823"/>
                    <a:pt x="0" y="98823"/>
                  </a:cubicBezTo>
                  <a:cubicBezTo>
                    <a:pt x="0" y="91764"/>
                    <a:pt x="16216" y="84705"/>
                    <a:pt x="19459" y="84705"/>
                  </a:cubicBezTo>
                  <a:cubicBezTo>
                    <a:pt x="25945" y="84705"/>
                    <a:pt x="25945" y="77647"/>
                    <a:pt x="29189" y="70588"/>
                  </a:cubicBezTo>
                  <a:cubicBezTo>
                    <a:pt x="35675" y="56470"/>
                    <a:pt x="38918" y="56470"/>
                    <a:pt x="42162" y="49411"/>
                  </a:cubicBezTo>
                  <a:cubicBezTo>
                    <a:pt x="48648" y="35294"/>
                    <a:pt x="51891" y="21176"/>
                    <a:pt x="58378" y="21176"/>
                  </a:cubicBezTo>
                  <a:cubicBezTo>
                    <a:pt x="64864" y="14117"/>
                    <a:pt x="71351" y="14117"/>
                    <a:pt x="77837" y="21176"/>
                  </a:cubicBezTo>
                  <a:cubicBezTo>
                    <a:pt x="84324" y="21176"/>
                    <a:pt x="94054" y="28235"/>
                    <a:pt x="97297" y="21176"/>
                  </a:cubicBezTo>
                  <a:cubicBezTo>
                    <a:pt x="100540" y="14117"/>
                    <a:pt x="97297" y="0"/>
                    <a:pt x="103783" y="0"/>
                  </a:cubicBezTo>
                  <a:cubicBezTo>
                    <a:pt x="103783" y="0"/>
                    <a:pt x="116756" y="7058"/>
                    <a:pt x="116756" y="14117"/>
                  </a:cubicBezTo>
                  <a:cubicBezTo>
                    <a:pt x="120000" y="14117"/>
                    <a:pt x="110270" y="21176"/>
                    <a:pt x="110270" y="28235"/>
                  </a:cubicBezTo>
                  <a:cubicBezTo>
                    <a:pt x="110270" y="35294"/>
                    <a:pt x="120000" y="42352"/>
                    <a:pt x="110270" y="49411"/>
                  </a:cubicBezTo>
                  <a:cubicBezTo>
                    <a:pt x="107027" y="56470"/>
                    <a:pt x="116756" y="63529"/>
                    <a:pt x="113513" y="63529"/>
                  </a:cubicBezTo>
                  <a:cubicBezTo>
                    <a:pt x="107027" y="70588"/>
                    <a:pt x="103783" y="70588"/>
                    <a:pt x="100540" y="70588"/>
                  </a:cubicBezTo>
                  <a:cubicBezTo>
                    <a:pt x="100540" y="77647"/>
                    <a:pt x="100540" y="77647"/>
                    <a:pt x="97297" y="84705"/>
                  </a:cubicBezTo>
                  <a:cubicBezTo>
                    <a:pt x="94054" y="91764"/>
                    <a:pt x="100540" y="77647"/>
                    <a:pt x="97297" y="8470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2" name="Google Shape;669;gb0755e36db_0_0">
              <a:extLst>
                <a:ext uri="{FF2B5EF4-FFF2-40B4-BE49-F238E27FC236}">
                  <a16:creationId xmlns:a16="http://schemas.microsoft.com/office/drawing/2014/main" id="{5A7D257B-4143-9B43-BA70-D9F7C5F4C5F6}"/>
                </a:ext>
              </a:extLst>
            </p:cNvPr>
            <p:cNvSpPr/>
            <p:nvPr/>
          </p:nvSpPr>
          <p:spPr>
            <a:xfrm>
              <a:off x="6982637" y="5216508"/>
              <a:ext cx="66000" cy="17100"/>
            </a:xfrm>
            <a:custGeom>
              <a:avLst/>
              <a:gdLst/>
              <a:ahLst/>
              <a:cxnLst/>
              <a:rect l="l" t="t" r="r" b="b"/>
              <a:pathLst>
                <a:path w="120000" h="120000" extrusionOk="0">
                  <a:moveTo>
                    <a:pt x="90000" y="120000"/>
                  </a:moveTo>
                  <a:cubicBezTo>
                    <a:pt x="60000" y="120000"/>
                    <a:pt x="0" y="60000"/>
                    <a:pt x="45000" y="0"/>
                  </a:cubicBezTo>
                  <a:cubicBezTo>
                    <a:pt x="75000" y="0"/>
                    <a:pt x="120000" y="120000"/>
                    <a:pt x="9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3" name="Google Shape;670;gb0755e36db_0_0">
              <a:extLst>
                <a:ext uri="{FF2B5EF4-FFF2-40B4-BE49-F238E27FC236}">
                  <a16:creationId xmlns:a16="http://schemas.microsoft.com/office/drawing/2014/main" id="{AE5EE59F-78BF-C547-977E-8160E2636763}"/>
                </a:ext>
              </a:extLst>
            </p:cNvPr>
            <p:cNvSpPr/>
            <p:nvPr/>
          </p:nvSpPr>
          <p:spPr>
            <a:xfrm>
              <a:off x="7040111" y="5098661"/>
              <a:ext cx="178200" cy="83400"/>
            </a:xfrm>
            <a:custGeom>
              <a:avLst/>
              <a:gdLst/>
              <a:ahLst/>
              <a:cxnLst/>
              <a:rect l="l" t="t" r="r" b="b"/>
              <a:pathLst>
                <a:path w="120000" h="120000" extrusionOk="0">
                  <a:moveTo>
                    <a:pt x="40000" y="108000"/>
                  </a:moveTo>
                  <a:cubicBezTo>
                    <a:pt x="34285" y="108000"/>
                    <a:pt x="0" y="72000"/>
                    <a:pt x="11428" y="48000"/>
                  </a:cubicBezTo>
                  <a:cubicBezTo>
                    <a:pt x="22857" y="24000"/>
                    <a:pt x="40000" y="24000"/>
                    <a:pt x="51428" y="24000"/>
                  </a:cubicBezTo>
                  <a:cubicBezTo>
                    <a:pt x="68571" y="12000"/>
                    <a:pt x="85714" y="0"/>
                    <a:pt x="97142" y="0"/>
                  </a:cubicBezTo>
                  <a:cubicBezTo>
                    <a:pt x="102857" y="0"/>
                    <a:pt x="120000" y="12000"/>
                    <a:pt x="108571" y="24000"/>
                  </a:cubicBezTo>
                  <a:cubicBezTo>
                    <a:pt x="102857" y="36000"/>
                    <a:pt x="85714" y="24000"/>
                    <a:pt x="80000" y="48000"/>
                  </a:cubicBezTo>
                  <a:cubicBezTo>
                    <a:pt x="80000" y="48000"/>
                    <a:pt x="108571" y="72000"/>
                    <a:pt x="85714" y="84000"/>
                  </a:cubicBezTo>
                  <a:cubicBezTo>
                    <a:pt x="74285" y="96000"/>
                    <a:pt x="57142" y="120000"/>
                    <a:pt x="40000" y="108000"/>
                  </a:cubicBezTo>
                  <a:cubicBezTo>
                    <a:pt x="28571" y="108000"/>
                    <a:pt x="51428" y="120000"/>
                    <a:pt x="40000" y="10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4" name="Google Shape;671;gb0755e36db_0_0">
              <a:extLst>
                <a:ext uri="{FF2B5EF4-FFF2-40B4-BE49-F238E27FC236}">
                  <a16:creationId xmlns:a16="http://schemas.microsoft.com/office/drawing/2014/main" id="{1D782F4C-A5A0-2E48-B80B-85CD6C493D93}"/>
                </a:ext>
              </a:extLst>
            </p:cNvPr>
            <p:cNvSpPr/>
            <p:nvPr/>
          </p:nvSpPr>
          <p:spPr>
            <a:xfrm>
              <a:off x="6965394" y="5115906"/>
              <a:ext cx="66000" cy="34500"/>
            </a:xfrm>
            <a:custGeom>
              <a:avLst/>
              <a:gdLst/>
              <a:ahLst/>
              <a:cxnLst/>
              <a:rect l="l" t="t" r="r" b="b"/>
              <a:pathLst>
                <a:path w="120000" h="120000" extrusionOk="0">
                  <a:moveTo>
                    <a:pt x="90000" y="120000"/>
                  </a:moveTo>
                  <a:cubicBezTo>
                    <a:pt x="60000" y="120000"/>
                    <a:pt x="0" y="0"/>
                    <a:pt x="45000" y="0"/>
                  </a:cubicBezTo>
                  <a:cubicBezTo>
                    <a:pt x="90000" y="0"/>
                    <a:pt x="120000" y="90000"/>
                    <a:pt x="9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5" name="Google Shape;672;gb0755e36db_0_0">
              <a:extLst>
                <a:ext uri="{FF2B5EF4-FFF2-40B4-BE49-F238E27FC236}">
                  <a16:creationId xmlns:a16="http://schemas.microsoft.com/office/drawing/2014/main" id="{A4A06EF5-10A2-D04F-8A4B-87948F5A520B}"/>
                </a:ext>
              </a:extLst>
            </p:cNvPr>
            <p:cNvSpPr/>
            <p:nvPr/>
          </p:nvSpPr>
          <p:spPr>
            <a:xfrm>
              <a:off x="7057354" y="5038295"/>
              <a:ext cx="178200" cy="60300"/>
            </a:xfrm>
            <a:custGeom>
              <a:avLst/>
              <a:gdLst/>
              <a:ahLst/>
              <a:cxnLst/>
              <a:rect l="l" t="t" r="r" b="b"/>
              <a:pathLst>
                <a:path w="120000" h="120000" extrusionOk="0">
                  <a:moveTo>
                    <a:pt x="5714" y="85714"/>
                  </a:moveTo>
                  <a:cubicBezTo>
                    <a:pt x="0" y="85714"/>
                    <a:pt x="17142" y="68571"/>
                    <a:pt x="22857" y="68571"/>
                  </a:cubicBezTo>
                  <a:cubicBezTo>
                    <a:pt x="34285" y="51428"/>
                    <a:pt x="40000" y="34285"/>
                    <a:pt x="51428" y="17142"/>
                  </a:cubicBezTo>
                  <a:cubicBezTo>
                    <a:pt x="68571" y="0"/>
                    <a:pt x="85714" y="17142"/>
                    <a:pt x="102857" y="51428"/>
                  </a:cubicBezTo>
                  <a:cubicBezTo>
                    <a:pt x="120000" y="102857"/>
                    <a:pt x="68571" y="102857"/>
                    <a:pt x="62857" y="102857"/>
                  </a:cubicBezTo>
                  <a:cubicBezTo>
                    <a:pt x="51428" y="102857"/>
                    <a:pt x="45714" y="119999"/>
                    <a:pt x="34285" y="102857"/>
                  </a:cubicBezTo>
                  <a:cubicBezTo>
                    <a:pt x="22857" y="85714"/>
                    <a:pt x="11428" y="102857"/>
                    <a:pt x="5714" y="85714"/>
                  </a:cubicBezTo>
                  <a:cubicBezTo>
                    <a:pt x="0" y="68571"/>
                    <a:pt x="11428" y="102857"/>
                    <a:pt x="5714" y="8571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6" name="Google Shape;673;gb0755e36db_0_0">
              <a:extLst>
                <a:ext uri="{FF2B5EF4-FFF2-40B4-BE49-F238E27FC236}">
                  <a16:creationId xmlns:a16="http://schemas.microsoft.com/office/drawing/2014/main" id="{2A3EA127-9072-3D45-8770-8BD0226D5F84}"/>
                </a:ext>
              </a:extLst>
            </p:cNvPr>
            <p:cNvSpPr/>
            <p:nvPr/>
          </p:nvSpPr>
          <p:spPr>
            <a:xfrm>
              <a:off x="7488404" y="5216508"/>
              <a:ext cx="235500" cy="161100"/>
            </a:xfrm>
            <a:custGeom>
              <a:avLst/>
              <a:gdLst/>
              <a:ahLst/>
              <a:cxnLst/>
              <a:rect l="l" t="t" r="r" b="b"/>
              <a:pathLst>
                <a:path w="120000" h="120000" extrusionOk="0">
                  <a:moveTo>
                    <a:pt x="94285" y="120000"/>
                  </a:moveTo>
                  <a:cubicBezTo>
                    <a:pt x="85714" y="120000"/>
                    <a:pt x="72857" y="120000"/>
                    <a:pt x="64285" y="120000"/>
                  </a:cubicBezTo>
                  <a:cubicBezTo>
                    <a:pt x="51428" y="120000"/>
                    <a:pt x="64285" y="113684"/>
                    <a:pt x="64285" y="107368"/>
                  </a:cubicBezTo>
                  <a:cubicBezTo>
                    <a:pt x="68571" y="101052"/>
                    <a:pt x="47142" y="101052"/>
                    <a:pt x="51428" y="94736"/>
                  </a:cubicBezTo>
                  <a:cubicBezTo>
                    <a:pt x="55714" y="88421"/>
                    <a:pt x="64285" y="82105"/>
                    <a:pt x="72857" y="82105"/>
                  </a:cubicBezTo>
                  <a:cubicBezTo>
                    <a:pt x="77142" y="75789"/>
                    <a:pt x="72857" y="75789"/>
                    <a:pt x="68571" y="75789"/>
                  </a:cubicBezTo>
                  <a:cubicBezTo>
                    <a:pt x="59999" y="69473"/>
                    <a:pt x="51428" y="75789"/>
                    <a:pt x="38571" y="82105"/>
                  </a:cubicBezTo>
                  <a:cubicBezTo>
                    <a:pt x="29999" y="82105"/>
                    <a:pt x="21428" y="82105"/>
                    <a:pt x="8571" y="82105"/>
                  </a:cubicBezTo>
                  <a:cubicBezTo>
                    <a:pt x="8571" y="88421"/>
                    <a:pt x="0" y="88421"/>
                    <a:pt x="4285" y="75789"/>
                  </a:cubicBezTo>
                  <a:cubicBezTo>
                    <a:pt x="12857" y="63157"/>
                    <a:pt x="21428" y="69473"/>
                    <a:pt x="29999" y="63157"/>
                  </a:cubicBezTo>
                  <a:cubicBezTo>
                    <a:pt x="47142" y="56842"/>
                    <a:pt x="17142" y="56842"/>
                    <a:pt x="17142" y="50526"/>
                  </a:cubicBezTo>
                  <a:cubicBezTo>
                    <a:pt x="12857" y="50526"/>
                    <a:pt x="29999" y="37894"/>
                    <a:pt x="29999" y="37894"/>
                  </a:cubicBezTo>
                  <a:cubicBezTo>
                    <a:pt x="29999" y="37894"/>
                    <a:pt x="17142" y="37894"/>
                    <a:pt x="12857" y="37894"/>
                  </a:cubicBezTo>
                  <a:cubicBezTo>
                    <a:pt x="12857" y="31578"/>
                    <a:pt x="25714" y="25263"/>
                    <a:pt x="29999" y="25263"/>
                  </a:cubicBezTo>
                  <a:cubicBezTo>
                    <a:pt x="38571" y="25263"/>
                    <a:pt x="47142" y="44210"/>
                    <a:pt x="55714" y="50526"/>
                  </a:cubicBezTo>
                  <a:cubicBezTo>
                    <a:pt x="59999" y="50526"/>
                    <a:pt x="64285" y="63157"/>
                    <a:pt x="68571" y="56842"/>
                  </a:cubicBezTo>
                  <a:cubicBezTo>
                    <a:pt x="81428" y="44210"/>
                    <a:pt x="55714" y="44210"/>
                    <a:pt x="55714" y="44210"/>
                  </a:cubicBezTo>
                  <a:cubicBezTo>
                    <a:pt x="59999" y="44210"/>
                    <a:pt x="77142" y="37894"/>
                    <a:pt x="59999" y="31578"/>
                  </a:cubicBezTo>
                  <a:cubicBezTo>
                    <a:pt x="55714" y="31578"/>
                    <a:pt x="51428" y="31578"/>
                    <a:pt x="47142" y="25263"/>
                  </a:cubicBezTo>
                  <a:cubicBezTo>
                    <a:pt x="38571" y="18947"/>
                    <a:pt x="47142" y="18947"/>
                    <a:pt x="47142" y="12631"/>
                  </a:cubicBezTo>
                  <a:cubicBezTo>
                    <a:pt x="42857" y="12631"/>
                    <a:pt x="29999" y="18947"/>
                    <a:pt x="29999" y="18947"/>
                  </a:cubicBezTo>
                  <a:cubicBezTo>
                    <a:pt x="25714" y="12631"/>
                    <a:pt x="55714" y="6315"/>
                    <a:pt x="55714" y="6315"/>
                  </a:cubicBezTo>
                  <a:cubicBezTo>
                    <a:pt x="55714" y="6315"/>
                    <a:pt x="51428" y="12631"/>
                    <a:pt x="51428" y="12631"/>
                  </a:cubicBezTo>
                  <a:cubicBezTo>
                    <a:pt x="47142" y="18947"/>
                    <a:pt x="59999" y="18947"/>
                    <a:pt x="64285" y="18947"/>
                  </a:cubicBezTo>
                  <a:cubicBezTo>
                    <a:pt x="77142" y="25263"/>
                    <a:pt x="81428" y="25263"/>
                    <a:pt x="89999" y="12631"/>
                  </a:cubicBezTo>
                  <a:cubicBezTo>
                    <a:pt x="102857" y="0"/>
                    <a:pt x="115714" y="37894"/>
                    <a:pt x="111428" y="50526"/>
                  </a:cubicBezTo>
                  <a:cubicBezTo>
                    <a:pt x="111428" y="63157"/>
                    <a:pt x="111428" y="69473"/>
                    <a:pt x="115714" y="75789"/>
                  </a:cubicBezTo>
                  <a:cubicBezTo>
                    <a:pt x="119999" y="88421"/>
                    <a:pt x="119999" y="94736"/>
                    <a:pt x="111428" y="88421"/>
                  </a:cubicBezTo>
                  <a:cubicBezTo>
                    <a:pt x="102857" y="75789"/>
                    <a:pt x="107142" y="101052"/>
                    <a:pt x="111428" y="107368"/>
                  </a:cubicBezTo>
                  <a:cubicBezTo>
                    <a:pt x="115714" y="113684"/>
                    <a:pt x="98571" y="120000"/>
                    <a:pt x="94285"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7" name="Google Shape;674;gb0755e36db_0_0">
              <a:extLst>
                <a:ext uri="{FF2B5EF4-FFF2-40B4-BE49-F238E27FC236}">
                  <a16:creationId xmlns:a16="http://schemas.microsoft.com/office/drawing/2014/main" id="{39EADDAC-3BD7-6C4D-94B7-704A03B48061}"/>
                </a:ext>
              </a:extLst>
            </p:cNvPr>
            <p:cNvSpPr/>
            <p:nvPr/>
          </p:nvSpPr>
          <p:spPr>
            <a:xfrm>
              <a:off x="7462542" y="5294120"/>
              <a:ext cx="74700" cy="23100"/>
            </a:xfrm>
            <a:custGeom>
              <a:avLst/>
              <a:gdLst/>
              <a:ahLst/>
              <a:cxnLst/>
              <a:rect l="l" t="t" r="r" b="b"/>
              <a:pathLst>
                <a:path w="120000" h="120000" extrusionOk="0">
                  <a:moveTo>
                    <a:pt x="13333" y="120000"/>
                  </a:moveTo>
                  <a:cubicBezTo>
                    <a:pt x="53333" y="80000"/>
                    <a:pt x="120000" y="0"/>
                    <a:pt x="93333" y="0"/>
                  </a:cubicBezTo>
                  <a:cubicBezTo>
                    <a:pt x="53333" y="0"/>
                    <a:pt x="0" y="120000"/>
                    <a:pt x="13333"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8" name="Google Shape;675;gb0755e36db_0_0">
              <a:extLst>
                <a:ext uri="{FF2B5EF4-FFF2-40B4-BE49-F238E27FC236}">
                  <a16:creationId xmlns:a16="http://schemas.microsoft.com/office/drawing/2014/main" id="{88DFF7D2-845D-DA41-BC77-3C2D26F69045}"/>
                </a:ext>
              </a:extLst>
            </p:cNvPr>
            <p:cNvSpPr/>
            <p:nvPr/>
          </p:nvSpPr>
          <p:spPr>
            <a:xfrm>
              <a:off x="7445300" y="5285498"/>
              <a:ext cx="69000" cy="17100"/>
            </a:xfrm>
            <a:custGeom>
              <a:avLst/>
              <a:gdLst/>
              <a:ahLst/>
              <a:cxnLst/>
              <a:rect l="l" t="t" r="r" b="b"/>
              <a:pathLst>
                <a:path w="120000" h="120000" extrusionOk="0">
                  <a:moveTo>
                    <a:pt x="15000" y="120000"/>
                  </a:moveTo>
                  <a:cubicBezTo>
                    <a:pt x="0" y="120000"/>
                    <a:pt x="60000" y="0"/>
                    <a:pt x="90000" y="0"/>
                  </a:cubicBezTo>
                  <a:cubicBezTo>
                    <a:pt x="120000" y="0"/>
                    <a:pt x="60000" y="120000"/>
                    <a:pt x="15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19" name="Google Shape;676;gb0755e36db_0_0">
              <a:extLst>
                <a:ext uri="{FF2B5EF4-FFF2-40B4-BE49-F238E27FC236}">
                  <a16:creationId xmlns:a16="http://schemas.microsoft.com/office/drawing/2014/main" id="{E754C0ED-4347-4F4C-8451-78DF31D7657A}"/>
                </a:ext>
              </a:extLst>
            </p:cNvPr>
            <p:cNvSpPr/>
            <p:nvPr/>
          </p:nvSpPr>
          <p:spPr>
            <a:xfrm>
              <a:off x="7410814" y="5259625"/>
              <a:ext cx="86100" cy="43200"/>
            </a:xfrm>
            <a:custGeom>
              <a:avLst/>
              <a:gdLst/>
              <a:ahLst/>
              <a:cxnLst/>
              <a:rect l="l" t="t" r="r" b="b"/>
              <a:pathLst>
                <a:path w="120000" h="120000" extrusionOk="0">
                  <a:moveTo>
                    <a:pt x="24000" y="72000"/>
                  </a:moveTo>
                  <a:cubicBezTo>
                    <a:pt x="0" y="48000"/>
                    <a:pt x="120000" y="0"/>
                    <a:pt x="120000" y="24000"/>
                  </a:cubicBezTo>
                  <a:cubicBezTo>
                    <a:pt x="120000" y="48000"/>
                    <a:pt x="72000" y="120000"/>
                    <a:pt x="24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0" name="Google Shape;677;gb0755e36db_0_0">
              <a:extLst>
                <a:ext uri="{FF2B5EF4-FFF2-40B4-BE49-F238E27FC236}">
                  <a16:creationId xmlns:a16="http://schemas.microsoft.com/office/drawing/2014/main" id="{0C9AC1DD-2E3B-9547-ADA6-6A081D4246D5}"/>
                </a:ext>
              </a:extLst>
            </p:cNvPr>
            <p:cNvSpPr/>
            <p:nvPr/>
          </p:nvSpPr>
          <p:spPr>
            <a:xfrm>
              <a:off x="7419437" y="5225135"/>
              <a:ext cx="60300" cy="43200"/>
            </a:xfrm>
            <a:custGeom>
              <a:avLst/>
              <a:gdLst/>
              <a:ahLst/>
              <a:cxnLst/>
              <a:rect l="l" t="t" r="r" b="b"/>
              <a:pathLst>
                <a:path w="120000" h="120000" extrusionOk="0">
                  <a:moveTo>
                    <a:pt x="17142" y="120000"/>
                  </a:moveTo>
                  <a:cubicBezTo>
                    <a:pt x="0" y="96000"/>
                    <a:pt x="0" y="48000"/>
                    <a:pt x="0" y="24000"/>
                  </a:cubicBezTo>
                  <a:cubicBezTo>
                    <a:pt x="17142" y="0"/>
                    <a:pt x="51428" y="24000"/>
                    <a:pt x="68571" y="48000"/>
                  </a:cubicBezTo>
                  <a:cubicBezTo>
                    <a:pt x="68571" y="48000"/>
                    <a:pt x="119999" y="72000"/>
                    <a:pt x="119999" y="96000"/>
                  </a:cubicBezTo>
                  <a:cubicBezTo>
                    <a:pt x="119999" y="96000"/>
                    <a:pt x="34285" y="120000"/>
                    <a:pt x="17142" y="120000"/>
                  </a:cubicBezTo>
                  <a:cubicBezTo>
                    <a:pt x="0" y="96000"/>
                    <a:pt x="68571" y="120000"/>
                    <a:pt x="17142"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1" name="Google Shape;678;gb0755e36db_0_0">
              <a:extLst>
                <a:ext uri="{FF2B5EF4-FFF2-40B4-BE49-F238E27FC236}">
                  <a16:creationId xmlns:a16="http://schemas.microsoft.com/office/drawing/2014/main" id="{489E7058-1C93-304A-ADCF-7F7AAC85325D}"/>
                </a:ext>
              </a:extLst>
            </p:cNvPr>
            <p:cNvSpPr/>
            <p:nvPr/>
          </p:nvSpPr>
          <p:spPr>
            <a:xfrm>
              <a:off x="7336101" y="5124527"/>
              <a:ext cx="100500" cy="74700"/>
            </a:xfrm>
            <a:custGeom>
              <a:avLst/>
              <a:gdLst/>
              <a:ahLst/>
              <a:cxnLst/>
              <a:rect l="l" t="t" r="r" b="b"/>
              <a:pathLst>
                <a:path w="120000" h="120000" extrusionOk="0">
                  <a:moveTo>
                    <a:pt x="80000" y="106666"/>
                  </a:moveTo>
                  <a:cubicBezTo>
                    <a:pt x="60000" y="120000"/>
                    <a:pt x="0" y="0"/>
                    <a:pt x="30000" y="13333"/>
                  </a:cubicBezTo>
                  <a:cubicBezTo>
                    <a:pt x="60000" y="40000"/>
                    <a:pt x="120000" y="106666"/>
                    <a:pt x="80000"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2" name="Google Shape;679;gb0755e36db_0_0">
              <a:extLst>
                <a:ext uri="{FF2B5EF4-FFF2-40B4-BE49-F238E27FC236}">
                  <a16:creationId xmlns:a16="http://schemas.microsoft.com/office/drawing/2014/main" id="{F2932305-B486-8B41-ABA7-6A2D0B7267EE}"/>
                </a:ext>
              </a:extLst>
            </p:cNvPr>
            <p:cNvSpPr/>
            <p:nvPr/>
          </p:nvSpPr>
          <p:spPr>
            <a:xfrm>
              <a:off x="7497026" y="5115906"/>
              <a:ext cx="74700" cy="25800"/>
            </a:xfrm>
            <a:custGeom>
              <a:avLst/>
              <a:gdLst/>
              <a:ahLst/>
              <a:cxnLst/>
              <a:rect l="l" t="t" r="r" b="b"/>
              <a:pathLst>
                <a:path w="120000" h="120000" extrusionOk="0">
                  <a:moveTo>
                    <a:pt x="26666" y="40000"/>
                  </a:moveTo>
                  <a:cubicBezTo>
                    <a:pt x="66666" y="0"/>
                    <a:pt x="120000" y="80000"/>
                    <a:pt x="106666" y="80000"/>
                  </a:cubicBezTo>
                  <a:cubicBezTo>
                    <a:pt x="40000" y="120000"/>
                    <a:pt x="0" y="80000"/>
                    <a:pt x="26666"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3" name="Google Shape;680;gb0755e36db_0_0">
              <a:extLst>
                <a:ext uri="{FF2B5EF4-FFF2-40B4-BE49-F238E27FC236}">
                  <a16:creationId xmlns:a16="http://schemas.microsoft.com/office/drawing/2014/main" id="{71F6817D-2072-C24A-9D60-A5F74B57CF3B}"/>
                </a:ext>
              </a:extLst>
            </p:cNvPr>
            <p:cNvSpPr/>
            <p:nvPr/>
          </p:nvSpPr>
          <p:spPr>
            <a:xfrm>
              <a:off x="7353341" y="4980807"/>
              <a:ext cx="301800" cy="161100"/>
            </a:xfrm>
            <a:custGeom>
              <a:avLst/>
              <a:gdLst/>
              <a:ahLst/>
              <a:cxnLst/>
              <a:rect l="l" t="t" r="r" b="b"/>
              <a:pathLst>
                <a:path w="120000" h="120000" extrusionOk="0">
                  <a:moveTo>
                    <a:pt x="93333" y="107368"/>
                  </a:moveTo>
                  <a:cubicBezTo>
                    <a:pt x="90000" y="107368"/>
                    <a:pt x="90000" y="101052"/>
                    <a:pt x="90000" y="94736"/>
                  </a:cubicBezTo>
                  <a:cubicBezTo>
                    <a:pt x="86666" y="88421"/>
                    <a:pt x="76666" y="82105"/>
                    <a:pt x="73333" y="82105"/>
                  </a:cubicBezTo>
                  <a:cubicBezTo>
                    <a:pt x="70000" y="82105"/>
                    <a:pt x="46666" y="94736"/>
                    <a:pt x="46666" y="88421"/>
                  </a:cubicBezTo>
                  <a:cubicBezTo>
                    <a:pt x="46666" y="88421"/>
                    <a:pt x="60000" y="75789"/>
                    <a:pt x="60000" y="75789"/>
                  </a:cubicBezTo>
                  <a:cubicBezTo>
                    <a:pt x="50000" y="69473"/>
                    <a:pt x="36666" y="88421"/>
                    <a:pt x="26666" y="75789"/>
                  </a:cubicBezTo>
                  <a:cubicBezTo>
                    <a:pt x="6666" y="56842"/>
                    <a:pt x="43333" y="63157"/>
                    <a:pt x="43333" y="63157"/>
                  </a:cubicBezTo>
                  <a:cubicBezTo>
                    <a:pt x="43333" y="63157"/>
                    <a:pt x="40000" y="56842"/>
                    <a:pt x="40000" y="56842"/>
                  </a:cubicBezTo>
                  <a:cubicBezTo>
                    <a:pt x="40000" y="56842"/>
                    <a:pt x="43333" y="50526"/>
                    <a:pt x="43333" y="50526"/>
                  </a:cubicBezTo>
                  <a:cubicBezTo>
                    <a:pt x="46666" y="44210"/>
                    <a:pt x="36666" y="50526"/>
                    <a:pt x="36666" y="50526"/>
                  </a:cubicBezTo>
                  <a:cubicBezTo>
                    <a:pt x="33333" y="44210"/>
                    <a:pt x="40000" y="37894"/>
                    <a:pt x="33333" y="37894"/>
                  </a:cubicBezTo>
                  <a:cubicBezTo>
                    <a:pt x="30000" y="37894"/>
                    <a:pt x="23333" y="44210"/>
                    <a:pt x="20000" y="37894"/>
                  </a:cubicBezTo>
                  <a:cubicBezTo>
                    <a:pt x="20000" y="31578"/>
                    <a:pt x="13333" y="37894"/>
                    <a:pt x="10000" y="31578"/>
                  </a:cubicBezTo>
                  <a:cubicBezTo>
                    <a:pt x="0" y="0"/>
                    <a:pt x="23333" y="12631"/>
                    <a:pt x="30000" y="12631"/>
                  </a:cubicBezTo>
                  <a:cubicBezTo>
                    <a:pt x="36666" y="6315"/>
                    <a:pt x="46666" y="0"/>
                    <a:pt x="53333" y="6315"/>
                  </a:cubicBezTo>
                  <a:cubicBezTo>
                    <a:pt x="63333" y="12631"/>
                    <a:pt x="46666" y="44210"/>
                    <a:pt x="60000" y="31578"/>
                  </a:cubicBezTo>
                  <a:cubicBezTo>
                    <a:pt x="63333" y="31578"/>
                    <a:pt x="70000" y="18947"/>
                    <a:pt x="73333" y="25263"/>
                  </a:cubicBezTo>
                  <a:cubicBezTo>
                    <a:pt x="76666" y="31578"/>
                    <a:pt x="80000" y="44210"/>
                    <a:pt x="83333" y="44210"/>
                  </a:cubicBezTo>
                  <a:cubicBezTo>
                    <a:pt x="86666" y="44210"/>
                    <a:pt x="96666" y="37894"/>
                    <a:pt x="100000" y="44210"/>
                  </a:cubicBezTo>
                  <a:cubicBezTo>
                    <a:pt x="106666" y="50526"/>
                    <a:pt x="106666" y="69473"/>
                    <a:pt x="110000" y="75789"/>
                  </a:cubicBezTo>
                  <a:cubicBezTo>
                    <a:pt x="113333" y="88421"/>
                    <a:pt x="120000" y="94736"/>
                    <a:pt x="113333" y="101052"/>
                  </a:cubicBezTo>
                  <a:cubicBezTo>
                    <a:pt x="110000" y="113684"/>
                    <a:pt x="100000" y="113684"/>
                    <a:pt x="93333" y="107368"/>
                  </a:cubicBezTo>
                  <a:cubicBezTo>
                    <a:pt x="90000" y="101052"/>
                    <a:pt x="103333" y="120000"/>
                    <a:pt x="93333" y="10736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4" name="Google Shape;681;gb0755e36db_0_0">
              <a:extLst>
                <a:ext uri="{FF2B5EF4-FFF2-40B4-BE49-F238E27FC236}">
                  <a16:creationId xmlns:a16="http://schemas.microsoft.com/office/drawing/2014/main" id="{44A15B76-A11B-3445-A7DD-FD92ABF650F7}"/>
                </a:ext>
              </a:extLst>
            </p:cNvPr>
            <p:cNvSpPr/>
            <p:nvPr/>
          </p:nvSpPr>
          <p:spPr>
            <a:xfrm>
              <a:off x="7588983" y="4903197"/>
              <a:ext cx="92100" cy="43200"/>
            </a:xfrm>
            <a:custGeom>
              <a:avLst/>
              <a:gdLst/>
              <a:ahLst/>
              <a:cxnLst/>
              <a:rect l="l" t="t" r="r" b="b"/>
              <a:pathLst>
                <a:path w="120000" h="120000" extrusionOk="0">
                  <a:moveTo>
                    <a:pt x="87272" y="120000"/>
                  </a:moveTo>
                  <a:cubicBezTo>
                    <a:pt x="65454" y="120000"/>
                    <a:pt x="65454" y="96000"/>
                    <a:pt x="43636" y="96000"/>
                  </a:cubicBezTo>
                  <a:cubicBezTo>
                    <a:pt x="43636" y="96000"/>
                    <a:pt x="0" y="96000"/>
                    <a:pt x="21818" y="72000"/>
                  </a:cubicBezTo>
                  <a:cubicBezTo>
                    <a:pt x="32727" y="24000"/>
                    <a:pt x="65454" y="0"/>
                    <a:pt x="76363" y="48000"/>
                  </a:cubicBezTo>
                  <a:cubicBezTo>
                    <a:pt x="98181" y="72000"/>
                    <a:pt x="120000" y="120000"/>
                    <a:pt x="87272"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5" name="Google Shape;682;gb0755e36db_0_0">
              <a:extLst>
                <a:ext uri="{FF2B5EF4-FFF2-40B4-BE49-F238E27FC236}">
                  <a16:creationId xmlns:a16="http://schemas.microsoft.com/office/drawing/2014/main" id="{6D259799-8C36-0C42-BD15-9B4B56147564}"/>
                </a:ext>
              </a:extLst>
            </p:cNvPr>
            <p:cNvSpPr/>
            <p:nvPr/>
          </p:nvSpPr>
          <p:spPr>
            <a:xfrm>
              <a:off x="7663699" y="5038295"/>
              <a:ext cx="169500" cy="94800"/>
            </a:xfrm>
            <a:custGeom>
              <a:avLst/>
              <a:gdLst/>
              <a:ahLst/>
              <a:cxnLst/>
              <a:rect l="l" t="t" r="r" b="b"/>
              <a:pathLst>
                <a:path w="120000" h="120000" extrusionOk="0">
                  <a:moveTo>
                    <a:pt x="48000" y="76363"/>
                  </a:moveTo>
                  <a:cubicBezTo>
                    <a:pt x="36000" y="76363"/>
                    <a:pt x="24000" y="65454"/>
                    <a:pt x="18000" y="54545"/>
                  </a:cubicBezTo>
                  <a:cubicBezTo>
                    <a:pt x="0" y="43636"/>
                    <a:pt x="24000" y="32727"/>
                    <a:pt x="24000" y="32727"/>
                  </a:cubicBezTo>
                  <a:cubicBezTo>
                    <a:pt x="24000" y="21818"/>
                    <a:pt x="12000" y="10909"/>
                    <a:pt x="6000" y="10909"/>
                  </a:cubicBezTo>
                  <a:cubicBezTo>
                    <a:pt x="6000" y="0"/>
                    <a:pt x="36000" y="10909"/>
                    <a:pt x="36000" y="10909"/>
                  </a:cubicBezTo>
                  <a:cubicBezTo>
                    <a:pt x="48000" y="10909"/>
                    <a:pt x="60000" y="21818"/>
                    <a:pt x="72000" y="32727"/>
                  </a:cubicBezTo>
                  <a:cubicBezTo>
                    <a:pt x="84000" y="32727"/>
                    <a:pt x="90000" y="32727"/>
                    <a:pt x="96000" y="32727"/>
                  </a:cubicBezTo>
                  <a:cubicBezTo>
                    <a:pt x="102000" y="32727"/>
                    <a:pt x="120000" y="43636"/>
                    <a:pt x="114000" y="43636"/>
                  </a:cubicBezTo>
                  <a:cubicBezTo>
                    <a:pt x="102000" y="65454"/>
                    <a:pt x="96000" y="54545"/>
                    <a:pt x="108000" y="87272"/>
                  </a:cubicBezTo>
                  <a:cubicBezTo>
                    <a:pt x="114000" y="98181"/>
                    <a:pt x="96000" y="98181"/>
                    <a:pt x="90000" y="109090"/>
                  </a:cubicBezTo>
                  <a:cubicBezTo>
                    <a:pt x="78000" y="109090"/>
                    <a:pt x="66000" y="120000"/>
                    <a:pt x="54000" y="120000"/>
                  </a:cubicBezTo>
                  <a:cubicBezTo>
                    <a:pt x="48000" y="109090"/>
                    <a:pt x="24000" y="98181"/>
                    <a:pt x="24000" y="87272"/>
                  </a:cubicBezTo>
                  <a:cubicBezTo>
                    <a:pt x="24000" y="87272"/>
                    <a:pt x="60000" y="76363"/>
                    <a:pt x="48000" y="76363"/>
                  </a:cubicBezTo>
                  <a:cubicBezTo>
                    <a:pt x="30000" y="65454"/>
                    <a:pt x="60000" y="76363"/>
                    <a:pt x="48000" y="763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6" name="Google Shape;683;gb0755e36db_0_0">
              <a:extLst>
                <a:ext uri="{FF2B5EF4-FFF2-40B4-BE49-F238E27FC236}">
                  <a16:creationId xmlns:a16="http://schemas.microsoft.com/office/drawing/2014/main" id="{3F734BB1-894D-9E42-B3F9-8E2D5918F459}"/>
                </a:ext>
              </a:extLst>
            </p:cNvPr>
            <p:cNvSpPr/>
            <p:nvPr/>
          </p:nvSpPr>
          <p:spPr>
            <a:xfrm>
              <a:off x="7758531" y="5124527"/>
              <a:ext cx="149400" cy="43200"/>
            </a:xfrm>
            <a:custGeom>
              <a:avLst/>
              <a:gdLst/>
              <a:ahLst/>
              <a:cxnLst/>
              <a:rect l="l" t="t" r="r" b="b"/>
              <a:pathLst>
                <a:path w="120000" h="120000" extrusionOk="0">
                  <a:moveTo>
                    <a:pt x="93333" y="120000"/>
                  </a:moveTo>
                  <a:cubicBezTo>
                    <a:pt x="93333" y="96000"/>
                    <a:pt x="120000" y="48000"/>
                    <a:pt x="106666" y="48000"/>
                  </a:cubicBezTo>
                  <a:cubicBezTo>
                    <a:pt x="100000" y="24000"/>
                    <a:pt x="93333" y="24000"/>
                    <a:pt x="86666" y="24000"/>
                  </a:cubicBezTo>
                  <a:cubicBezTo>
                    <a:pt x="66666" y="24000"/>
                    <a:pt x="40000" y="0"/>
                    <a:pt x="20000" y="24000"/>
                  </a:cubicBezTo>
                  <a:cubicBezTo>
                    <a:pt x="0" y="24000"/>
                    <a:pt x="6666" y="96000"/>
                    <a:pt x="26666" y="96000"/>
                  </a:cubicBezTo>
                  <a:cubicBezTo>
                    <a:pt x="46666" y="96000"/>
                    <a:pt x="73333" y="120000"/>
                    <a:pt x="93333" y="120000"/>
                  </a:cubicBezTo>
                  <a:cubicBezTo>
                    <a:pt x="106666" y="96000"/>
                    <a:pt x="80000" y="120000"/>
                    <a:pt x="93333"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7" name="Google Shape;684;gb0755e36db_0_0">
              <a:extLst>
                <a:ext uri="{FF2B5EF4-FFF2-40B4-BE49-F238E27FC236}">
                  <a16:creationId xmlns:a16="http://schemas.microsoft.com/office/drawing/2014/main" id="{8FE987EB-AB93-C149-8E45-93E02C5A585F}"/>
                </a:ext>
              </a:extLst>
            </p:cNvPr>
            <p:cNvSpPr/>
            <p:nvPr/>
          </p:nvSpPr>
          <p:spPr>
            <a:xfrm>
              <a:off x="7749911" y="5317115"/>
              <a:ext cx="140700" cy="94800"/>
            </a:xfrm>
            <a:custGeom>
              <a:avLst/>
              <a:gdLst/>
              <a:ahLst/>
              <a:cxnLst/>
              <a:rect l="l" t="t" r="r" b="b"/>
              <a:pathLst>
                <a:path w="120000" h="120000" extrusionOk="0">
                  <a:moveTo>
                    <a:pt x="49411" y="10909"/>
                  </a:moveTo>
                  <a:cubicBezTo>
                    <a:pt x="35294" y="0"/>
                    <a:pt x="14117" y="43636"/>
                    <a:pt x="7058" y="65454"/>
                  </a:cubicBezTo>
                  <a:cubicBezTo>
                    <a:pt x="0" y="87272"/>
                    <a:pt x="56470" y="109090"/>
                    <a:pt x="70588" y="109090"/>
                  </a:cubicBezTo>
                  <a:cubicBezTo>
                    <a:pt x="77647" y="120000"/>
                    <a:pt x="98823" y="120000"/>
                    <a:pt x="105882" y="109090"/>
                  </a:cubicBezTo>
                  <a:cubicBezTo>
                    <a:pt x="112941" y="109090"/>
                    <a:pt x="105882" y="98181"/>
                    <a:pt x="105882" y="87272"/>
                  </a:cubicBezTo>
                  <a:cubicBezTo>
                    <a:pt x="105882" y="76363"/>
                    <a:pt x="105882" y="65454"/>
                    <a:pt x="112941" y="65454"/>
                  </a:cubicBezTo>
                  <a:cubicBezTo>
                    <a:pt x="120000" y="43636"/>
                    <a:pt x="63529" y="10909"/>
                    <a:pt x="49411" y="10909"/>
                  </a:cubicBezTo>
                  <a:cubicBezTo>
                    <a:pt x="35294" y="0"/>
                    <a:pt x="56470" y="10909"/>
                    <a:pt x="49411" y="1090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8" name="Google Shape;685;gb0755e36db_0_0">
              <a:extLst>
                <a:ext uri="{FF2B5EF4-FFF2-40B4-BE49-F238E27FC236}">
                  <a16:creationId xmlns:a16="http://schemas.microsoft.com/office/drawing/2014/main" id="{E85477D4-CF94-A040-9454-96D7774F6CFC}"/>
                </a:ext>
              </a:extLst>
            </p:cNvPr>
            <p:cNvSpPr/>
            <p:nvPr/>
          </p:nvSpPr>
          <p:spPr>
            <a:xfrm>
              <a:off x="7816004" y="5294120"/>
              <a:ext cx="34500" cy="23100"/>
            </a:xfrm>
            <a:custGeom>
              <a:avLst/>
              <a:gdLst/>
              <a:ahLst/>
              <a:cxnLst/>
              <a:rect l="l" t="t" r="r" b="b"/>
              <a:pathLst>
                <a:path w="120000" h="120000" extrusionOk="0">
                  <a:moveTo>
                    <a:pt x="90000" y="80000"/>
                  </a:moveTo>
                  <a:cubicBezTo>
                    <a:pt x="30000" y="120000"/>
                    <a:pt x="0" y="40000"/>
                    <a:pt x="30000" y="40000"/>
                  </a:cubicBezTo>
                  <a:cubicBezTo>
                    <a:pt x="60000" y="0"/>
                    <a:pt x="120000" y="80000"/>
                    <a:pt x="90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29" name="Google Shape;686;gb0755e36db_0_0">
              <a:extLst>
                <a:ext uri="{FF2B5EF4-FFF2-40B4-BE49-F238E27FC236}">
                  <a16:creationId xmlns:a16="http://schemas.microsoft.com/office/drawing/2014/main" id="{FAAEA6D5-7ADE-2343-B705-137C1DAAAADA}"/>
                </a:ext>
              </a:extLst>
            </p:cNvPr>
            <p:cNvSpPr/>
            <p:nvPr/>
          </p:nvSpPr>
          <p:spPr>
            <a:xfrm>
              <a:off x="7968308" y="5141774"/>
              <a:ext cx="74700" cy="48900"/>
            </a:xfrm>
            <a:custGeom>
              <a:avLst/>
              <a:gdLst/>
              <a:ahLst/>
              <a:cxnLst/>
              <a:rect l="l" t="t" r="r" b="b"/>
              <a:pathLst>
                <a:path w="120000" h="120000" extrusionOk="0">
                  <a:moveTo>
                    <a:pt x="13333" y="100000"/>
                  </a:moveTo>
                  <a:cubicBezTo>
                    <a:pt x="13333" y="100000"/>
                    <a:pt x="26666" y="40000"/>
                    <a:pt x="13333" y="20000"/>
                  </a:cubicBezTo>
                  <a:cubicBezTo>
                    <a:pt x="13333" y="0"/>
                    <a:pt x="53333" y="20000"/>
                    <a:pt x="66666" y="20000"/>
                  </a:cubicBezTo>
                  <a:cubicBezTo>
                    <a:pt x="80000" y="20000"/>
                    <a:pt x="120000" y="40000"/>
                    <a:pt x="120000" y="60000"/>
                  </a:cubicBezTo>
                  <a:cubicBezTo>
                    <a:pt x="106666" y="80000"/>
                    <a:pt x="80000" y="100000"/>
                    <a:pt x="66666" y="100000"/>
                  </a:cubicBezTo>
                  <a:cubicBezTo>
                    <a:pt x="40000" y="120000"/>
                    <a:pt x="40000" y="120000"/>
                    <a:pt x="13333" y="100000"/>
                  </a:cubicBezTo>
                  <a:cubicBezTo>
                    <a:pt x="0" y="80000"/>
                    <a:pt x="26666" y="120000"/>
                    <a:pt x="13333" y="10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0" name="Google Shape;687;gb0755e36db_0_0">
              <a:extLst>
                <a:ext uri="{FF2B5EF4-FFF2-40B4-BE49-F238E27FC236}">
                  <a16:creationId xmlns:a16="http://schemas.microsoft.com/office/drawing/2014/main" id="{E3DE179E-2CEC-5D42-AB4E-36B9D02BBA33}"/>
                </a:ext>
              </a:extLst>
            </p:cNvPr>
            <p:cNvSpPr/>
            <p:nvPr/>
          </p:nvSpPr>
          <p:spPr>
            <a:xfrm>
              <a:off x="8008539" y="5216508"/>
              <a:ext cx="25800" cy="34500"/>
            </a:xfrm>
            <a:custGeom>
              <a:avLst/>
              <a:gdLst/>
              <a:ahLst/>
              <a:cxnLst/>
              <a:rect l="l" t="t" r="r" b="b"/>
              <a:pathLst>
                <a:path w="120000" h="120000" extrusionOk="0">
                  <a:moveTo>
                    <a:pt x="80000" y="30000"/>
                  </a:moveTo>
                  <a:cubicBezTo>
                    <a:pt x="0" y="0"/>
                    <a:pt x="0" y="90000"/>
                    <a:pt x="40000" y="90000"/>
                  </a:cubicBezTo>
                  <a:cubicBezTo>
                    <a:pt x="80000" y="120000"/>
                    <a:pt x="120000" y="60000"/>
                    <a:pt x="80000"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1" name="Google Shape;688;gb0755e36db_0_0">
              <a:extLst>
                <a:ext uri="{FF2B5EF4-FFF2-40B4-BE49-F238E27FC236}">
                  <a16:creationId xmlns:a16="http://schemas.microsoft.com/office/drawing/2014/main" id="{95C38661-837D-4643-8AB7-7EA1DFADA5E5}"/>
                </a:ext>
              </a:extLst>
            </p:cNvPr>
            <p:cNvSpPr/>
            <p:nvPr/>
          </p:nvSpPr>
          <p:spPr>
            <a:xfrm>
              <a:off x="7732667" y="5190641"/>
              <a:ext cx="750000" cy="230100"/>
            </a:xfrm>
            <a:custGeom>
              <a:avLst/>
              <a:gdLst/>
              <a:ahLst/>
              <a:cxnLst/>
              <a:rect l="l" t="t" r="r" b="b"/>
              <a:pathLst>
                <a:path w="120000" h="120000" extrusionOk="0">
                  <a:moveTo>
                    <a:pt x="22921" y="31111"/>
                  </a:moveTo>
                  <a:cubicBezTo>
                    <a:pt x="24269" y="31111"/>
                    <a:pt x="26966" y="22222"/>
                    <a:pt x="25617" y="17777"/>
                  </a:cubicBezTo>
                  <a:cubicBezTo>
                    <a:pt x="24269" y="13333"/>
                    <a:pt x="21573" y="8888"/>
                    <a:pt x="20224" y="8888"/>
                  </a:cubicBezTo>
                  <a:cubicBezTo>
                    <a:pt x="18876" y="8888"/>
                    <a:pt x="17528" y="8888"/>
                    <a:pt x="16179" y="8888"/>
                  </a:cubicBezTo>
                  <a:cubicBezTo>
                    <a:pt x="12134" y="4444"/>
                    <a:pt x="9438" y="0"/>
                    <a:pt x="5393" y="4444"/>
                  </a:cubicBezTo>
                  <a:cubicBezTo>
                    <a:pt x="0" y="8888"/>
                    <a:pt x="4044" y="8888"/>
                    <a:pt x="5393" y="13333"/>
                  </a:cubicBezTo>
                  <a:cubicBezTo>
                    <a:pt x="5393" y="13333"/>
                    <a:pt x="0" y="13333"/>
                    <a:pt x="0" y="17777"/>
                  </a:cubicBezTo>
                  <a:cubicBezTo>
                    <a:pt x="0" y="22222"/>
                    <a:pt x="5393" y="22222"/>
                    <a:pt x="6741" y="22222"/>
                  </a:cubicBezTo>
                  <a:cubicBezTo>
                    <a:pt x="6741" y="26666"/>
                    <a:pt x="9438" y="26666"/>
                    <a:pt x="9438" y="26666"/>
                  </a:cubicBezTo>
                  <a:cubicBezTo>
                    <a:pt x="9438" y="31111"/>
                    <a:pt x="8089" y="31111"/>
                    <a:pt x="8089" y="31111"/>
                  </a:cubicBezTo>
                  <a:cubicBezTo>
                    <a:pt x="16179" y="48888"/>
                    <a:pt x="28314" y="22222"/>
                    <a:pt x="32359" y="57777"/>
                  </a:cubicBezTo>
                  <a:cubicBezTo>
                    <a:pt x="32359" y="62222"/>
                    <a:pt x="35056" y="66666"/>
                    <a:pt x="33707" y="71111"/>
                  </a:cubicBezTo>
                  <a:cubicBezTo>
                    <a:pt x="32359" y="80000"/>
                    <a:pt x="31011" y="84444"/>
                    <a:pt x="32359" y="93333"/>
                  </a:cubicBezTo>
                  <a:cubicBezTo>
                    <a:pt x="32359" y="93333"/>
                    <a:pt x="35056" y="111111"/>
                    <a:pt x="36404" y="111111"/>
                  </a:cubicBezTo>
                  <a:cubicBezTo>
                    <a:pt x="37752" y="115555"/>
                    <a:pt x="40449" y="102222"/>
                    <a:pt x="40449" y="106666"/>
                  </a:cubicBezTo>
                  <a:cubicBezTo>
                    <a:pt x="41797" y="106666"/>
                    <a:pt x="43146" y="115555"/>
                    <a:pt x="44494" y="115555"/>
                  </a:cubicBezTo>
                  <a:cubicBezTo>
                    <a:pt x="47191" y="120000"/>
                    <a:pt x="49887" y="115555"/>
                    <a:pt x="51235" y="115555"/>
                  </a:cubicBezTo>
                  <a:cubicBezTo>
                    <a:pt x="52584" y="111111"/>
                    <a:pt x="55280" y="102222"/>
                    <a:pt x="56629" y="102222"/>
                  </a:cubicBezTo>
                  <a:cubicBezTo>
                    <a:pt x="56629" y="102222"/>
                    <a:pt x="59325" y="115555"/>
                    <a:pt x="60674" y="115555"/>
                  </a:cubicBezTo>
                  <a:cubicBezTo>
                    <a:pt x="63370" y="120000"/>
                    <a:pt x="67415" y="120000"/>
                    <a:pt x="70112" y="120000"/>
                  </a:cubicBezTo>
                  <a:cubicBezTo>
                    <a:pt x="75505" y="120000"/>
                    <a:pt x="79550" y="120000"/>
                    <a:pt x="83595" y="120000"/>
                  </a:cubicBezTo>
                  <a:cubicBezTo>
                    <a:pt x="84943" y="120000"/>
                    <a:pt x="86292" y="120000"/>
                    <a:pt x="87640" y="120000"/>
                  </a:cubicBezTo>
                  <a:cubicBezTo>
                    <a:pt x="90337" y="115555"/>
                    <a:pt x="88988" y="106666"/>
                    <a:pt x="90337" y="106666"/>
                  </a:cubicBezTo>
                  <a:cubicBezTo>
                    <a:pt x="91685" y="102222"/>
                    <a:pt x="93033" y="106666"/>
                    <a:pt x="94382" y="111111"/>
                  </a:cubicBezTo>
                  <a:cubicBezTo>
                    <a:pt x="95730" y="115555"/>
                    <a:pt x="99775" y="120000"/>
                    <a:pt x="102471" y="120000"/>
                  </a:cubicBezTo>
                  <a:cubicBezTo>
                    <a:pt x="105168" y="120000"/>
                    <a:pt x="107865" y="120000"/>
                    <a:pt x="110561" y="115555"/>
                  </a:cubicBezTo>
                  <a:cubicBezTo>
                    <a:pt x="113258" y="115555"/>
                    <a:pt x="111910" y="106666"/>
                    <a:pt x="114606" y="106666"/>
                  </a:cubicBezTo>
                  <a:cubicBezTo>
                    <a:pt x="115955" y="106666"/>
                    <a:pt x="117303" y="93333"/>
                    <a:pt x="114606" y="97777"/>
                  </a:cubicBezTo>
                  <a:cubicBezTo>
                    <a:pt x="114606" y="97777"/>
                    <a:pt x="111910" y="97777"/>
                    <a:pt x="110561" y="97777"/>
                  </a:cubicBezTo>
                  <a:cubicBezTo>
                    <a:pt x="110561" y="97777"/>
                    <a:pt x="120000" y="80000"/>
                    <a:pt x="114606" y="75555"/>
                  </a:cubicBezTo>
                  <a:cubicBezTo>
                    <a:pt x="113258" y="75555"/>
                    <a:pt x="110561" y="71111"/>
                    <a:pt x="107865" y="71111"/>
                  </a:cubicBezTo>
                  <a:cubicBezTo>
                    <a:pt x="105168" y="71111"/>
                    <a:pt x="107865" y="62222"/>
                    <a:pt x="105168" y="62222"/>
                  </a:cubicBezTo>
                  <a:cubicBezTo>
                    <a:pt x="101123" y="62222"/>
                    <a:pt x="98426" y="62222"/>
                    <a:pt x="94382" y="62222"/>
                  </a:cubicBezTo>
                  <a:cubicBezTo>
                    <a:pt x="91685" y="62222"/>
                    <a:pt x="90337" y="57777"/>
                    <a:pt x="87640" y="62222"/>
                  </a:cubicBezTo>
                  <a:cubicBezTo>
                    <a:pt x="86292" y="62222"/>
                    <a:pt x="74157" y="71111"/>
                    <a:pt x="74157" y="75555"/>
                  </a:cubicBezTo>
                  <a:cubicBezTo>
                    <a:pt x="74157" y="75555"/>
                    <a:pt x="75505" y="75555"/>
                    <a:pt x="75505" y="80000"/>
                  </a:cubicBezTo>
                  <a:cubicBezTo>
                    <a:pt x="75505" y="80000"/>
                    <a:pt x="71460" y="80000"/>
                    <a:pt x="70112" y="80000"/>
                  </a:cubicBezTo>
                  <a:cubicBezTo>
                    <a:pt x="68764" y="80000"/>
                    <a:pt x="67415" y="75555"/>
                    <a:pt x="66067" y="71111"/>
                  </a:cubicBezTo>
                  <a:cubicBezTo>
                    <a:pt x="64719" y="71111"/>
                    <a:pt x="63370" y="75555"/>
                    <a:pt x="62022" y="75555"/>
                  </a:cubicBezTo>
                  <a:cubicBezTo>
                    <a:pt x="60674" y="75555"/>
                    <a:pt x="57977" y="71111"/>
                    <a:pt x="56629" y="71111"/>
                  </a:cubicBezTo>
                  <a:cubicBezTo>
                    <a:pt x="55280" y="71111"/>
                    <a:pt x="56629" y="80000"/>
                    <a:pt x="55280" y="80000"/>
                  </a:cubicBezTo>
                  <a:cubicBezTo>
                    <a:pt x="53932" y="80000"/>
                    <a:pt x="52584" y="71111"/>
                    <a:pt x="51235" y="71111"/>
                  </a:cubicBezTo>
                  <a:cubicBezTo>
                    <a:pt x="47191" y="71111"/>
                    <a:pt x="52584" y="66666"/>
                    <a:pt x="52584" y="62222"/>
                  </a:cubicBezTo>
                  <a:cubicBezTo>
                    <a:pt x="52584" y="57777"/>
                    <a:pt x="47191" y="53333"/>
                    <a:pt x="45842" y="53333"/>
                  </a:cubicBezTo>
                  <a:cubicBezTo>
                    <a:pt x="45842" y="53333"/>
                    <a:pt x="40449" y="57777"/>
                    <a:pt x="40449" y="57777"/>
                  </a:cubicBezTo>
                  <a:cubicBezTo>
                    <a:pt x="40449" y="53333"/>
                    <a:pt x="43146" y="53333"/>
                    <a:pt x="43146" y="53333"/>
                  </a:cubicBezTo>
                  <a:cubicBezTo>
                    <a:pt x="43146" y="48888"/>
                    <a:pt x="36404" y="44444"/>
                    <a:pt x="37752" y="40000"/>
                  </a:cubicBezTo>
                  <a:cubicBezTo>
                    <a:pt x="37752" y="40000"/>
                    <a:pt x="51235" y="44444"/>
                    <a:pt x="51235" y="44444"/>
                  </a:cubicBezTo>
                  <a:cubicBezTo>
                    <a:pt x="51235" y="40000"/>
                    <a:pt x="45842" y="35555"/>
                    <a:pt x="44494" y="31111"/>
                  </a:cubicBezTo>
                  <a:cubicBezTo>
                    <a:pt x="43146" y="31111"/>
                    <a:pt x="40449" y="31111"/>
                    <a:pt x="37752" y="31111"/>
                  </a:cubicBezTo>
                  <a:cubicBezTo>
                    <a:pt x="39101" y="31111"/>
                    <a:pt x="41797" y="31111"/>
                    <a:pt x="43146" y="26666"/>
                  </a:cubicBezTo>
                  <a:cubicBezTo>
                    <a:pt x="43146" y="22222"/>
                    <a:pt x="36404" y="22222"/>
                    <a:pt x="36404" y="22222"/>
                  </a:cubicBezTo>
                  <a:cubicBezTo>
                    <a:pt x="31011" y="22222"/>
                    <a:pt x="28314" y="26666"/>
                    <a:pt x="22921" y="31111"/>
                  </a:cubicBezTo>
                  <a:cubicBezTo>
                    <a:pt x="22921" y="31111"/>
                    <a:pt x="24269" y="31111"/>
                    <a:pt x="22921" y="3111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2" name="Google Shape;689;gb0755e36db_0_0">
              <a:extLst>
                <a:ext uri="{FF2B5EF4-FFF2-40B4-BE49-F238E27FC236}">
                  <a16:creationId xmlns:a16="http://schemas.microsoft.com/office/drawing/2014/main" id="{7186F81D-F13B-7D4A-8822-FCCE52D2DFBD}"/>
                </a:ext>
              </a:extLst>
            </p:cNvPr>
            <p:cNvSpPr/>
            <p:nvPr/>
          </p:nvSpPr>
          <p:spPr>
            <a:xfrm>
              <a:off x="7749911" y="4793969"/>
              <a:ext cx="497100" cy="313200"/>
            </a:xfrm>
            <a:custGeom>
              <a:avLst/>
              <a:gdLst/>
              <a:ahLst/>
              <a:cxnLst/>
              <a:rect l="l" t="t" r="r" b="b"/>
              <a:pathLst>
                <a:path w="120000" h="120000" extrusionOk="0">
                  <a:moveTo>
                    <a:pt x="117966" y="77837"/>
                  </a:moveTo>
                  <a:cubicBezTo>
                    <a:pt x="117966" y="71351"/>
                    <a:pt x="113898" y="71351"/>
                    <a:pt x="111864" y="68108"/>
                  </a:cubicBezTo>
                  <a:cubicBezTo>
                    <a:pt x="109830" y="64864"/>
                    <a:pt x="107796" y="71351"/>
                    <a:pt x="105762" y="68108"/>
                  </a:cubicBezTo>
                  <a:cubicBezTo>
                    <a:pt x="101694" y="61621"/>
                    <a:pt x="97627" y="68108"/>
                    <a:pt x="93559" y="64864"/>
                  </a:cubicBezTo>
                  <a:cubicBezTo>
                    <a:pt x="93559" y="64864"/>
                    <a:pt x="97627" y="61621"/>
                    <a:pt x="97627" y="58378"/>
                  </a:cubicBezTo>
                  <a:cubicBezTo>
                    <a:pt x="97627" y="58378"/>
                    <a:pt x="93559" y="58378"/>
                    <a:pt x="93559" y="58378"/>
                  </a:cubicBezTo>
                  <a:cubicBezTo>
                    <a:pt x="93559" y="55135"/>
                    <a:pt x="95593" y="55135"/>
                    <a:pt x="95593" y="51891"/>
                  </a:cubicBezTo>
                  <a:cubicBezTo>
                    <a:pt x="95593" y="48648"/>
                    <a:pt x="89491" y="51891"/>
                    <a:pt x="89491" y="48648"/>
                  </a:cubicBezTo>
                  <a:cubicBezTo>
                    <a:pt x="87457" y="48648"/>
                    <a:pt x="91525" y="45405"/>
                    <a:pt x="91525" y="45405"/>
                  </a:cubicBezTo>
                  <a:cubicBezTo>
                    <a:pt x="93559" y="42162"/>
                    <a:pt x="89491" y="38918"/>
                    <a:pt x="89491" y="35675"/>
                  </a:cubicBezTo>
                  <a:cubicBezTo>
                    <a:pt x="87457" y="32432"/>
                    <a:pt x="77288" y="35675"/>
                    <a:pt x="77288" y="35675"/>
                  </a:cubicBezTo>
                  <a:cubicBezTo>
                    <a:pt x="77288" y="38918"/>
                    <a:pt x="87457" y="45405"/>
                    <a:pt x="87457" y="48648"/>
                  </a:cubicBezTo>
                  <a:cubicBezTo>
                    <a:pt x="85423" y="51891"/>
                    <a:pt x="79322" y="45405"/>
                    <a:pt x="77288" y="42162"/>
                  </a:cubicBezTo>
                  <a:cubicBezTo>
                    <a:pt x="73220" y="38918"/>
                    <a:pt x="79322" y="32432"/>
                    <a:pt x="71186" y="32432"/>
                  </a:cubicBezTo>
                  <a:cubicBezTo>
                    <a:pt x="67118" y="32432"/>
                    <a:pt x="61016" y="32432"/>
                    <a:pt x="58983" y="25945"/>
                  </a:cubicBezTo>
                  <a:cubicBezTo>
                    <a:pt x="56949" y="19459"/>
                    <a:pt x="52881" y="9729"/>
                    <a:pt x="48813" y="6486"/>
                  </a:cubicBezTo>
                  <a:cubicBezTo>
                    <a:pt x="42711" y="3243"/>
                    <a:pt x="36610" y="0"/>
                    <a:pt x="32542" y="0"/>
                  </a:cubicBezTo>
                  <a:cubicBezTo>
                    <a:pt x="30508" y="0"/>
                    <a:pt x="20338" y="0"/>
                    <a:pt x="24406" y="3243"/>
                  </a:cubicBezTo>
                  <a:cubicBezTo>
                    <a:pt x="26440" y="3243"/>
                    <a:pt x="34576" y="6486"/>
                    <a:pt x="34576" y="6486"/>
                  </a:cubicBezTo>
                  <a:cubicBezTo>
                    <a:pt x="34576" y="12972"/>
                    <a:pt x="26440" y="9729"/>
                    <a:pt x="24406" y="9729"/>
                  </a:cubicBezTo>
                  <a:cubicBezTo>
                    <a:pt x="24406" y="9729"/>
                    <a:pt x="26440" y="12972"/>
                    <a:pt x="26440" y="12972"/>
                  </a:cubicBezTo>
                  <a:cubicBezTo>
                    <a:pt x="26440" y="16216"/>
                    <a:pt x="14237" y="6486"/>
                    <a:pt x="12203" y="16216"/>
                  </a:cubicBezTo>
                  <a:cubicBezTo>
                    <a:pt x="12203" y="16216"/>
                    <a:pt x="22372" y="22702"/>
                    <a:pt x="24406" y="22702"/>
                  </a:cubicBezTo>
                  <a:cubicBezTo>
                    <a:pt x="20338" y="19459"/>
                    <a:pt x="22372" y="29189"/>
                    <a:pt x="22372" y="29189"/>
                  </a:cubicBezTo>
                  <a:cubicBezTo>
                    <a:pt x="22372" y="32432"/>
                    <a:pt x="8135" y="22702"/>
                    <a:pt x="6101" y="25945"/>
                  </a:cubicBezTo>
                  <a:cubicBezTo>
                    <a:pt x="6101" y="22702"/>
                    <a:pt x="12203" y="25945"/>
                    <a:pt x="12203" y="29189"/>
                  </a:cubicBezTo>
                  <a:cubicBezTo>
                    <a:pt x="12203" y="25945"/>
                    <a:pt x="8135" y="29189"/>
                    <a:pt x="8135" y="29189"/>
                  </a:cubicBezTo>
                  <a:cubicBezTo>
                    <a:pt x="6101" y="32432"/>
                    <a:pt x="10169" y="35675"/>
                    <a:pt x="10169" y="35675"/>
                  </a:cubicBezTo>
                  <a:cubicBezTo>
                    <a:pt x="12203" y="38918"/>
                    <a:pt x="4067" y="38918"/>
                    <a:pt x="2033" y="38918"/>
                  </a:cubicBezTo>
                  <a:cubicBezTo>
                    <a:pt x="4067" y="38918"/>
                    <a:pt x="8135" y="42162"/>
                    <a:pt x="12203" y="45405"/>
                  </a:cubicBezTo>
                  <a:cubicBezTo>
                    <a:pt x="16271" y="45405"/>
                    <a:pt x="20338" y="42162"/>
                    <a:pt x="24406" y="42162"/>
                  </a:cubicBezTo>
                  <a:cubicBezTo>
                    <a:pt x="24406" y="42162"/>
                    <a:pt x="20338" y="45405"/>
                    <a:pt x="20338" y="45405"/>
                  </a:cubicBezTo>
                  <a:cubicBezTo>
                    <a:pt x="20338" y="48648"/>
                    <a:pt x="22372" y="48648"/>
                    <a:pt x="22372" y="48648"/>
                  </a:cubicBezTo>
                  <a:cubicBezTo>
                    <a:pt x="22372" y="51891"/>
                    <a:pt x="0" y="48648"/>
                    <a:pt x="0" y="48648"/>
                  </a:cubicBezTo>
                  <a:cubicBezTo>
                    <a:pt x="0" y="48648"/>
                    <a:pt x="4067" y="58378"/>
                    <a:pt x="4067" y="58378"/>
                  </a:cubicBezTo>
                  <a:cubicBezTo>
                    <a:pt x="6101" y="61621"/>
                    <a:pt x="14237" y="68108"/>
                    <a:pt x="14237" y="64864"/>
                  </a:cubicBezTo>
                  <a:cubicBezTo>
                    <a:pt x="14237" y="68108"/>
                    <a:pt x="10169" y="64864"/>
                    <a:pt x="12203" y="71351"/>
                  </a:cubicBezTo>
                  <a:cubicBezTo>
                    <a:pt x="12203" y="71351"/>
                    <a:pt x="14237" y="74594"/>
                    <a:pt x="16271" y="74594"/>
                  </a:cubicBezTo>
                  <a:cubicBezTo>
                    <a:pt x="18305" y="77837"/>
                    <a:pt x="20338" y="74594"/>
                    <a:pt x="22372" y="74594"/>
                  </a:cubicBezTo>
                  <a:cubicBezTo>
                    <a:pt x="24406" y="71351"/>
                    <a:pt x="26440" y="77837"/>
                    <a:pt x="28474" y="74594"/>
                  </a:cubicBezTo>
                  <a:cubicBezTo>
                    <a:pt x="34576" y="71351"/>
                    <a:pt x="38644" y="68108"/>
                    <a:pt x="42711" y="71351"/>
                  </a:cubicBezTo>
                  <a:cubicBezTo>
                    <a:pt x="46779" y="74594"/>
                    <a:pt x="48813" y="74594"/>
                    <a:pt x="52881" y="74594"/>
                  </a:cubicBezTo>
                  <a:cubicBezTo>
                    <a:pt x="50847" y="74594"/>
                    <a:pt x="46779" y="74594"/>
                    <a:pt x="42711" y="74594"/>
                  </a:cubicBezTo>
                  <a:cubicBezTo>
                    <a:pt x="46779" y="74594"/>
                    <a:pt x="54915" y="74594"/>
                    <a:pt x="56949" y="77837"/>
                  </a:cubicBezTo>
                  <a:cubicBezTo>
                    <a:pt x="56949" y="77837"/>
                    <a:pt x="46779" y="81081"/>
                    <a:pt x="46779" y="81081"/>
                  </a:cubicBezTo>
                  <a:cubicBezTo>
                    <a:pt x="42711" y="81081"/>
                    <a:pt x="36610" y="81081"/>
                    <a:pt x="32542" y="81081"/>
                  </a:cubicBezTo>
                  <a:cubicBezTo>
                    <a:pt x="32542" y="84324"/>
                    <a:pt x="24406" y="87567"/>
                    <a:pt x="26440" y="87567"/>
                  </a:cubicBezTo>
                  <a:cubicBezTo>
                    <a:pt x="28474" y="90810"/>
                    <a:pt x="30508" y="90810"/>
                    <a:pt x="32542" y="97297"/>
                  </a:cubicBezTo>
                  <a:cubicBezTo>
                    <a:pt x="32542" y="103783"/>
                    <a:pt x="44745" y="97297"/>
                    <a:pt x="46779" y="103783"/>
                  </a:cubicBezTo>
                  <a:cubicBezTo>
                    <a:pt x="46779" y="103783"/>
                    <a:pt x="38644" y="103783"/>
                    <a:pt x="38644" y="107027"/>
                  </a:cubicBezTo>
                  <a:cubicBezTo>
                    <a:pt x="40677" y="110270"/>
                    <a:pt x="50847" y="116756"/>
                    <a:pt x="52881" y="116756"/>
                  </a:cubicBezTo>
                  <a:cubicBezTo>
                    <a:pt x="52881" y="116756"/>
                    <a:pt x="65084" y="116756"/>
                    <a:pt x="65084" y="113513"/>
                  </a:cubicBezTo>
                  <a:cubicBezTo>
                    <a:pt x="65084" y="113513"/>
                    <a:pt x="63050" y="113513"/>
                    <a:pt x="63050" y="113513"/>
                  </a:cubicBezTo>
                  <a:cubicBezTo>
                    <a:pt x="63050" y="107027"/>
                    <a:pt x="71186" y="116756"/>
                    <a:pt x="69152" y="116756"/>
                  </a:cubicBezTo>
                  <a:cubicBezTo>
                    <a:pt x="71186" y="116756"/>
                    <a:pt x="67118" y="107027"/>
                    <a:pt x="67118" y="103783"/>
                  </a:cubicBezTo>
                  <a:cubicBezTo>
                    <a:pt x="71186" y="100540"/>
                    <a:pt x="75254" y="120000"/>
                    <a:pt x="81355" y="113513"/>
                  </a:cubicBezTo>
                  <a:cubicBezTo>
                    <a:pt x="83389" y="110270"/>
                    <a:pt x="79322" y="103783"/>
                    <a:pt x="81355" y="103783"/>
                  </a:cubicBezTo>
                  <a:cubicBezTo>
                    <a:pt x="83389" y="103783"/>
                    <a:pt x="83389" y="110270"/>
                    <a:pt x="83389" y="113513"/>
                  </a:cubicBezTo>
                  <a:cubicBezTo>
                    <a:pt x="85423" y="113513"/>
                    <a:pt x="87457" y="100540"/>
                    <a:pt x="85423" y="100540"/>
                  </a:cubicBezTo>
                  <a:cubicBezTo>
                    <a:pt x="85423" y="97297"/>
                    <a:pt x="85423" y="94054"/>
                    <a:pt x="83389" y="94054"/>
                  </a:cubicBezTo>
                  <a:cubicBezTo>
                    <a:pt x="83389" y="90810"/>
                    <a:pt x="85423" y="84324"/>
                    <a:pt x="87457" y="87567"/>
                  </a:cubicBezTo>
                  <a:cubicBezTo>
                    <a:pt x="89491" y="90810"/>
                    <a:pt x="87457" y="103783"/>
                    <a:pt x="93559" y="97297"/>
                  </a:cubicBezTo>
                  <a:cubicBezTo>
                    <a:pt x="95593" y="94054"/>
                    <a:pt x="101694" y="81081"/>
                    <a:pt x="105762" y="87567"/>
                  </a:cubicBezTo>
                  <a:cubicBezTo>
                    <a:pt x="107796" y="87567"/>
                    <a:pt x="103728" y="90810"/>
                    <a:pt x="103728" y="90810"/>
                  </a:cubicBezTo>
                  <a:cubicBezTo>
                    <a:pt x="103728" y="90810"/>
                    <a:pt x="113898" y="87567"/>
                    <a:pt x="113898" y="87567"/>
                  </a:cubicBezTo>
                  <a:cubicBezTo>
                    <a:pt x="113898" y="87567"/>
                    <a:pt x="109830" y="87567"/>
                    <a:pt x="109830" y="84324"/>
                  </a:cubicBezTo>
                  <a:cubicBezTo>
                    <a:pt x="109830" y="81081"/>
                    <a:pt x="120000" y="81081"/>
                    <a:pt x="117966" y="77837"/>
                  </a:cubicBezTo>
                  <a:cubicBezTo>
                    <a:pt x="117966" y="71351"/>
                    <a:pt x="117966" y="81081"/>
                    <a:pt x="117966" y="7783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3" name="Google Shape;690;gb0755e36db_0_0">
              <a:extLst>
                <a:ext uri="{FF2B5EF4-FFF2-40B4-BE49-F238E27FC236}">
                  <a16:creationId xmlns:a16="http://schemas.microsoft.com/office/drawing/2014/main" id="{F9BDE293-0710-2144-9A6F-140014F64BEC}"/>
                </a:ext>
              </a:extLst>
            </p:cNvPr>
            <p:cNvSpPr/>
            <p:nvPr/>
          </p:nvSpPr>
          <p:spPr>
            <a:xfrm>
              <a:off x="7951066" y="4601385"/>
              <a:ext cx="1313400" cy="684000"/>
            </a:xfrm>
            <a:custGeom>
              <a:avLst/>
              <a:gdLst/>
              <a:ahLst/>
              <a:cxnLst/>
              <a:rect l="l" t="t" r="r" b="b"/>
              <a:pathLst>
                <a:path w="120000" h="120000" extrusionOk="0">
                  <a:moveTo>
                    <a:pt x="20000" y="103703"/>
                  </a:moveTo>
                  <a:cubicBezTo>
                    <a:pt x="16923" y="103703"/>
                    <a:pt x="13076" y="103703"/>
                    <a:pt x="10000" y="105185"/>
                  </a:cubicBezTo>
                  <a:cubicBezTo>
                    <a:pt x="8461" y="106666"/>
                    <a:pt x="8461" y="111111"/>
                    <a:pt x="9230" y="112592"/>
                  </a:cubicBezTo>
                  <a:cubicBezTo>
                    <a:pt x="10000" y="114074"/>
                    <a:pt x="11538" y="115555"/>
                    <a:pt x="11538" y="114074"/>
                  </a:cubicBezTo>
                  <a:cubicBezTo>
                    <a:pt x="13076" y="114074"/>
                    <a:pt x="12307" y="112592"/>
                    <a:pt x="13076" y="111111"/>
                  </a:cubicBezTo>
                  <a:cubicBezTo>
                    <a:pt x="13076" y="111111"/>
                    <a:pt x="13076" y="115555"/>
                    <a:pt x="13076" y="115555"/>
                  </a:cubicBezTo>
                  <a:cubicBezTo>
                    <a:pt x="14615" y="115555"/>
                    <a:pt x="16923" y="115555"/>
                    <a:pt x="18461" y="115555"/>
                  </a:cubicBezTo>
                  <a:cubicBezTo>
                    <a:pt x="20000" y="115555"/>
                    <a:pt x="20000" y="112592"/>
                    <a:pt x="20769" y="112592"/>
                  </a:cubicBezTo>
                  <a:cubicBezTo>
                    <a:pt x="22307" y="112592"/>
                    <a:pt x="20769" y="115555"/>
                    <a:pt x="20769" y="115555"/>
                  </a:cubicBezTo>
                  <a:cubicBezTo>
                    <a:pt x="20769" y="115555"/>
                    <a:pt x="28461" y="117037"/>
                    <a:pt x="28461" y="115555"/>
                  </a:cubicBezTo>
                  <a:cubicBezTo>
                    <a:pt x="28461" y="115555"/>
                    <a:pt x="26923" y="114074"/>
                    <a:pt x="26153" y="112592"/>
                  </a:cubicBezTo>
                  <a:cubicBezTo>
                    <a:pt x="26153" y="112592"/>
                    <a:pt x="29230" y="114074"/>
                    <a:pt x="28461" y="115555"/>
                  </a:cubicBezTo>
                  <a:cubicBezTo>
                    <a:pt x="29230" y="114074"/>
                    <a:pt x="28461" y="112592"/>
                    <a:pt x="29230" y="112592"/>
                  </a:cubicBezTo>
                  <a:cubicBezTo>
                    <a:pt x="29230" y="112592"/>
                    <a:pt x="30769" y="114074"/>
                    <a:pt x="31538" y="114074"/>
                  </a:cubicBezTo>
                  <a:cubicBezTo>
                    <a:pt x="33076" y="117037"/>
                    <a:pt x="31538" y="112592"/>
                    <a:pt x="32307" y="111111"/>
                  </a:cubicBezTo>
                  <a:cubicBezTo>
                    <a:pt x="32307" y="111111"/>
                    <a:pt x="36923" y="115555"/>
                    <a:pt x="36923" y="114074"/>
                  </a:cubicBezTo>
                  <a:cubicBezTo>
                    <a:pt x="36923" y="112592"/>
                    <a:pt x="35384" y="112592"/>
                    <a:pt x="35384" y="111111"/>
                  </a:cubicBezTo>
                  <a:cubicBezTo>
                    <a:pt x="35384" y="111111"/>
                    <a:pt x="40769" y="112592"/>
                    <a:pt x="40769" y="112592"/>
                  </a:cubicBezTo>
                  <a:cubicBezTo>
                    <a:pt x="43846" y="112592"/>
                    <a:pt x="40000" y="117037"/>
                    <a:pt x="40000" y="118518"/>
                  </a:cubicBezTo>
                  <a:cubicBezTo>
                    <a:pt x="40000" y="120000"/>
                    <a:pt x="49230" y="112592"/>
                    <a:pt x="50000" y="112592"/>
                  </a:cubicBezTo>
                  <a:cubicBezTo>
                    <a:pt x="51538" y="112592"/>
                    <a:pt x="55384" y="108148"/>
                    <a:pt x="52307" y="106666"/>
                  </a:cubicBezTo>
                  <a:cubicBezTo>
                    <a:pt x="50769" y="105185"/>
                    <a:pt x="48461" y="108148"/>
                    <a:pt x="46923" y="106666"/>
                  </a:cubicBezTo>
                  <a:cubicBezTo>
                    <a:pt x="46923" y="106666"/>
                    <a:pt x="48461" y="103703"/>
                    <a:pt x="48461" y="103703"/>
                  </a:cubicBezTo>
                  <a:cubicBezTo>
                    <a:pt x="48461" y="102222"/>
                    <a:pt x="46153" y="103703"/>
                    <a:pt x="45384" y="103703"/>
                  </a:cubicBezTo>
                  <a:cubicBezTo>
                    <a:pt x="43846" y="103703"/>
                    <a:pt x="43076" y="100740"/>
                    <a:pt x="41538" y="100740"/>
                  </a:cubicBezTo>
                  <a:cubicBezTo>
                    <a:pt x="40769" y="102222"/>
                    <a:pt x="38461" y="103703"/>
                    <a:pt x="36923" y="102222"/>
                  </a:cubicBezTo>
                  <a:cubicBezTo>
                    <a:pt x="37692" y="102222"/>
                    <a:pt x="38461" y="102222"/>
                    <a:pt x="39230" y="102222"/>
                  </a:cubicBezTo>
                  <a:cubicBezTo>
                    <a:pt x="40000" y="100740"/>
                    <a:pt x="38461" y="97777"/>
                    <a:pt x="38461" y="96296"/>
                  </a:cubicBezTo>
                  <a:cubicBezTo>
                    <a:pt x="38461" y="99259"/>
                    <a:pt x="45384" y="100740"/>
                    <a:pt x="46153" y="100740"/>
                  </a:cubicBezTo>
                  <a:cubicBezTo>
                    <a:pt x="46923" y="100740"/>
                    <a:pt x="48461" y="100740"/>
                    <a:pt x="50000" y="100740"/>
                  </a:cubicBezTo>
                  <a:cubicBezTo>
                    <a:pt x="51538" y="100740"/>
                    <a:pt x="53076" y="96296"/>
                    <a:pt x="52307" y="94814"/>
                  </a:cubicBezTo>
                  <a:cubicBezTo>
                    <a:pt x="50000" y="90370"/>
                    <a:pt x="54615" y="90370"/>
                    <a:pt x="56153" y="90370"/>
                  </a:cubicBezTo>
                  <a:cubicBezTo>
                    <a:pt x="56923" y="90370"/>
                    <a:pt x="60769" y="90370"/>
                    <a:pt x="61538" y="88888"/>
                  </a:cubicBezTo>
                  <a:cubicBezTo>
                    <a:pt x="61538" y="88888"/>
                    <a:pt x="57692" y="85925"/>
                    <a:pt x="57692" y="85925"/>
                  </a:cubicBezTo>
                  <a:cubicBezTo>
                    <a:pt x="59230" y="84444"/>
                    <a:pt x="62307" y="87407"/>
                    <a:pt x="63076" y="84444"/>
                  </a:cubicBezTo>
                  <a:cubicBezTo>
                    <a:pt x="63846" y="82962"/>
                    <a:pt x="59230" y="81481"/>
                    <a:pt x="58461" y="81481"/>
                  </a:cubicBezTo>
                  <a:cubicBezTo>
                    <a:pt x="59230" y="81481"/>
                    <a:pt x="64615" y="80000"/>
                    <a:pt x="65384" y="78518"/>
                  </a:cubicBezTo>
                  <a:cubicBezTo>
                    <a:pt x="66923" y="77037"/>
                    <a:pt x="59230" y="74074"/>
                    <a:pt x="59230" y="75555"/>
                  </a:cubicBezTo>
                  <a:cubicBezTo>
                    <a:pt x="59230" y="74074"/>
                    <a:pt x="60769" y="74074"/>
                    <a:pt x="60769" y="74074"/>
                  </a:cubicBezTo>
                  <a:cubicBezTo>
                    <a:pt x="60769" y="72592"/>
                    <a:pt x="55384" y="74074"/>
                    <a:pt x="54615" y="74074"/>
                  </a:cubicBezTo>
                  <a:cubicBezTo>
                    <a:pt x="53076" y="74074"/>
                    <a:pt x="52307" y="75555"/>
                    <a:pt x="50769" y="77037"/>
                  </a:cubicBezTo>
                  <a:cubicBezTo>
                    <a:pt x="51538" y="77037"/>
                    <a:pt x="53846" y="72592"/>
                    <a:pt x="52307" y="72592"/>
                  </a:cubicBezTo>
                  <a:cubicBezTo>
                    <a:pt x="52307" y="72592"/>
                    <a:pt x="49230" y="72592"/>
                    <a:pt x="49230" y="71111"/>
                  </a:cubicBezTo>
                  <a:cubicBezTo>
                    <a:pt x="49230" y="71111"/>
                    <a:pt x="54615" y="71111"/>
                    <a:pt x="55384" y="71111"/>
                  </a:cubicBezTo>
                  <a:cubicBezTo>
                    <a:pt x="54615" y="71111"/>
                    <a:pt x="52307" y="69629"/>
                    <a:pt x="52307" y="69629"/>
                  </a:cubicBezTo>
                  <a:cubicBezTo>
                    <a:pt x="53076" y="68148"/>
                    <a:pt x="55384" y="71111"/>
                    <a:pt x="56923" y="69629"/>
                  </a:cubicBezTo>
                  <a:cubicBezTo>
                    <a:pt x="56153" y="69629"/>
                    <a:pt x="53076" y="68148"/>
                    <a:pt x="53076" y="68148"/>
                  </a:cubicBezTo>
                  <a:cubicBezTo>
                    <a:pt x="53076" y="66666"/>
                    <a:pt x="59230" y="68148"/>
                    <a:pt x="60000" y="66666"/>
                  </a:cubicBezTo>
                  <a:cubicBezTo>
                    <a:pt x="60000" y="66666"/>
                    <a:pt x="57692" y="65185"/>
                    <a:pt x="57692" y="65185"/>
                  </a:cubicBezTo>
                  <a:cubicBezTo>
                    <a:pt x="56923" y="65185"/>
                    <a:pt x="59230" y="65185"/>
                    <a:pt x="59230" y="65185"/>
                  </a:cubicBezTo>
                  <a:cubicBezTo>
                    <a:pt x="60769" y="66666"/>
                    <a:pt x="61538" y="68148"/>
                    <a:pt x="63076" y="68148"/>
                  </a:cubicBezTo>
                  <a:cubicBezTo>
                    <a:pt x="64615" y="68148"/>
                    <a:pt x="66923" y="66666"/>
                    <a:pt x="69230" y="65185"/>
                  </a:cubicBezTo>
                  <a:cubicBezTo>
                    <a:pt x="75384" y="63703"/>
                    <a:pt x="65384" y="62222"/>
                    <a:pt x="64615" y="59259"/>
                  </a:cubicBezTo>
                  <a:cubicBezTo>
                    <a:pt x="64615" y="57777"/>
                    <a:pt x="71538" y="59259"/>
                    <a:pt x="72307" y="60740"/>
                  </a:cubicBezTo>
                  <a:cubicBezTo>
                    <a:pt x="73846" y="62222"/>
                    <a:pt x="74615" y="62222"/>
                    <a:pt x="76923" y="60740"/>
                  </a:cubicBezTo>
                  <a:cubicBezTo>
                    <a:pt x="77692" y="60740"/>
                    <a:pt x="81538" y="57777"/>
                    <a:pt x="80769" y="54814"/>
                  </a:cubicBezTo>
                  <a:cubicBezTo>
                    <a:pt x="80769" y="53333"/>
                    <a:pt x="72307" y="60740"/>
                    <a:pt x="74615" y="53333"/>
                  </a:cubicBezTo>
                  <a:cubicBezTo>
                    <a:pt x="73846" y="54814"/>
                    <a:pt x="77692" y="54814"/>
                    <a:pt x="77692" y="54814"/>
                  </a:cubicBezTo>
                  <a:cubicBezTo>
                    <a:pt x="80000" y="54814"/>
                    <a:pt x="81538" y="53333"/>
                    <a:pt x="83076" y="53333"/>
                  </a:cubicBezTo>
                  <a:cubicBezTo>
                    <a:pt x="83076" y="51851"/>
                    <a:pt x="80769" y="47407"/>
                    <a:pt x="80769" y="47407"/>
                  </a:cubicBezTo>
                  <a:cubicBezTo>
                    <a:pt x="81538" y="47407"/>
                    <a:pt x="82307" y="48888"/>
                    <a:pt x="82307" y="50370"/>
                  </a:cubicBezTo>
                  <a:cubicBezTo>
                    <a:pt x="83076" y="51851"/>
                    <a:pt x="84615" y="50370"/>
                    <a:pt x="85384" y="50370"/>
                  </a:cubicBezTo>
                  <a:cubicBezTo>
                    <a:pt x="87692" y="47407"/>
                    <a:pt x="89230" y="44444"/>
                    <a:pt x="91538" y="42962"/>
                  </a:cubicBezTo>
                  <a:cubicBezTo>
                    <a:pt x="93076" y="41481"/>
                    <a:pt x="104615" y="32592"/>
                    <a:pt x="104615" y="31111"/>
                  </a:cubicBezTo>
                  <a:cubicBezTo>
                    <a:pt x="104615" y="29629"/>
                    <a:pt x="94615" y="34074"/>
                    <a:pt x="93846" y="34074"/>
                  </a:cubicBezTo>
                  <a:cubicBezTo>
                    <a:pt x="91538" y="35555"/>
                    <a:pt x="89230" y="35555"/>
                    <a:pt x="86153" y="37037"/>
                  </a:cubicBezTo>
                  <a:cubicBezTo>
                    <a:pt x="86153" y="37037"/>
                    <a:pt x="83076" y="37037"/>
                    <a:pt x="83076" y="37037"/>
                  </a:cubicBezTo>
                  <a:cubicBezTo>
                    <a:pt x="83076" y="35555"/>
                    <a:pt x="87692" y="35555"/>
                    <a:pt x="88461" y="34074"/>
                  </a:cubicBezTo>
                  <a:cubicBezTo>
                    <a:pt x="89230" y="34074"/>
                    <a:pt x="94615" y="32592"/>
                    <a:pt x="94615" y="31111"/>
                  </a:cubicBezTo>
                  <a:cubicBezTo>
                    <a:pt x="94615" y="32592"/>
                    <a:pt x="86923" y="29629"/>
                    <a:pt x="87692" y="28148"/>
                  </a:cubicBezTo>
                  <a:cubicBezTo>
                    <a:pt x="87692" y="28148"/>
                    <a:pt x="96923" y="29629"/>
                    <a:pt x="97692" y="28148"/>
                  </a:cubicBezTo>
                  <a:cubicBezTo>
                    <a:pt x="99230" y="28148"/>
                    <a:pt x="101538" y="26666"/>
                    <a:pt x="103076" y="26666"/>
                  </a:cubicBezTo>
                  <a:cubicBezTo>
                    <a:pt x="103846" y="26666"/>
                    <a:pt x="105384" y="26666"/>
                    <a:pt x="106153" y="26666"/>
                  </a:cubicBezTo>
                  <a:cubicBezTo>
                    <a:pt x="109230" y="25185"/>
                    <a:pt x="112307" y="23703"/>
                    <a:pt x="114615" y="22222"/>
                  </a:cubicBezTo>
                  <a:cubicBezTo>
                    <a:pt x="114615" y="22222"/>
                    <a:pt x="120000" y="16296"/>
                    <a:pt x="117692" y="14814"/>
                  </a:cubicBezTo>
                  <a:cubicBezTo>
                    <a:pt x="116153" y="14814"/>
                    <a:pt x="113846" y="14814"/>
                    <a:pt x="112307" y="14814"/>
                  </a:cubicBezTo>
                  <a:cubicBezTo>
                    <a:pt x="111538" y="13333"/>
                    <a:pt x="110000" y="14814"/>
                    <a:pt x="110000" y="13333"/>
                  </a:cubicBezTo>
                  <a:cubicBezTo>
                    <a:pt x="110000" y="10370"/>
                    <a:pt x="108461" y="10370"/>
                    <a:pt x="108461" y="7407"/>
                  </a:cubicBezTo>
                  <a:cubicBezTo>
                    <a:pt x="108461" y="7407"/>
                    <a:pt x="105384" y="8888"/>
                    <a:pt x="104615" y="8888"/>
                  </a:cubicBezTo>
                  <a:cubicBezTo>
                    <a:pt x="103846" y="7407"/>
                    <a:pt x="103076" y="4444"/>
                    <a:pt x="102307" y="7407"/>
                  </a:cubicBezTo>
                  <a:cubicBezTo>
                    <a:pt x="102307" y="7407"/>
                    <a:pt x="97692" y="8888"/>
                    <a:pt x="96923" y="8888"/>
                  </a:cubicBezTo>
                  <a:cubicBezTo>
                    <a:pt x="95384" y="10370"/>
                    <a:pt x="93846" y="10370"/>
                    <a:pt x="92307" y="10370"/>
                  </a:cubicBezTo>
                  <a:cubicBezTo>
                    <a:pt x="92307" y="10370"/>
                    <a:pt x="89230" y="10370"/>
                    <a:pt x="89230" y="10370"/>
                  </a:cubicBezTo>
                  <a:cubicBezTo>
                    <a:pt x="89230" y="8888"/>
                    <a:pt x="92307" y="8888"/>
                    <a:pt x="93076" y="7407"/>
                  </a:cubicBezTo>
                  <a:cubicBezTo>
                    <a:pt x="94615" y="7407"/>
                    <a:pt x="96153" y="5925"/>
                    <a:pt x="96923" y="4444"/>
                  </a:cubicBezTo>
                  <a:cubicBezTo>
                    <a:pt x="95384" y="8888"/>
                    <a:pt x="79230" y="0"/>
                    <a:pt x="78461" y="2962"/>
                  </a:cubicBezTo>
                  <a:cubicBezTo>
                    <a:pt x="78461" y="4444"/>
                    <a:pt x="80000" y="4444"/>
                    <a:pt x="80769" y="5925"/>
                  </a:cubicBezTo>
                  <a:cubicBezTo>
                    <a:pt x="80769" y="7407"/>
                    <a:pt x="76923" y="2962"/>
                    <a:pt x="76923" y="2962"/>
                  </a:cubicBezTo>
                  <a:cubicBezTo>
                    <a:pt x="75384" y="1481"/>
                    <a:pt x="73076" y="2962"/>
                    <a:pt x="72307" y="2962"/>
                  </a:cubicBezTo>
                  <a:cubicBezTo>
                    <a:pt x="71538" y="2962"/>
                    <a:pt x="69230" y="2962"/>
                    <a:pt x="70000" y="4444"/>
                  </a:cubicBezTo>
                  <a:cubicBezTo>
                    <a:pt x="70769" y="5925"/>
                    <a:pt x="72307" y="10370"/>
                    <a:pt x="73076" y="8888"/>
                  </a:cubicBezTo>
                  <a:cubicBezTo>
                    <a:pt x="73076" y="10370"/>
                    <a:pt x="70000" y="8888"/>
                    <a:pt x="70000" y="7407"/>
                  </a:cubicBezTo>
                  <a:cubicBezTo>
                    <a:pt x="67692" y="7407"/>
                    <a:pt x="66923" y="2962"/>
                    <a:pt x="65384" y="2962"/>
                  </a:cubicBezTo>
                  <a:cubicBezTo>
                    <a:pt x="62307" y="2962"/>
                    <a:pt x="60000" y="2962"/>
                    <a:pt x="57692" y="2962"/>
                  </a:cubicBezTo>
                  <a:cubicBezTo>
                    <a:pt x="53846" y="4444"/>
                    <a:pt x="56153" y="5925"/>
                    <a:pt x="58461" y="7407"/>
                  </a:cubicBezTo>
                  <a:cubicBezTo>
                    <a:pt x="59230" y="8888"/>
                    <a:pt x="60769" y="10370"/>
                    <a:pt x="61538" y="11851"/>
                  </a:cubicBezTo>
                  <a:cubicBezTo>
                    <a:pt x="61538" y="11851"/>
                    <a:pt x="59230" y="14814"/>
                    <a:pt x="59230" y="14814"/>
                  </a:cubicBezTo>
                  <a:cubicBezTo>
                    <a:pt x="58461" y="14814"/>
                    <a:pt x="60000" y="13333"/>
                    <a:pt x="60000" y="13333"/>
                  </a:cubicBezTo>
                  <a:cubicBezTo>
                    <a:pt x="60000" y="11851"/>
                    <a:pt x="54615" y="5925"/>
                    <a:pt x="53846" y="5925"/>
                  </a:cubicBezTo>
                  <a:cubicBezTo>
                    <a:pt x="50769" y="5925"/>
                    <a:pt x="47692" y="4444"/>
                    <a:pt x="44615" y="5925"/>
                  </a:cubicBezTo>
                  <a:cubicBezTo>
                    <a:pt x="44615" y="5925"/>
                    <a:pt x="46153" y="8888"/>
                    <a:pt x="46923" y="8888"/>
                  </a:cubicBezTo>
                  <a:cubicBezTo>
                    <a:pt x="47692" y="8888"/>
                    <a:pt x="49230" y="10370"/>
                    <a:pt x="50769" y="8888"/>
                  </a:cubicBezTo>
                  <a:cubicBezTo>
                    <a:pt x="49230" y="10370"/>
                    <a:pt x="46923" y="11851"/>
                    <a:pt x="45384" y="10370"/>
                  </a:cubicBezTo>
                  <a:cubicBezTo>
                    <a:pt x="44615" y="10370"/>
                    <a:pt x="39230" y="5925"/>
                    <a:pt x="40000" y="7407"/>
                  </a:cubicBezTo>
                  <a:cubicBezTo>
                    <a:pt x="40000" y="5925"/>
                    <a:pt x="43846" y="14814"/>
                    <a:pt x="40769" y="13333"/>
                  </a:cubicBezTo>
                  <a:cubicBezTo>
                    <a:pt x="40000" y="11851"/>
                    <a:pt x="37692" y="10370"/>
                    <a:pt x="36153" y="11851"/>
                  </a:cubicBezTo>
                  <a:cubicBezTo>
                    <a:pt x="36923" y="11851"/>
                    <a:pt x="39230" y="13333"/>
                    <a:pt x="39230" y="13333"/>
                  </a:cubicBezTo>
                  <a:cubicBezTo>
                    <a:pt x="38461" y="14814"/>
                    <a:pt x="35384" y="11851"/>
                    <a:pt x="35384" y="14814"/>
                  </a:cubicBezTo>
                  <a:cubicBezTo>
                    <a:pt x="35384" y="16296"/>
                    <a:pt x="38461" y="17777"/>
                    <a:pt x="39230" y="19259"/>
                  </a:cubicBezTo>
                  <a:cubicBezTo>
                    <a:pt x="41538" y="19259"/>
                    <a:pt x="46923" y="20740"/>
                    <a:pt x="46923" y="25185"/>
                  </a:cubicBezTo>
                  <a:cubicBezTo>
                    <a:pt x="46923" y="23703"/>
                    <a:pt x="41538" y="22222"/>
                    <a:pt x="40000" y="20740"/>
                  </a:cubicBezTo>
                  <a:cubicBezTo>
                    <a:pt x="38461" y="20740"/>
                    <a:pt x="36153" y="16296"/>
                    <a:pt x="34615" y="17777"/>
                  </a:cubicBezTo>
                  <a:cubicBezTo>
                    <a:pt x="34615" y="17777"/>
                    <a:pt x="36923" y="20740"/>
                    <a:pt x="36923" y="20740"/>
                  </a:cubicBezTo>
                  <a:cubicBezTo>
                    <a:pt x="36923" y="20740"/>
                    <a:pt x="34615" y="22222"/>
                    <a:pt x="34615" y="20740"/>
                  </a:cubicBezTo>
                  <a:cubicBezTo>
                    <a:pt x="33076" y="19259"/>
                    <a:pt x="32307" y="17777"/>
                    <a:pt x="30769" y="16296"/>
                  </a:cubicBezTo>
                  <a:cubicBezTo>
                    <a:pt x="30000" y="14814"/>
                    <a:pt x="23846" y="14814"/>
                    <a:pt x="23846" y="14814"/>
                  </a:cubicBezTo>
                  <a:cubicBezTo>
                    <a:pt x="23846" y="16296"/>
                    <a:pt x="26153" y="16296"/>
                    <a:pt x="23846" y="17777"/>
                  </a:cubicBezTo>
                  <a:cubicBezTo>
                    <a:pt x="23076" y="17777"/>
                    <a:pt x="19230" y="20740"/>
                    <a:pt x="19230" y="20740"/>
                  </a:cubicBezTo>
                  <a:cubicBezTo>
                    <a:pt x="20000" y="20740"/>
                    <a:pt x="22307" y="19259"/>
                    <a:pt x="22307" y="19259"/>
                  </a:cubicBezTo>
                  <a:cubicBezTo>
                    <a:pt x="23076" y="20740"/>
                    <a:pt x="26153" y="23703"/>
                    <a:pt x="26153" y="23703"/>
                  </a:cubicBezTo>
                  <a:cubicBezTo>
                    <a:pt x="26153" y="23703"/>
                    <a:pt x="23846" y="22222"/>
                    <a:pt x="23846" y="23703"/>
                  </a:cubicBezTo>
                  <a:cubicBezTo>
                    <a:pt x="23846" y="23703"/>
                    <a:pt x="24615" y="28148"/>
                    <a:pt x="23076" y="25185"/>
                  </a:cubicBezTo>
                  <a:cubicBezTo>
                    <a:pt x="22307" y="23703"/>
                    <a:pt x="21538" y="20740"/>
                    <a:pt x="20000" y="22222"/>
                  </a:cubicBezTo>
                  <a:cubicBezTo>
                    <a:pt x="19230" y="22222"/>
                    <a:pt x="18461" y="25185"/>
                    <a:pt x="17692" y="23703"/>
                  </a:cubicBezTo>
                  <a:cubicBezTo>
                    <a:pt x="16923" y="22222"/>
                    <a:pt x="16153" y="20740"/>
                    <a:pt x="14615" y="20740"/>
                  </a:cubicBezTo>
                  <a:cubicBezTo>
                    <a:pt x="13846" y="20740"/>
                    <a:pt x="11538" y="22222"/>
                    <a:pt x="10769" y="23703"/>
                  </a:cubicBezTo>
                  <a:cubicBezTo>
                    <a:pt x="9230" y="25185"/>
                    <a:pt x="10000" y="26666"/>
                    <a:pt x="7692" y="25185"/>
                  </a:cubicBezTo>
                  <a:cubicBezTo>
                    <a:pt x="6153" y="23703"/>
                    <a:pt x="5384" y="25185"/>
                    <a:pt x="3846" y="25185"/>
                  </a:cubicBezTo>
                  <a:cubicBezTo>
                    <a:pt x="3076" y="26666"/>
                    <a:pt x="0" y="26666"/>
                    <a:pt x="0" y="28148"/>
                  </a:cubicBezTo>
                  <a:cubicBezTo>
                    <a:pt x="0" y="31111"/>
                    <a:pt x="6923" y="28148"/>
                    <a:pt x="6923" y="29629"/>
                  </a:cubicBezTo>
                  <a:cubicBezTo>
                    <a:pt x="6923" y="31111"/>
                    <a:pt x="4615" y="31111"/>
                    <a:pt x="3846" y="32592"/>
                  </a:cubicBezTo>
                  <a:cubicBezTo>
                    <a:pt x="3846" y="31111"/>
                    <a:pt x="7692" y="31111"/>
                    <a:pt x="8461" y="31111"/>
                  </a:cubicBezTo>
                  <a:cubicBezTo>
                    <a:pt x="9230" y="31111"/>
                    <a:pt x="13076" y="31111"/>
                    <a:pt x="13076" y="31111"/>
                  </a:cubicBezTo>
                  <a:cubicBezTo>
                    <a:pt x="13076" y="31111"/>
                    <a:pt x="11538" y="32592"/>
                    <a:pt x="10769" y="32592"/>
                  </a:cubicBezTo>
                  <a:cubicBezTo>
                    <a:pt x="9230" y="32592"/>
                    <a:pt x="8461" y="32592"/>
                    <a:pt x="6923" y="35555"/>
                  </a:cubicBezTo>
                  <a:cubicBezTo>
                    <a:pt x="3846" y="38518"/>
                    <a:pt x="9230" y="38518"/>
                    <a:pt x="10000" y="38518"/>
                  </a:cubicBezTo>
                  <a:cubicBezTo>
                    <a:pt x="13076" y="40000"/>
                    <a:pt x="15384" y="40000"/>
                    <a:pt x="18461" y="38518"/>
                  </a:cubicBezTo>
                  <a:cubicBezTo>
                    <a:pt x="20000" y="37037"/>
                    <a:pt x="23846" y="32592"/>
                    <a:pt x="26153" y="35555"/>
                  </a:cubicBezTo>
                  <a:cubicBezTo>
                    <a:pt x="26153" y="35555"/>
                    <a:pt x="22307" y="38518"/>
                    <a:pt x="22307" y="38518"/>
                  </a:cubicBezTo>
                  <a:cubicBezTo>
                    <a:pt x="20769" y="38518"/>
                    <a:pt x="19230" y="38518"/>
                    <a:pt x="17692" y="40000"/>
                  </a:cubicBezTo>
                  <a:cubicBezTo>
                    <a:pt x="16923" y="40000"/>
                    <a:pt x="15384" y="40000"/>
                    <a:pt x="13846" y="40000"/>
                  </a:cubicBezTo>
                  <a:cubicBezTo>
                    <a:pt x="12307" y="41481"/>
                    <a:pt x="10769" y="40000"/>
                    <a:pt x="9230" y="41481"/>
                  </a:cubicBezTo>
                  <a:cubicBezTo>
                    <a:pt x="10000" y="41481"/>
                    <a:pt x="12307" y="42962"/>
                    <a:pt x="12307" y="42962"/>
                  </a:cubicBezTo>
                  <a:cubicBezTo>
                    <a:pt x="13076" y="44444"/>
                    <a:pt x="13846" y="45925"/>
                    <a:pt x="15384" y="45925"/>
                  </a:cubicBezTo>
                  <a:cubicBezTo>
                    <a:pt x="18461" y="45925"/>
                    <a:pt x="20000" y="41481"/>
                    <a:pt x="23076" y="40000"/>
                  </a:cubicBezTo>
                  <a:cubicBezTo>
                    <a:pt x="23846" y="40000"/>
                    <a:pt x="33846" y="38518"/>
                    <a:pt x="33846" y="37037"/>
                  </a:cubicBezTo>
                  <a:cubicBezTo>
                    <a:pt x="33846" y="38518"/>
                    <a:pt x="29230" y="38518"/>
                    <a:pt x="28461" y="38518"/>
                  </a:cubicBezTo>
                  <a:cubicBezTo>
                    <a:pt x="26153" y="40000"/>
                    <a:pt x="22307" y="41481"/>
                    <a:pt x="20000" y="44444"/>
                  </a:cubicBezTo>
                  <a:cubicBezTo>
                    <a:pt x="17692" y="48888"/>
                    <a:pt x="24615" y="47407"/>
                    <a:pt x="25384" y="47407"/>
                  </a:cubicBezTo>
                  <a:cubicBezTo>
                    <a:pt x="26923" y="47407"/>
                    <a:pt x="28461" y="48888"/>
                    <a:pt x="30000" y="45925"/>
                  </a:cubicBezTo>
                  <a:cubicBezTo>
                    <a:pt x="30769" y="45925"/>
                    <a:pt x="30769" y="44444"/>
                    <a:pt x="30769" y="42962"/>
                  </a:cubicBezTo>
                  <a:cubicBezTo>
                    <a:pt x="31538" y="42962"/>
                    <a:pt x="32307" y="42962"/>
                    <a:pt x="32307" y="44444"/>
                  </a:cubicBezTo>
                  <a:cubicBezTo>
                    <a:pt x="32307" y="44444"/>
                    <a:pt x="32307" y="44444"/>
                    <a:pt x="31538" y="44444"/>
                  </a:cubicBezTo>
                  <a:cubicBezTo>
                    <a:pt x="33076" y="44444"/>
                    <a:pt x="36923" y="41481"/>
                    <a:pt x="38461" y="42962"/>
                  </a:cubicBezTo>
                  <a:cubicBezTo>
                    <a:pt x="37692" y="41481"/>
                    <a:pt x="33846" y="47407"/>
                    <a:pt x="33076" y="47407"/>
                  </a:cubicBezTo>
                  <a:cubicBezTo>
                    <a:pt x="33846" y="48888"/>
                    <a:pt x="38461" y="45925"/>
                    <a:pt x="40000" y="45925"/>
                  </a:cubicBezTo>
                  <a:cubicBezTo>
                    <a:pt x="42307" y="45925"/>
                    <a:pt x="44615" y="44444"/>
                    <a:pt x="46923" y="41481"/>
                  </a:cubicBezTo>
                  <a:cubicBezTo>
                    <a:pt x="47692" y="40000"/>
                    <a:pt x="47692" y="37037"/>
                    <a:pt x="47692" y="37037"/>
                  </a:cubicBezTo>
                  <a:cubicBezTo>
                    <a:pt x="49230" y="37037"/>
                    <a:pt x="49230" y="37037"/>
                    <a:pt x="50000" y="35555"/>
                  </a:cubicBezTo>
                  <a:cubicBezTo>
                    <a:pt x="50769" y="35555"/>
                    <a:pt x="56153" y="29629"/>
                    <a:pt x="56153" y="31111"/>
                  </a:cubicBezTo>
                  <a:cubicBezTo>
                    <a:pt x="56153" y="31111"/>
                    <a:pt x="53076" y="35555"/>
                    <a:pt x="53076" y="35555"/>
                  </a:cubicBezTo>
                  <a:cubicBezTo>
                    <a:pt x="52307" y="37037"/>
                    <a:pt x="49230" y="40000"/>
                    <a:pt x="49230" y="41481"/>
                  </a:cubicBezTo>
                  <a:cubicBezTo>
                    <a:pt x="49230" y="42962"/>
                    <a:pt x="57692" y="41481"/>
                    <a:pt x="57692" y="42962"/>
                  </a:cubicBezTo>
                  <a:cubicBezTo>
                    <a:pt x="57692" y="41481"/>
                    <a:pt x="46153" y="47407"/>
                    <a:pt x="46153" y="45925"/>
                  </a:cubicBezTo>
                  <a:cubicBezTo>
                    <a:pt x="46153" y="45925"/>
                    <a:pt x="53076" y="47407"/>
                    <a:pt x="52307" y="47407"/>
                  </a:cubicBezTo>
                  <a:cubicBezTo>
                    <a:pt x="52307" y="48888"/>
                    <a:pt x="49230" y="48888"/>
                    <a:pt x="48461" y="48888"/>
                  </a:cubicBezTo>
                  <a:cubicBezTo>
                    <a:pt x="46923" y="48888"/>
                    <a:pt x="44615" y="48888"/>
                    <a:pt x="43076" y="50370"/>
                  </a:cubicBezTo>
                  <a:cubicBezTo>
                    <a:pt x="40000" y="50370"/>
                    <a:pt x="36923" y="50370"/>
                    <a:pt x="33846" y="51851"/>
                  </a:cubicBezTo>
                  <a:cubicBezTo>
                    <a:pt x="33076" y="51851"/>
                    <a:pt x="33076" y="53333"/>
                    <a:pt x="34615" y="53333"/>
                  </a:cubicBezTo>
                  <a:cubicBezTo>
                    <a:pt x="35384" y="54814"/>
                    <a:pt x="37692" y="56296"/>
                    <a:pt x="38461" y="57777"/>
                  </a:cubicBezTo>
                  <a:cubicBezTo>
                    <a:pt x="40000" y="60740"/>
                    <a:pt x="38461" y="63703"/>
                    <a:pt x="40769" y="63703"/>
                  </a:cubicBezTo>
                  <a:cubicBezTo>
                    <a:pt x="41538" y="62222"/>
                    <a:pt x="43846" y="63703"/>
                    <a:pt x="44615" y="62222"/>
                  </a:cubicBezTo>
                  <a:cubicBezTo>
                    <a:pt x="37692" y="69629"/>
                    <a:pt x="33846" y="53333"/>
                    <a:pt x="28461" y="53333"/>
                  </a:cubicBezTo>
                  <a:cubicBezTo>
                    <a:pt x="26923" y="53333"/>
                    <a:pt x="20000" y="50370"/>
                    <a:pt x="20000" y="53333"/>
                  </a:cubicBezTo>
                  <a:cubicBezTo>
                    <a:pt x="20000" y="53333"/>
                    <a:pt x="19230" y="56296"/>
                    <a:pt x="19230" y="56296"/>
                  </a:cubicBezTo>
                  <a:cubicBezTo>
                    <a:pt x="20000" y="56296"/>
                    <a:pt x="24615" y="56296"/>
                    <a:pt x="24615" y="57777"/>
                  </a:cubicBezTo>
                  <a:cubicBezTo>
                    <a:pt x="24615" y="57777"/>
                    <a:pt x="20000" y="57777"/>
                    <a:pt x="20000" y="60740"/>
                  </a:cubicBezTo>
                  <a:cubicBezTo>
                    <a:pt x="20000" y="62222"/>
                    <a:pt x="24615" y="62222"/>
                    <a:pt x="26153" y="63703"/>
                  </a:cubicBezTo>
                  <a:cubicBezTo>
                    <a:pt x="26923" y="65185"/>
                    <a:pt x="27692" y="66666"/>
                    <a:pt x="28461" y="68148"/>
                  </a:cubicBezTo>
                  <a:cubicBezTo>
                    <a:pt x="29230" y="71111"/>
                    <a:pt x="30769" y="72592"/>
                    <a:pt x="32307" y="74074"/>
                  </a:cubicBezTo>
                  <a:cubicBezTo>
                    <a:pt x="33846" y="75555"/>
                    <a:pt x="34615" y="75555"/>
                    <a:pt x="36153" y="74074"/>
                  </a:cubicBezTo>
                  <a:cubicBezTo>
                    <a:pt x="36923" y="74074"/>
                    <a:pt x="38461" y="72592"/>
                    <a:pt x="39230" y="74074"/>
                  </a:cubicBezTo>
                  <a:cubicBezTo>
                    <a:pt x="39230" y="74074"/>
                    <a:pt x="38461" y="77037"/>
                    <a:pt x="38461" y="77037"/>
                  </a:cubicBezTo>
                  <a:cubicBezTo>
                    <a:pt x="36923" y="77037"/>
                    <a:pt x="34615" y="75555"/>
                    <a:pt x="33846" y="77037"/>
                  </a:cubicBezTo>
                  <a:cubicBezTo>
                    <a:pt x="33846" y="75555"/>
                    <a:pt x="36923" y="80000"/>
                    <a:pt x="36923" y="80000"/>
                  </a:cubicBezTo>
                  <a:cubicBezTo>
                    <a:pt x="36923" y="81481"/>
                    <a:pt x="33076" y="78518"/>
                    <a:pt x="33076" y="78518"/>
                  </a:cubicBezTo>
                  <a:cubicBezTo>
                    <a:pt x="30769" y="75555"/>
                    <a:pt x="29230" y="75555"/>
                    <a:pt x="26923" y="75555"/>
                  </a:cubicBezTo>
                  <a:cubicBezTo>
                    <a:pt x="25384" y="75555"/>
                    <a:pt x="24615" y="75555"/>
                    <a:pt x="23076" y="77037"/>
                  </a:cubicBezTo>
                  <a:cubicBezTo>
                    <a:pt x="21538" y="78518"/>
                    <a:pt x="20769" y="77037"/>
                    <a:pt x="20000" y="78518"/>
                  </a:cubicBezTo>
                  <a:cubicBezTo>
                    <a:pt x="19230" y="80000"/>
                    <a:pt x="19230" y="81481"/>
                    <a:pt x="17692" y="81481"/>
                  </a:cubicBezTo>
                  <a:cubicBezTo>
                    <a:pt x="16923" y="82962"/>
                    <a:pt x="16153" y="87407"/>
                    <a:pt x="17692" y="87407"/>
                  </a:cubicBezTo>
                  <a:cubicBezTo>
                    <a:pt x="19230" y="87407"/>
                    <a:pt x="20769" y="85925"/>
                    <a:pt x="20769" y="87407"/>
                  </a:cubicBezTo>
                  <a:cubicBezTo>
                    <a:pt x="21538" y="90370"/>
                    <a:pt x="24615" y="88888"/>
                    <a:pt x="24615" y="87407"/>
                  </a:cubicBezTo>
                  <a:cubicBezTo>
                    <a:pt x="25384" y="87407"/>
                    <a:pt x="26923" y="82962"/>
                    <a:pt x="26923" y="81481"/>
                  </a:cubicBezTo>
                  <a:cubicBezTo>
                    <a:pt x="26923" y="82962"/>
                    <a:pt x="26923" y="82962"/>
                    <a:pt x="26923" y="84444"/>
                  </a:cubicBezTo>
                  <a:cubicBezTo>
                    <a:pt x="26923" y="84444"/>
                    <a:pt x="27692" y="84444"/>
                    <a:pt x="27692" y="84444"/>
                  </a:cubicBezTo>
                  <a:cubicBezTo>
                    <a:pt x="27692" y="84444"/>
                    <a:pt x="26923" y="85925"/>
                    <a:pt x="26923" y="87407"/>
                  </a:cubicBezTo>
                  <a:cubicBezTo>
                    <a:pt x="26923" y="87407"/>
                    <a:pt x="26923" y="87407"/>
                    <a:pt x="27692" y="87407"/>
                  </a:cubicBezTo>
                  <a:cubicBezTo>
                    <a:pt x="27692" y="87407"/>
                    <a:pt x="25384" y="88888"/>
                    <a:pt x="26153" y="88888"/>
                  </a:cubicBezTo>
                  <a:cubicBezTo>
                    <a:pt x="26153" y="88888"/>
                    <a:pt x="26153" y="88888"/>
                    <a:pt x="26153" y="88888"/>
                  </a:cubicBezTo>
                  <a:cubicBezTo>
                    <a:pt x="26153" y="90370"/>
                    <a:pt x="23846" y="88888"/>
                    <a:pt x="23076" y="90370"/>
                  </a:cubicBezTo>
                  <a:cubicBezTo>
                    <a:pt x="23846" y="90370"/>
                    <a:pt x="26923" y="90370"/>
                    <a:pt x="27692" y="91851"/>
                  </a:cubicBezTo>
                  <a:cubicBezTo>
                    <a:pt x="27692" y="91851"/>
                    <a:pt x="23846" y="96296"/>
                    <a:pt x="24615" y="96296"/>
                  </a:cubicBezTo>
                  <a:cubicBezTo>
                    <a:pt x="24615" y="97777"/>
                    <a:pt x="28461" y="96296"/>
                    <a:pt x="28461" y="96296"/>
                  </a:cubicBezTo>
                  <a:cubicBezTo>
                    <a:pt x="28461" y="96296"/>
                    <a:pt x="27692" y="96296"/>
                    <a:pt x="27692" y="96296"/>
                  </a:cubicBezTo>
                  <a:cubicBezTo>
                    <a:pt x="27692" y="97777"/>
                    <a:pt x="31538" y="96296"/>
                    <a:pt x="32307" y="94814"/>
                  </a:cubicBezTo>
                  <a:cubicBezTo>
                    <a:pt x="32307" y="94814"/>
                    <a:pt x="35384" y="87407"/>
                    <a:pt x="36153" y="88888"/>
                  </a:cubicBezTo>
                  <a:cubicBezTo>
                    <a:pt x="36923" y="90370"/>
                    <a:pt x="30769" y="99259"/>
                    <a:pt x="29230" y="100740"/>
                  </a:cubicBezTo>
                  <a:cubicBezTo>
                    <a:pt x="26923" y="100740"/>
                    <a:pt x="25384" y="100740"/>
                    <a:pt x="23076" y="97777"/>
                  </a:cubicBezTo>
                  <a:cubicBezTo>
                    <a:pt x="21538" y="96296"/>
                    <a:pt x="21538" y="93333"/>
                    <a:pt x="20000" y="93333"/>
                  </a:cubicBezTo>
                  <a:cubicBezTo>
                    <a:pt x="18461" y="91851"/>
                    <a:pt x="16923" y="91851"/>
                    <a:pt x="15384" y="91851"/>
                  </a:cubicBezTo>
                  <a:cubicBezTo>
                    <a:pt x="13076" y="91851"/>
                    <a:pt x="13076" y="93333"/>
                    <a:pt x="14615" y="96296"/>
                  </a:cubicBezTo>
                  <a:cubicBezTo>
                    <a:pt x="15384" y="97777"/>
                    <a:pt x="15384" y="99259"/>
                    <a:pt x="16923" y="99259"/>
                  </a:cubicBezTo>
                  <a:cubicBezTo>
                    <a:pt x="19230" y="99259"/>
                    <a:pt x="16923" y="99259"/>
                    <a:pt x="16923" y="100740"/>
                  </a:cubicBezTo>
                  <a:cubicBezTo>
                    <a:pt x="16923" y="100740"/>
                    <a:pt x="20000" y="103703"/>
                    <a:pt x="20000" y="10370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4" name="Google Shape;691;gb0755e36db_0_0">
              <a:extLst>
                <a:ext uri="{FF2B5EF4-FFF2-40B4-BE49-F238E27FC236}">
                  <a16:creationId xmlns:a16="http://schemas.microsoft.com/office/drawing/2014/main" id="{A2409F8A-90CB-E841-882F-04C93135D0B0}"/>
                </a:ext>
              </a:extLst>
            </p:cNvPr>
            <p:cNvSpPr/>
            <p:nvPr/>
          </p:nvSpPr>
          <p:spPr>
            <a:xfrm>
              <a:off x="8566034" y="4980807"/>
              <a:ext cx="117900" cy="43200"/>
            </a:xfrm>
            <a:custGeom>
              <a:avLst/>
              <a:gdLst/>
              <a:ahLst/>
              <a:cxnLst/>
              <a:rect l="l" t="t" r="r" b="b"/>
              <a:pathLst>
                <a:path w="120000" h="120000" extrusionOk="0">
                  <a:moveTo>
                    <a:pt x="111428" y="96000"/>
                  </a:moveTo>
                  <a:cubicBezTo>
                    <a:pt x="102857" y="72000"/>
                    <a:pt x="111428" y="72000"/>
                    <a:pt x="94285" y="48000"/>
                  </a:cubicBezTo>
                  <a:cubicBezTo>
                    <a:pt x="85714" y="48000"/>
                    <a:pt x="77142" y="48000"/>
                    <a:pt x="68571" y="48000"/>
                  </a:cubicBezTo>
                  <a:cubicBezTo>
                    <a:pt x="59999" y="48000"/>
                    <a:pt x="17142" y="0"/>
                    <a:pt x="8571" y="24000"/>
                  </a:cubicBezTo>
                  <a:cubicBezTo>
                    <a:pt x="8571" y="24000"/>
                    <a:pt x="25714" y="48000"/>
                    <a:pt x="17142" y="48000"/>
                  </a:cubicBezTo>
                  <a:cubicBezTo>
                    <a:pt x="17142" y="72000"/>
                    <a:pt x="0" y="96000"/>
                    <a:pt x="0" y="72000"/>
                  </a:cubicBezTo>
                  <a:cubicBezTo>
                    <a:pt x="0" y="96000"/>
                    <a:pt x="17142" y="72000"/>
                    <a:pt x="25714" y="72000"/>
                  </a:cubicBezTo>
                  <a:cubicBezTo>
                    <a:pt x="34285" y="72000"/>
                    <a:pt x="51428" y="96000"/>
                    <a:pt x="68571" y="96000"/>
                  </a:cubicBezTo>
                  <a:cubicBezTo>
                    <a:pt x="77142" y="96000"/>
                    <a:pt x="111428" y="96000"/>
                    <a:pt x="111428" y="96000"/>
                  </a:cubicBezTo>
                  <a:cubicBezTo>
                    <a:pt x="102857" y="72000"/>
                    <a:pt x="119999" y="120000"/>
                    <a:pt x="111428"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5" name="Google Shape;692;gb0755e36db_0_0">
              <a:extLst>
                <a:ext uri="{FF2B5EF4-FFF2-40B4-BE49-F238E27FC236}">
                  <a16:creationId xmlns:a16="http://schemas.microsoft.com/office/drawing/2014/main" id="{A318C6F3-641C-6444-B2F0-FD0E22F3682F}"/>
                </a:ext>
              </a:extLst>
            </p:cNvPr>
            <p:cNvSpPr/>
            <p:nvPr/>
          </p:nvSpPr>
          <p:spPr>
            <a:xfrm>
              <a:off x="8238435" y="5015297"/>
              <a:ext cx="48900" cy="17100"/>
            </a:xfrm>
            <a:custGeom>
              <a:avLst/>
              <a:gdLst/>
              <a:ahLst/>
              <a:cxnLst/>
              <a:rect l="l" t="t" r="r" b="b"/>
              <a:pathLst>
                <a:path w="120000" h="120000" extrusionOk="0">
                  <a:moveTo>
                    <a:pt x="100000" y="60000"/>
                  </a:moveTo>
                  <a:cubicBezTo>
                    <a:pt x="80000" y="120000"/>
                    <a:pt x="0" y="0"/>
                    <a:pt x="40000" y="0"/>
                  </a:cubicBezTo>
                  <a:cubicBezTo>
                    <a:pt x="60000" y="0"/>
                    <a:pt x="120000" y="60000"/>
                    <a:pt x="10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6" name="Google Shape;693;gb0755e36db_0_0">
              <a:extLst>
                <a:ext uri="{FF2B5EF4-FFF2-40B4-BE49-F238E27FC236}">
                  <a16:creationId xmlns:a16="http://schemas.microsoft.com/office/drawing/2014/main" id="{FE70DB4D-E46F-534C-A629-BCC011A66424}"/>
                </a:ext>
              </a:extLst>
            </p:cNvPr>
            <p:cNvSpPr/>
            <p:nvPr/>
          </p:nvSpPr>
          <p:spPr>
            <a:xfrm>
              <a:off x="8456835" y="5276872"/>
              <a:ext cx="48900" cy="25800"/>
            </a:xfrm>
            <a:custGeom>
              <a:avLst/>
              <a:gdLst/>
              <a:ahLst/>
              <a:cxnLst/>
              <a:rect l="l" t="t" r="r" b="b"/>
              <a:pathLst>
                <a:path w="120000" h="120000" extrusionOk="0">
                  <a:moveTo>
                    <a:pt x="80000" y="40000"/>
                  </a:moveTo>
                  <a:cubicBezTo>
                    <a:pt x="60000" y="0"/>
                    <a:pt x="0" y="80000"/>
                    <a:pt x="20000" y="80000"/>
                  </a:cubicBezTo>
                  <a:cubicBezTo>
                    <a:pt x="40000" y="120000"/>
                    <a:pt x="120000" y="40000"/>
                    <a:pt x="8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7" name="Google Shape;694;gb0755e36db_0_0">
              <a:extLst>
                <a:ext uri="{FF2B5EF4-FFF2-40B4-BE49-F238E27FC236}">
                  <a16:creationId xmlns:a16="http://schemas.microsoft.com/office/drawing/2014/main" id="{F99A7DB3-E5E1-7A48-839C-B39D9D4595C6}"/>
                </a:ext>
              </a:extLst>
            </p:cNvPr>
            <p:cNvSpPr/>
            <p:nvPr/>
          </p:nvSpPr>
          <p:spPr>
            <a:xfrm>
              <a:off x="5591777" y="6449639"/>
              <a:ext cx="43200" cy="34500"/>
            </a:xfrm>
            <a:custGeom>
              <a:avLst/>
              <a:gdLst/>
              <a:ahLst/>
              <a:cxnLst/>
              <a:rect l="l" t="t" r="r" b="b"/>
              <a:pathLst>
                <a:path w="120000" h="120000" extrusionOk="0">
                  <a:moveTo>
                    <a:pt x="96000" y="30000"/>
                  </a:moveTo>
                  <a:cubicBezTo>
                    <a:pt x="72000" y="0"/>
                    <a:pt x="0" y="120000"/>
                    <a:pt x="24000" y="120000"/>
                  </a:cubicBezTo>
                  <a:cubicBezTo>
                    <a:pt x="24000" y="120000"/>
                    <a:pt x="120000" y="30000"/>
                    <a:pt x="96000" y="3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8" name="Google Shape;695;gb0755e36db_0_0">
              <a:extLst>
                <a:ext uri="{FF2B5EF4-FFF2-40B4-BE49-F238E27FC236}">
                  <a16:creationId xmlns:a16="http://schemas.microsoft.com/office/drawing/2014/main" id="{123F0513-C5C2-F740-8049-4ECEDC2BB4A7}"/>
                </a:ext>
              </a:extLst>
            </p:cNvPr>
            <p:cNvSpPr/>
            <p:nvPr/>
          </p:nvSpPr>
          <p:spPr>
            <a:xfrm>
              <a:off x="5652127" y="6441014"/>
              <a:ext cx="8700" cy="8700"/>
            </a:xfrm>
            <a:custGeom>
              <a:avLst/>
              <a:gdLst/>
              <a:ahLst/>
              <a:cxnLst/>
              <a:rect l="l" t="t" r="r" b="b"/>
              <a:pathLst>
                <a:path w="120000" h="120000" extrusionOk="0">
                  <a:moveTo>
                    <a:pt x="0" y="0"/>
                  </a:moveTo>
                  <a:cubicBezTo>
                    <a:pt x="0" y="120000"/>
                    <a:pt x="120000" y="120000"/>
                    <a:pt x="120000" y="120000"/>
                  </a:cubicBezTo>
                  <a:cubicBezTo>
                    <a:pt x="120000" y="0"/>
                    <a:pt x="0" y="0"/>
                    <a:pt x="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39" name="Google Shape;696;gb0755e36db_0_0">
              <a:extLst>
                <a:ext uri="{FF2B5EF4-FFF2-40B4-BE49-F238E27FC236}">
                  <a16:creationId xmlns:a16="http://schemas.microsoft.com/office/drawing/2014/main" id="{38166E21-7153-3745-9233-80FF40324C80}"/>
                </a:ext>
              </a:extLst>
            </p:cNvPr>
            <p:cNvSpPr/>
            <p:nvPr/>
          </p:nvSpPr>
          <p:spPr>
            <a:xfrm>
              <a:off x="4792894" y="6449639"/>
              <a:ext cx="57600" cy="51600"/>
            </a:xfrm>
            <a:custGeom>
              <a:avLst/>
              <a:gdLst/>
              <a:ahLst/>
              <a:cxnLst/>
              <a:rect l="l" t="t" r="r" b="b"/>
              <a:pathLst>
                <a:path w="120000" h="120000" extrusionOk="0">
                  <a:moveTo>
                    <a:pt x="85714" y="40000"/>
                  </a:moveTo>
                  <a:cubicBezTo>
                    <a:pt x="119999" y="0"/>
                    <a:pt x="34285" y="0"/>
                    <a:pt x="17142" y="40000"/>
                  </a:cubicBezTo>
                  <a:cubicBezTo>
                    <a:pt x="0" y="60000"/>
                    <a:pt x="68571" y="100000"/>
                    <a:pt x="85714" y="40000"/>
                  </a:cubicBezTo>
                  <a:cubicBezTo>
                    <a:pt x="102857" y="20000"/>
                    <a:pt x="51428" y="120000"/>
                    <a:pt x="85714"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0" name="Google Shape;697;gb0755e36db_0_0">
              <a:extLst>
                <a:ext uri="{FF2B5EF4-FFF2-40B4-BE49-F238E27FC236}">
                  <a16:creationId xmlns:a16="http://schemas.microsoft.com/office/drawing/2014/main" id="{D91586F9-3CFF-4948-AEB0-6E95E9AB04E0}"/>
                </a:ext>
              </a:extLst>
            </p:cNvPr>
            <p:cNvSpPr/>
            <p:nvPr/>
          </p:nvSpPr>
          <p:spPr>
            <a:xfrm>
              <a:off x="17192811" y="9447662"/>
              <a:ext cx="17100" cy="8700"/>
            </a:xfrm>
            <a:custGeom>
              <a:avLst/>
              <a:gdLst/>
              <a:ahLst/>
              <a:cxnLst/>
              <a:rect l="l" t="t" r="r" b="b"/>
              <a:pathLst>
                <a:path w="120000" h="120000" extrusionOk="0">
                  <a:moveTo>
                    <a:pt x="120000" y="0"/>
                  </a:moveTo>
                  <a:cubicBezTo>
                    <a:pt x="120000" y="120000"/>
                    <a:pt x="0" y="0"/>
                    <a:pt x="0" y="0"/>
                  </a:cubicBezTo>
                  <a:cubicBezTo>
                    <a:pt x="60000" y="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1" name="Google Shape;698;gb0755e36db_0_0">
              <a:extLst>
                <a:ext uri="{FF2B5EF4-FFF2-40B4-BE49-F238E27FC236}">
                  <a16:creationId xmlns:a16="http://schemas.microsoft.com/office/drawing/2014/main" id="{C83D3282-6E3E-344F-B556-3C811FA48C71}"/>
                </a:ext>
              </a:extLst>
            </p:cNvPr>
            <p:cNvSpPr/>
            <p:nvPr/>
          </p:nvSpPr>
          <p:spPr>
            <a:xfrm>
              <a:off x="17083611" y="9430415"/>
              <a:ext cx="17100" cy="17100"/>
            </a:xfrm>
            <a:custGeom>
              <a:avLst/>
              <a:gdLst/>
              <a:ahLst/>
              <a:cxnLst/>
              <a:rect l="l" t="t" r="r" b="b"/>
              <a:pathLst>
                <a:path w="120000" h="120000" extrusionOk="0">
                  <a:moveTo>
                    <a:pt x="120000" y="0"/>
                  </a:moveTo>
                  <a:cubicBezTo>
                    <a:pt x="120000" y="60000"/>
                    <a:pt x="0" y="120000"/>
                    <a:pt x="0" y="60000"/>
                  </a:cubicBezTo>
                  <a:cubicBezTo>
                    <a:pt x="0" y="0"/>
                    <a:pt x="120000" y="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2" name="Google Shape;699;gb0755e36db_0_0">
              <a:extLst>
                <a:ext uri="{FF2B5EF4-FFF2-40B4-BE49-F238E27FC236}">
                  <a16:creationId xmlns:a16="http://schemas.microsoft.com/office/drawing/2014/main" id="{1016415A-7041-5D49-A500-46650CE2E541}"/>
                </a:ext>
              </a:extLst>
            </p:cNvPr>
            <p:cNvSpPr/>
            <p:nvPr/>
          </p:nvSpPr>
          <p:spPr>
            <a:xfrm>
              <a:off x="17462938" y="10933742"/>
              <a:ext cx="57600" cy="43200"/>
            </a:xfrm>
            <a:custGeom>
              <a:avLst/>
              <a:gdLst/>
              <a:ahLst/>
              <a:cxnLst/>
              <a:rect l="l" t="t" r="r" b="b"/>
              <a:pathLst>
                <a:path w="120000" h="120000" extrusionOk="0">
                  <a:moveTo>
                    <a:pt x="102857" y="48000"/>
                  </a:moveTo>
                  <a:cubicBezTo>
                    <a:pt x="119999" y="0"/>
                    <a:pt x="0" y="24000"/>
                    <a:pt x="17142" y="48000"/>
                  </a:cubicBezTo>
                  <a:cubicBezTo>
                    <a:pt x="17142" y="72000"/>
                    <a:pt x="85714" y="120000"/>
                    <a:pt x="102857" y="4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3" name="Google Shape;700;gb0755e36db_0_0">
              <a:extLst>
                <a:ext uri="{FF2B5EF4-FFF2-40B4-BE49-F238E27FC236}">
                  <a16:creationId xmlns:a16="http://schemas.microsoft.com/office/drawing/2014/main" id="{93018E8F-CDA8-734B-BA87-20A378BB35B3}"/>
                </a:ext>
              </a:extLst>
            </p:cNvPr>
            <p:cNvSpPr/>
            <p:nvPr/>
          </p:nvSpPr>
          <p:spPr>
            <a:xfrm>
              <a:off x="12491478" y="5892000"/>
              <a:ext cx="3000" cy="3000"/>
            </a:xfrm>
            <a:prstGeom prst="rect">
              <a:avLst/>
            </a:pr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4" name="Google Shape;701;gb0755e36db_0_0">
              <a:extLst>
                <a:ext uri="{FF2B5EF4-FFF2-40B4-BE49-F238E27FC236}">
                  <a16:creationId xmlns:a16="http://schemas.microsoft.com/office/drawing/2014/main" id="{49EE1311-F26B-2943-9245-3689C3A02ED7}"/>
                </a:ext>
              </a:extLst>
            </p:cNvPr>
            <p:cNvSpPr/>
            <p:nvPr/>
          </p:nvSpPr>
          <p:spPr>
            <a:xfrm>
              <a:off x="9609177" y="10680794"/>
              <a:ext cx="86100" cy="74700"/>
            </a:xfrm>
            <a:custGeom>
              <a:avLst/>
              <a:gdLst/>
              <a:ahLst/>
              <a:cxnLst/>
              <a:rect l="l" t="t" r="r" b="b"/>
              <a:pathLst>
                <a:path w="120000" h="120000" extrusionOk="0">
                  <a:moveTo>
                    <a:pt x="48000" y="53333"/>
                  </a:moveTo>
                  <a:cubicBezTo>
                    <a:pt x="48000" y="66666"/>
                    <a:pt x="12000" y="93333"/>
                    <a:pt x="0" y="106666"/>
                  </a:cubicBezTo>
                  <a:cubicBezTo>
                    <a:pt x="0" y="120000"/>
                    <a:pt x="24000" y="106666"/>
                    <a:pt x="24000" y="106666"/>
                  </a:cubicBezTo>
                  <a:cubicBezTo>
                    <a:pt x="36000" y="93333"/>
                    <a:pt x="48000" y="80000"/>
                    <a:pt x="60000" y="66666"/>
                  </a:cubicBezTo>
                  <a:cubicBezTo>
                    <a:pt x="72000" y="53333"/>
                    <a:pt x="120000" y="0"/>
                    <a:pt x="96000" y="0"/>
                  </a:cubicBezTo>
                  <a:cubicBezTo>
                    <a:pt x="84000" y="0"/>
                    <a:pt x="48000" y="40000"/>
                    <a:pt x="48000" y="53333"/>
                  </a:cubicBezTo>
                  <a:cubicBezTo>
                    <a:pt x="48000" y="66666"/>
                    <a:pt x="48000" y="40000"/>
                    <a:pt x="48000" y="5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5" name="Google Shape;702;gb0755e36db_0_0">
              <a:extLst>
                <a:ext uri="{FF2B5EF4-FFF2-40B4-BE49-F238E27FC236}">
                  <a16:creationId xmlns:a16="http://schemas.microsoft.com/office/drawing/2014/main" id="{E907C8ED-DE8E-8E45-ADB6-4971D4CAE995}"/>
                </a:ext>
              </a:extLst>
            </p:cNvPr>
            <p:cNvSpPr/>
            <p:nvPr/>
          </p:nvSpPr>
          <p:spPr>
            <a:xfrm>
              <a:off x="8313151" y="7277474"/>
              <a:ext cx="60300" cy="25800"/>
            </a:xfrm>
            <a:custGeom>
              <a:avLst/>
              <a:gdLst/>
              <a:ahLst/>
              <a:cxnLst/>
              <a:rect l="l" t="t" r="r" b="b"/>
              <a:pathLst>
                <a:path w="120000" h="120000" extrusionOk="0">
                  <a:moveTo>
                    <a:pt x="119999" y="40000"/>
                  </a:moveTo>
                  <a:cubicBezTo>
                    <a:pt x="119999" y="0"/>
                    <a:pt x="0" y="0"/>
                    <a:pt x="17142" y="0"/>
                  </a:cubicBezTo>
                  <a:cubicBezTo>
                    <a:pt x="34285" y="0"/>
                    <a:pt x="102857" y="120000"/>
                    <a:pt x="119999"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6" name="Google Shape;703;gb0755e36db_0_0">
              <a:extLst>
                <a:ext uri="{FF2B5EF4-FFF2-40B4-BE49-F238E27FC236}">
                  <a16:creationId xmlns:a16="http://schemas.microsoft.com/office/drawing/2014/main" id="{242891C6-A725-AA44-B3C8-900F1BAC223C}"/>
                </a:ext>
              </a:extLst>
            </p:cNvPr>
            <p:cNvSpPr/>
            <p:nvPr/>
          </p:nvSpPr>
          <p:spPr>
            <a:xfrm>
              <a:off x="8910873" y="11819063"/>
              <a:ext cx="152400" cy="135000"/>
            </a:xfrm>
            <a:custGeom>
              <a:avLst/>
              <a:gdLst/>
              <a:ahLst/>
              <a:cxnLst/>
              <a:rect l="l" t="t" r="r" b="b"/>
              <a:pathLst>
                <a:path w="120000" h="120000" extrusionOk="0">
                  <a:moveTo>
                    <a:pt x="113333" y="105000"/>
                  </a:moveTo>
                  <a:cubicBezTo>
                    <a:pt x="86666" y="105000"/>
                    <a:pt x="73333" y="82500"/>
                    <a:pt x="53333" y="67500"/>
                  </a:cubicBezTo>
                  <a:cubicBezTo>
                    <a:pt x="46666" y="52500"/>
                    <a:pt x="33333" y="45000"/>
                    <a:pt x="26666" y="37500"/>
                  </a:cubicBezTo>
                  <a:cubicBezTo>
                    <a:pt x="20000" y="37500"/>
                    <a:pt x="6666" y="30000"/>
                    <a:pt x="6666" y="22500"/>
                  </a:cubicBezTo>
                  <a:cubicBezTo>
                    <a:pt x="6666" y="22500"/>
                    <a:pt x="13333" y="22500"/>
                    <a:pt x="13333" y="15000"/>
                  </a:cubicBezTo>
                  <a:cubicBezTo>
                    <a:pt x="20000" y="15000"/>
                    <a:pt x="6666" y="0"/>
                    <a:pt x="0" y="0"/>
                  </a:cubicBezTo>
                  <a:cubicBezTo>
                    <a:pt x="0" y="37500"/>
                    <a:pt x="0" y="75000"/>
                    <a:pt x="0" y="105000"/>
                  </a:cubicBezTo>
                  <a:cubicBezTo>
                    <a:pt x="0" y="112500"/>
                    <a:pt x="40000" y="112500"/>
                    <a:pt x="46666" y="112500"/>
                  </a:cubicBezTo>
                  <a:cubicBezTo>
                    <a:pt x="53333" y="112500"/>
                    <a:pt x="60000" y="112500"/>
                    <a:pt x="66666" y="120000"/>
                  </a:cubicBezTo>
                  <a:cubicBezTo>
                    <a:pt x="80000" y="120000"/>
                    <a:pt x="80000" y="120000"/>
                    <a:pt x="86666" y="112500"/>
                  </a:cubicBezTo>
                  <a:cubicBezTo>
                    <a:pt x="93333" y="112500"/>
                    <a:pt x="120000" y="112500"/>
                    <a:pt x="120000" y="105000"/>
                  </a:cubicBezTo>
                  <a:cubicBezTo>
                    <a:pt x="120000" y="105000"/>
                    <a:pt x="120000" y="97500"/>
                    <a:pt x="113333" y="10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7" name="Google Shape;704;gb0755e36db_0_0">
              <a:extLst>
                <a:ext uri="{FF2B5EF4-FFF2-40B4-BE49-F238E27FC236}">
                  <a16:creationId xmlns:a16="http://schemas.microsoft.com/office/drawing/2014/main" id="{48D32459-A5E6-CC44-8741-9AF4D2537243}"/>
                </a:ext>
              </a:extLst>
            </p:cNvPr>
            <p:cNvSpPr/>
            <p:nvPr/>
          </p:nvSpPr>
          <p:spPr>
            <a:xfrm>
              <a:off x="8749951" y="11801821"/>
              <a:ext cx="252900" cy="195600"/>
            </a:xfrm>
            <a:custGeom>
              <a:avLst/>
              <a:gdLst/>
              <a:ahLst/>
              <a:cxnLst/>
              <a:rect l="l" t="t" r="r" b="b"/>
              <a:pathLst>
                <a:path w="120000" h="120000" extrusionOk="0">
                  <a:moveTo>
                    <a:pt x="76000" y="88695"/>
                  </a:moveTo>
                  <a:cubicBezTo>
                    <a:pt x="76000" y="67826"/>
                    <a:pt x="76000" y="52173"/>
                    <a:pt x="76000" y="36521"/>
                  </a:cubicBezTo>
                  <a:cubicBezTo>
                    <a:pt x="76000" y="31304"/>
                    <a:pt x="76000" y="20869"/>
                    <a:pt x="76000" y="15652"/>
                  </a:cubicBezTo>
                  <a:cubicBezTo>
                    <a:pt x="76000" y="10434"/>
                    <a:pt x="64000" y="0"/>
                    <a:pt x="60000" y="5217"/>
                  </a:cubicBezTo>
                  <a:cubicBezTo>
                    <a:pt x="56000" y="10434"/>
                    <a:pt x="48000" y="5217"/>
                    <a:pt x="48000" y="15652"/>
                  </a:cubicBezTo>
                  <a:cubicBezTo>
                    <a:pt x="44000" y="26086"/>
                    <a:pt x="36000" y="36521"/>
                    <a:pt x="52000" y="31304"/>
                  </a:cubicBezTo>
                  <a:cubicBezTo>
                    <a:pt x="52000" y="31304"/>
                    <a:pt x="60000" y="31304"/>
                    <a:pt x="60000" y="31304"/>
                  </a:cubicBezTo>
                  <a:cubicBezTo>
                    <a:pt x="64000" y="31304"/>
                    <a:pt x="56000" y="41739"/>
                    <a:pt x="56000" y="41739"/>
                  </a:cubicBezTo>
                  <a:cubicBezTo>
                    <a:pt x="52000" y="41739"/>
                    <a:pt x="44000" y="52173"/>
                    <a:pt x="52000" y="57391"/>
                  </a:cubicBezTo>
                  <a:cubicBezTo>
                    <a:pt x="52000" y="62608"/>
                    <a:pt x="64000" y="62608"/>
                    <a:pt x="64000" y="67826"/>
                  </a:cubicBezTo>
                  <a:cubicBezTo>
                    <a:pt x="64000" y="67826"/>
                    <a:pt x="48000" y="67826"/>
                    <a:pt x="48000" y="67826"/>
                  </a:cubicBezTo>
                  <a:cubicBezTo>
                    <a:pt x="44000" y="67826"/>
                    <a:pt x="36000" y="62608"/>
                    <a:pt x="36000" y="62608"/>
                  </a:cubicBezTo>
                  <a:cubicBezTo>
                    <a:pt x="36000" y="62608"/>
                    <a:pt x="40000" y="67826"/>
                    <a:pt x="40000" y="62608"/>
                  </a:cubicBezTo>
                  <a:cubicBezTo>
                    <a:pt x="40000" y="57391"/>
                    <a:pt x="44000" y="52173"/>
                    <a:pt x="40000" y="46956"/>
                  </a:cubicBezTo>
                  <a:cubicBezTo>
                    <a:pt x="40000" y="46956"/>
                    <a:pt x="32000" y="57391"/>
                    <a:pt x="32000" y="57391"/>
                  </a:cubicBezTo>
                  <a:cubicBezTo>
                    <a:pt x="28000" y="62608"/>
                    <a:pt x="24000" y="57391"/>
                    <a:pt x="20000" y="57391"/>
                  </a:cubicBezTo>
                  <a:cubicBezTo>
                    <a:pt x="16000" y="57391"/>
                    <a:pt x="0" y="52173"/>
                    <a:pt x="0" y="62608"/>
                  </a:cubicBezTo>
                  <a:cubicBezTo>
                    <a:pt x="0" y="67826"/>
                    <a:pt x="8000" y="62608"/>
                    <a:pt x="8000" y="62608"/>
                  </a:cubicBezTo>
                  <a:cubicBezTo>
                    <a:pt x="12000" y="57391"/>
                    <a:pt x="8000" y="62608"/>
                    <a:pt x="12000" y="62608"/>
                  </a:cubicBezTo>
                  <a:cubicBezTo>
                    <a:pt x="16000" y="67826"/>
                    <a:pt x="16000" y="57391"/>
                    <a:pt x="20000" y="62608"/>
                  </a:cubicBezTo>
                  <a:cubicBezTo>
                    <a:pt x="20000" y="62608"/>
                    <a:pt x="24000" y="67826"/>
                    <a:pt x="24000" y="67826"/>
                  </a:cubicBezTo>
                  <a:cubicBezTo>
                    <a:pt x="24000" y="67826"/>
                    <a:pt x="8000" y="73043"/>
                    <a:pt x="16000" y="78260"/>
                  </a:cubicBezTo>
                  <a:cubicBezTo>
                    <a:pt x="20000" y="83478"/>
                    <a:pt x="24000" y="73043"/>
                    <a:pt x="24000" y="78260"/>
                  </a:cubicBezTo>
                  <a:cubicBezTo>
                    <a:pt x="28000" y="78260"/>
                    <a:pt x="32000" y="83478"/>
                    <a:pt x="32000" y="83478"/>
                  </a:cubicBezTo>
                  <a:cubicBezTo>
                    <a:pt x="32000" y="83478"/>
                    <a:pt x="32000" y="83478"/>
                    <a:pt x="28000" y="83478"/>
                  </a:cubicBezTo>
                  <a:cubicBezTo>
                    <a:pt x="28000" y="88695"/>
                    <a:pt x="36000" y="88695"/>
                    <a:pt x="40000" y="88695"/>
                  </a:cubicBezTo>
                  <a:cubicBezTo>
                    <a:pt x="44000" y="88695"/>
                    <a:pt x="44000" y="78260"/>
                    <a:pt x="48000" y="88695"/>
                  </a:cubicBezTo>
                  <a:cubicBezTo>
                    <a:pt x="48000" y="88695"/>
                    <a:pt x="64000" y="114782"/>
                    <a:pt x="68000" y="109565"/>
                  </a:cubicBezTo>
                  <a:cubicBezTo>
                    <a:pt x="68000" y="109565"/>
                    <a:pt x="64000" y="104347"/>
                    <a:pt x="64000" y="104347"/>
                  </a:cubicBezTo>
                  <a:cubicBezTo>
                    <a:pt x="64000" y="99130"/>
                    <a:pt x="88000" y="120000"/>
                    <a:pt x="92000" y="120000"/>
                  </a:cubicBezTo>
                  <a:cubicBezTo>
                    <a:pt x="92000" y="114782"/>
                    <a:pt x="76000" y="99130"/>
                    <a:pt x="76000" y="93913"/>
                  </a:cubicBezTo>
                  <a:cubicBezTo>
                    <a:pt x="80000" y="93913"/>
                    <a:pt x="96000" y="99130"/>
                    <a:pt x="96000" y="99130"/>
                  </a:cubicBezTo>
                  <a:cubicBezTo>
                    <a:pt x="104000" y="99130"/>
                    <a:pt x="112000" y="99130"/>
                    <a:pt x="120000" y="93913"/>
                  </a:cubicBezTo>
                  <a:cubicBezTo>
                    <a:pt x="108000" y="83478"/>
                    <a:pt x="92000" y="88695"/>
                    <a:pt x="76000" y="8869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8" name="Google Shape;705;gb0755e36db_0_0">
              <a:extLst>
                <a:ext uri="{FF2B5EF4-FFF2-40B4-BE49-F238E27FC236}">
                  <a16:creationId xmlns:a16="http://schemas.microsoft.com/office/drawing/2014/main" id="{429D901D-0A37-A74F-9C8C-5CA2FA059B8E}"/>
                </a:ext>
              </a:extLst>
            </p:cNvPr>
            <p:cNvSpPr/>
            <p:nvPr/>
          </p:nvSpPr>
          <p:spPr>
            <a:xfrm>
              <a:off x="8709717" y="8872778"/>
              <a:ext cx="640800" cy="465600"/>
            </a:xfrm>
            <a:custGeom>
              <a:avLst/>
              <a:gdLst/>
              <a:ahLst/>
              <a:cxnLst/>
              <a:rect l="l" t="t" r="r" b="b"/>
              <a:pathLst>
                <a:path w="120000" h="120000" extrusionOk="0">
                  <a:moveTo>
                    <a:pt x="99473" y="61090"/>
                  </a:moveTo>
                  <a:cubicBezTo>
                    <a:pt x="99473" y="56727"/>
                    <a:pt x="99473" y="54545"/>
                    <a:pt x="104210" y="52363"/>
                  </a:cubicBezTo>
                  <a:cubicBezTo>
                    <a:pt x="104210" y="50181"/>
                    <a:pt x="107368" y="50181"/>
                    <a:pt x="105789" y="48000"/>
                  </a:cubicBezTo>
                  <a:cubicBezTo>
                    <a:pt x="104210" y="45818"/>
                    <a:pt x="102631" y="41454"/>
                    <a:pt x="105789" y="39272"/>
                  </a:cubicBezTo>
                  <a:cubicBezTo>
                    <a:pt x="120000" y="30545"/>
                    <a:pt x="96315" y="32727"/>
                    <a:pt x="96315" y="32727"/>
                  </a:cubicBezTo>
                  <a:cubicBezTo>
                    <a:pt x="96315" y="30545"/>
                    <a:pt x="97894" y="30545"/>
                    <a:pt x="99473" y="30545"/>
                  </a:cubicBezTo>
                  <a:cubicBezTo>
                    <a:pt x="101052" y="30545"/>
                    <a:pt x="101052" y="26181"/>
                    <a:pt x="101052" y="24000"/>
                  </a:cubicBezTo>
                  <a:cubicBezTo>
                    <a:pt x="101052" y="21818"/>
                    <a:pt x="94736" y="17454"/>
                    <a:pt x="94736" y="19636"/>
                  </a:cubicBezTo>
                  <a:cubicBezTo>
                    <a:pt x="94736" y="21818"/>
                    <a:pt x="93157" y="17454"/>
                    <a:pt x="93157" y="17454"/>
                  </a:cubicBezTo>
                  <a:cubicBezTo>
                    <a:pt x="91578" y="17454"/>
                    <a:pt x="91578" y="21818"/>
                    <a:pt x="90000" y="19636"/>
                  </a:cubicBezTo>
                  <a:cubicBezTo>
                    <a:pt x="90000" y="19636"/>
                    <a:pt x="90000" y="17454"/>
                    <a:pt x="90000" y="15272"/>
                  </a:cubicBezTo>
                  <a:cubicBezTo>
                    <a:pt x="88421" y="13090"/>
                    <a:pt x="86842" y="17454"/>
                    <a:pt x="85263" y="17454"/>
                  </a:cubicBezTo>
                  <a:cubicBezTo>
                    <a:pt x="85263" y="17454"/>
                    <a:pt x="85263" y="13090"/>
                    <a:pt x="85263" y="13090"/>
                  </a:cubicBezTo>
                  <a:cubicBezTo>
                    <a:pt x="85263" y="8727"/>
                    <a:pt x="90000" y="10909"/>
                    <a:pt x="91578" y="10909"/>
                  </a:cubicBezTo>
                  <a:cubicBezTo>
                    <a:pt x="93157" y="8727"/>
                    <a:pt x="86842" y="8727"/>
                    <a:pt x="86842" y="8727"/>
                  </a:cubicBezTo>
                  <a:cubicBezTo>
                    <a:pt x="83684" y="8727"/>
                    <a:pt x="80526" y="6545"/>
                    <a:pt x="77368" y="8727"/>
                  </a:cubicBezTo>
                  <a:cubicBezTo>
                    <a:pt x="74210" y="10909"/>
                    <a:pt x="72631" y="17454"/>
                    <a:pt x="69473" y="15272"/>
                  </a:cubicBezTo>
                  <a:cubicBezTo>
                    <a:pt x="64736" y="15272"/>
                    <a:pt x="63157" y="15272"/>
                    <a:pt x="60000" y="10909"/>
                  </a:cubicBezTo>
                  <a:cubicBezTo>
                    <a:pt x="56842" y="6545"/>
                    <a:pt x="50526" y="10909"/>
                    <a:pt x="45789" y="10909"/>
                  </a:cubicBezTo>
                  <a:cubicBezTo>
                    <a:pt x="42631" y="10909"/>
                    <a:pt x="42631" y="8727"/>
                    <a:pt x="41052" y="4363"/>
                  </a:cubicBezTo>
                  <a:cubicBezTo>
                    <a:pt x="39473" y="0"/>
                    <a:pt x="36315" y="0"/>
                    <a:pt x="31578" y="0"/>
                  </a:cubicBezTo>
                  <a:cubicBezTo>
                    <a:pt x="30000" y="0"/>
                    <a:pt x="17368" y="2181"/>
                    <a:pt x="17368" y="8727"/>
                  </a:cubicBezTo>
                  <a:cubicBezTo>
                    <a:pt x="17368" y="15272"/>
                    <a:pt x="23684" y="17454"/>
                    <a:pt x="20526" y="26181"/>
                  </a:cubicBezTo>
                  <a:cubicBezTo>
                    <a:pt x="17368" y="30545"/>
                    <a:pt x="11052" y="21818"/>
                    <a:pt x="12631" y="17454"/>
                  </a:cubicBezTo>
                  <a:cubicBezTo>
                    <a:pt x="12631" y="15272"/>
                    <a:pt x="15789" y="13090"/>
                    <a:pt x="15789" y="10909"/>
                  </a:cubicBezTo>
                  <a:cubicBezTo>
                    <a:pt x="17368" y="6545"/>
                    <a:pt x="12631" y="4363"/>
                    <a:pt x="12631" y="2181"/>
                  </a:cubicBezTo>
                  <a:cubicBezTo>
                    <a:pt x="7894" y="6545"/>
                    <a:pt x="6315" y="8727"/>
                    <a:pt x="6315" y="15272"/>
                  </a:cubicBezTo>
                  <a:cubicBezTo>
                    <a:pt x="4736" y="17454"/>
                    <a:pt x="0" y="26181"/>
                    <a:pt x="4736" y="26181"/>
                  </a:cubicBezTo>
                  <a:cubicBezTo>
                    <a:pt x="4736" y="26181"/>
                    <a:pt x="6315" y="26181"/>
                    <a:pt x="7894" y="28363"/>
                  </a:cubicBezTo>
                  <a:cubicBezTo>
                    <a:pt x="7894" y="30545"/>
                    <a:pt x="9473" y="32727"/>
                    <a:pt x="11052" y="34909"/>
                  </a:cubicBezTo>
                  <a:cubicBezTo>
                    <a:pt x="14210" y="39272"/>
                    <a:pt x="7894" y="48000"/>
                    <a:pt x="15789" y="50181"/>
                  </a:cubicBezTo>
                  <a:cubicBezTo>
                    <a:pt x="15789" y="50181"/>
                    <a:pt x="18947" y="50181"/>
                    <a:pt x="20526" y="50181"/>
                  </a:cubicBezTo>
                  <a:cubicBezTo>
                    <a:pt x="22105" y="50181"/>
                    <a:pt x="22105" y="48000"/>
                    <a:pt x="23684" y="48000"/>
                  </a:cubicBezTo>
                  <a:cubicBezTo>
                    <a:pt x="28421" y="48000"/>
                    <a:pt x="30000" y="54545"/>
                    <a:pt x="33157" y="58909"/>
                  </a:cubicBezTo>
                  <a:cubicBezTo>
                    <a:pt x="33157" y="58909"/>
                    <a:pt x="34736" y="61090"/>
                    <a:pt x="36315" y="58909"/>
                  </a:cubicBezTo>
                  <a:cubicBezTo>
                    <a:pt x="36315" y="56727"/>
                    <a:pt x="37894" y="58909"/>
                    <a:pt x="41052" y="58909"/>
                  </a:cubicBezTo>
                  <a:cubicBezTo>
                    <a:pt x="44210" y="61090"/>
                    <a:pt x="52105" y="54545"/>
                    <a:pt x="48947" y="63272"/>
                  </a:cubicBezTo>
                  <a:cubicBezTo>
                    <a:pt x="45789" y="69818"/>
                    <a:pt x="45789" y="76363"/>
                    <a:pt x="48947" y="82909"/>
                  </a:cubicBezTo>
                  <a:cubicBezTo>
                    <a:pt x="48947" y="85090"/>
                    <a:pt x="50526" y="87272"/>
                    <a:pt x="50526" y="89454"/>
                  </a:cubicBezTo>
                  <a:cubicBezTo>
                    <a:pt x="50526" y="91636"/>
                    <a:pt x="45789" y="93818"/>
                    <a:pt x="47368" y="96000"/>
                  </a:cubicBezTo>
                  <a:cubicBezTo>
                    <a:pt x="52105" y="102545"/>
                    <a:pt x="53684" y="120000"/>
                    <a:pt x="63157" y="115636"/>
                  </a:cubicBezTo>
                  <a:cubicBezTo>
                    <a:pt x="64736" y="115636"/>
                    <a:pt x="64736" y="117818"/>
                    <a:pt x="66315" y="117818"/>
                  </a:cubicBezTo>
                  <a:cubicBezTo>
                    <a:pt x="67894" y="117818"/>
                    <a:pt x="69473" y="115636"/>
                    <a:pt x="71052" y="113454"/>
                  </a:cubicBezTo>
                  <a:cubicBezTo>
                    <a:pt x="74210" y="111272"/>
                    <a:pt x="75789" y="106909"/>
                    <a:pt x="80526" y="102545"/>
                  </a:cubicBezTo>
                  <a:cubicBezTo>
                    <a:pt x="83684" y="100363"/>
                    <a:pt x="77368" y="100363"/>
                    <a:pt x="77368" y="96000"/>
                  </a:cubicBezTo>
                  <a:cubicBezTo>
                    <a:pt x="77368" y="93818"/>
                    <a:pt x="75789" y="91636"/>
                    <a:pt x="75789" y="89454"/>
                  </a:cubicBezTo>
                  <a:cubicBezTo>
                    <a:pt x="75789" y="87272"/>
                    <a:pt x="71052" y="85090"/>
                    <a:pt x="71052" y="82909"/>
                  </a:cubicBezTo>
                  <a:cubicBezTo>
                    <a:pt x="71052" y="80727"/>
                    <a:pt x="80526" y="82909"/>
                    <a:pt x="82105" y="82909"/>
                  </a:cubicBezTo>
                  <a:cubicBezTo>
                    <a:pt x="85263" y="82909"/>
                    <a:pt x="83684" y="85090"/>
                    <a:pt x="85263" y="87272"/>
                  </a:cubicBezTo>
                  <a:cubicBezTo>
                    <a:pt x="86842" y="87272"/>
                    <a:pt x="86842" y="82909"/>
                    <a:pt x="88421" y="82909"/>
                  </a:cubicBezTo>
                  <a:cubicBezTo>
                    <a:pt x="90000" y="80727"/>
                    <a:pt x="94736" y="80727"/>
                    <a:pt x="97894" y="78545"/>
                  </a:cubicBezTo>
                  <a:cubicBezTo>
                    <a:pt x="99473" y="76363"/>
                    <a:pt x="102631" y="74181"/>
                    <a:pt x="105789" y="72000"/>
                  </a:cubicBezTo>
                  <a:cubicBezTo>
                    <a:pt x="104210" y="67636"/>
                    <a:pt x="99473" y="65454"/>
                    <a:pt x="99473" y="6109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49" name="Google Shape;706;gb0755e36db_0_0">
              <a:extLst>
                <a:ext uri="{FF2B5EF4-FFF2-40B4-BE49-F238E27FC236}">
                  <a16:creationId xmlns:a16="http://schemas.microsoft.com/office/drawing/2014/main" id="{4DB38FF6-542B-914B-A9D9-3D2049811FFF}"/>
                </a:ext>
              </a:extLst>
            </p:cNvPr>
            <p:cNvSpPr/>
            <p:nvPr/>
          </p:nvSpPr>
          <p:spPr>
            <a:xfrm>
              <a:off x="9224106" y="8999253"/>
              <a:ext cx="218400" cy="321900"/>
            </a:xfrm>
            <a:custGeom>
              <a:avLst/>
              <a:gdLst/>
              <a:ahLst/>
              <a:cxnLst/>
              <a:rect l="l" t="t" r="r" b="b"/>
              <a:pathLst>
                <a:path w="120000" h="120000" extrusionOk="0">
                  <a:moveTo>
                    <a:pt x="101538" y="91578"/>
                  </a:moveTo>
                  <a:cubicBezTo>
                    <a:pt x="101538" y="88421"/>
                    <a:pt x="78461" y="69473"/>
                    <a:pt x="83076" y="66315"/>
                  </a:cubicBezTo>
                  <a:cubicBezTo>
                    <a:pt x="87692" y="63157"/>
                    <a:pt x="83076" y="60000"/>
                    <a:pt x="92307" y="56842"/>
                  </a:cubicBezTo>
                  <a:cubicBezTo>
                    <a:pt x="106153" y="56842"/>
                    <a:pt x="101538" y="50526"/>
                    <a:pt x="101538" y="47368"/>
                  </a:cubicBezTo>
                  <a:cubicBezTo>
                    <a:pt x="101538" y="44210"/>
                    <a:pt x="101538" y="41052"/>
                    <a:pt x="101538" y="41052"/>
                  </a:cubicBezTo>
                  <a:cubicBezTo>
                    <a:pt x="101538" y="37894"/>
                    <a:pt x="96923" y="37894"/>
                    <a:pt x="92307" y="34736"/>
                  </a:cubicBezTo>
                  <a:cubicBezTo>
                    <a:pt x="87692" y="28421"/>
                    <a:pt x="73846" y="28421"/>
                    <a:pt x="73846" y="22105"/>
                  </a:cubicBezTo>
                  <a:cubicBezTo>
                    <a:pt x="69230" y="12631"/>
                    <a:pt x="50769" y="3157"/>
                    <a:pt x="41538" y="0"/>
                  </a:cubicBezTo>
                  <a:cubicBezTo>
                    <a:pt x="41538" y="9473"/>
                    <a:pt x="18461" y="9473"/>
                    <a:pt x="23076" y="15789"/>
                  </a:cubicBezTo>
                  <a:cubicBezTo>
                    <a:pt x="23076" y="18947"/>
                    <a:pt x="32307" y="22105"/>
                    <a:pt x="27692" y="25263"/>
                  </a:cubicBezTo>
                  <a:cubicBezTo>
                    <a:pt x="23076" y="25263"/>
                    <a:pt x="13846" y="28421"/>
                    <a:pt x="13846" y="31578"/>
                  </a:cubicBezTo>
                  <a:cubicBezTo>
                    <a:pt x="0" y="34736"/>
                    <a:pt x="9230" y="44210"/>
                    <a:pt x="18461" y="50526"/>
                  </a:cubicBezTo>
                  <a:cubicBezTo>
                    <a:pt x="23076" y="53684"/>
                    <a:pt x="23076" y="56842"/>
                    <a:pt x="32307" y="56842"/>
                  </a:cubicBezTo>
                  <a:cubicBezTo>
                    <a:pt x="36923" y="56842"/>
                    <a:pt x="32307" y="60000"/>
                    <a:pt x="36923" y="63157"/>
                  </a:cubicBezTo>
                  <a:cubicBezTo>
                    <a:pt x="46153" y="72631"/>
                    <a:pt x="41538" y="75789"/>
                    <a:pt x="36923" y="85263"/>
                  </a:cubicBezTo>
                  <a:cubicBezTo>
                    <a:pt x="36923" y="94736"/>
                    <a:pt x="46153" y="104210"/>
                    <a:pt x="50769" y="110526"/>
                  </a:cubicBezTo>
                  <a:cubicBezTo>
                    <a:pt x="64615" y="120000"/>
                    <a:pt x="69230" y="110526"/>
                    <a:pt x="78461" y="110526"/>
                  </a:cubicBezTo>
                  <a:cubicBezTo>
                    <a:pt x="87692" y="110526"/>
                    <a:pt x="92307" y="107368"/>
                    <a:pt x="96923" y="107368"/>
                  </a:cubicBezTo>
                  <a:cubicBezTo>
                    <a:pt x="106153" y="104210"/>
                    <a:pt x="110769" y="104210"/>
                    <a:pt x="120000" y="107368"/>
                  </a:cubicBezTo>
                  <a:cubicBezTo>
                    <a:pt x="115384" y="101052"/>
                    <a:pt x="110769" y="94736"/>
                    <a:pt x="101538" y="91578"/>
                  </a:cubicBezTo>
                  <a:cubicBezTo>
                    <a:pt x="96923" y="85263"/>
                    <a:pt x="106153" y="91578"/>
                    <a:pt x="101538" y="9157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0" name="Google Shape;707;gb0755e36db_0_0">
              <a:extLst>
                <a:ext uri="{FF2B5EF4-FFF2-40B4-BE49-F238E27FC236}">
                  <a16:creationId xmlns:a16="http://schemas.microsoft.com/office/drawing/2014/main" id="{4AB0B222-6265-9945-82C1-76A7D17D9E8D}"/>
                </a:ext>
              </a:extLst>
            </p:cNvPr>
            <p:cNvSpPr/>
            <p:nvPr/>
          </p:nvSpPr>
          <p:spPr>
            <a:xfrm>
              <a:off x="9364915" y="9099857"/>
              <a:ext cx="186900" cy="195600"/>
            </a:xfrm>
            <a:custGeom>
              <a:avLst/>
              <a:gdLst/>
              <a:ahLst/>
              <a:cxnLst/>
              <a:rect l="l" t="t" r="r" b="b"/>
              <a:pathLst>
                <a:path w="120000" h="120000" extrusionOk="0">
                  <a:moveTo>
                    <a:pt x="103636" y="36521"/>
                  </a:moveTo>
                  <a:cubicBezTo>
                    <a:pt x="103636" y="26086"/>
                    <a:pt x="114545" y="15652"/>
                    <a:pt x="120000" y="10434"/>
                  </a:cubicBezTo>
                  <a:cubicBezTo>
                    <a:pt x="103636" y="5217"/>
                    <a:pt x="76363" y="0"/>
                    <a:pt x="65454" y="10434"/>
                  </a:cubicBezTo>
                  <a:cubicBezTo>
                    <a:pt x="54545" y="15652"/>
                    <a:pt x="49090" y="5217"/>
                    <a:pt x="49090" y="0"/>
                  </a:cubicBezTo>
                  <a:cubicBezTo>
                    <a:pt x="43636" y="0"/>
                    <a:pt x="38181" y="10434"/>
                    <a:pt x="27272" y="5217"/>
                  </a:cubicBezTo>
                  <a:cubicBezTo>
                    <a:pt x="27272" y="10434"/>
                    <a:pt x="38181" y="31304"/>
                    <a:pt x="21818" y="31304"/>
                  </a:cubicBezTo>
                  <a:cubicBezTo>
                    <a:pt x="10909" y="36521"/>
                    <a:pt x="0" y="41739"/>
                    <a:pt x="5454" y="52173"/>
                  </a:cubicBezTo>
                  <a:cubicBezTo>
                    <a:pt x="10909" y="62608"/>
                    <a:pt x="16363" y="67826"/>
                    <a:pt x="21818" y="78260"/>
                  </a:cubicBezTo>
                  <a:cubicBezTo>
                    <a:pt x="27272" y="88695"/>
                    <a:pt x="38181" y="99130"/>
                    <a:pt x="49090" y="114782"/>
                  </a:cubicBezTo>
                  <a:cubicBezTo>
                    <a:pt x="65454" y="120000"/>
                    <a:pt x="54545" y="99130"/>
                    <a:pt x="65454" y="99130"/>
                  </a:cubicBezTo>
                  <a:cubicBezTo>
                    <a:pt x="76363" y="99130"/>
                    <a:pt x="81818" y="99130"/>
                    <a:pt x="87272" y="93913"/>
                  </a:cubicBezTo>
                  <a:cubicBezTo>
                    <a:pt x="92727" y="93913"/>
                    <a:pt x="92727" y="104347"/>
                    <a:pt x="103636" y="99130"/>
                  </a:cubicBezTo>
                  <a:cubicBezTo>
                    <a:pt x="109090" y="88695"/>
                    <a:pt x="114545" y="83478"/>
                    <a:pt x="109090" y="73043"/>
                  </a:cubicBezTo>
                  <a:cubicBezTo>
                    <a:pt x="109090" y="62608"/>
                    <a:pt x="103636" y="46956"/>
                    <a:pt x="103636" y="3652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1" name="Google Shape;708;gb0755e36db_0_0">
              <a:extLst>
                <a:ext uri="{FF2B5EF4-FFF2-40B4-BE49-F238E27FC236}">
                  <a16:creationId xmlns:a16="http://schemas.microsoft.com/office/drawing/2014/main" id="{702FC8BE-5891-5449-8628-548DD6C5482A}"/>
                </a:ext>
              </a:extLst>
            </p:cNvPr>
            <p:cNvSpPr/>
            <p:nvPr/>
          </p:nvSpPr>
          <p:spPr>
            <a:xfrm>
              <a:off x="9517221" y="9117107"/>
              <a:ext cx="135000" cy="152400"/>
            </a:xfrm>
            <a:custGeom>
              <a:avLst/>
              <a:gdLst/>
              <a:ahLst/>
              <a:cxnLst/>
              <a:rect l="l" t="t" r="r" b="b"/>
              <a:pathLst>
                <a:path w="120000" h="120000" extrusionOk="0">
                  <a:moveTo>
                    <a:pt x="90000" y="33333"/>
                  </a:moveTo>
                  <a:cubicBezTo>
                    <a:pt x="75000" y="20000"/>
                    <a:pt x="60000" y="6666"/>
                    <a:pt x="37500" y="6666"/>
                  </a:cubicBezTo>
                  <a:cubicBezTo>
                    <a:pt x="22500" y="0"/>
                    <a:pt x="0" y="26666"/>
                    <a:pt x="7500" y="40000"/>
                  </a:cubicBezTo>
                  <a:cubicBezTo>
                    <a:pt x="7500" y="53333"/>
                    <a:pt x="15000" y="66666"/>
                    <a:pt x="15000" y="80000"/>
                  </a:cubicBezTo>
                  <a:cubicBezTo>
                    <a:pt x="22500" y="93333"/>
                    <a:pt x="7500" y="106666"/>
                    <a:pt x="0" y="113333"/>
                  </a:cubicBezTo>
                  <a:cubicBezTo>
                    <a:pt x="7500" y="120000"/>
                    <a:pt x="22500" y="113333"/>
                    <a:pt x="30000" y="113333"/>
                  </a:cubicBezTo>
                  <a:cubicBezTo>
                    <a:pt x="45000" y="113333"/>
                    <a:pt x="52500" y="120000"/>
                    <a:pt x="67500" y="113333"/>
                  </a:cubicBezTo>
                  <a:cubicBezTo>
                    <a:pt x="90000" y="106666"/>
                    <a:pt x="97500" y="66666"/>
                    <a:pt x="120000" y="53333"/>
                  </a:cubicBezTo>
                  <a:cubicBezTo>
                    <a:pt x="105000" y="46666"/>
                    <a:pt x="97500" y="40000"/>
                    <a:pt x="90000" y="33333"/>
                  </a:cubicBezTo>
                  <a:cubicBezTo>
                    <a:pt x="75000" y="26666"/>
                    <a:pt x="97500" y="40000"/>
                    <a:pt x="90000" y="3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2" name="Google Shape;709;gb0755e36db_0_0">
              <a:extLst>
                <a:ext uri="{FF2B5EF4-FFF2-40B4-BE49-F238E27FC236}">
                  <a16:creationId xmlns:a16="http://schemas.microsoft.com/office/drawing/2014/main" id="{BD5254AC-9BD0-8F44-A8AB-DF707FF8D206}"/>
                </a:ext>
              </a:extLst>
            </p:cNvPr>
            <p:cNvSpPr/>
            <p:nvPr/>
          </p:nvSpPr>
          <p:spPr>
            <a:xfrm>
              <a:off x="8313151" y="8829663"/>
              <a:ext cx="681000" cy="710100"/>
            </a:xfrm>
            <a:custGeom>
              <a:avLst/>
              <a:gdLst/>
              <a:ahLst/>
              <a:cxnLst/>
              <a:rect l="l" t="t" r="r" b="b"/>
              <a:pathLst>
                <a:path w="120000" h="120000" extrusionOk="0">
                  <a:moveTo>
                    <a:pt x="114074" y="68571"/>
                  </a:moveTo>
                  <a:cubicBezTo>
                    <a:pt x="120000" y="64285"/>
                    <a:pt x="112592" y="60000"/>
                    <a:pt x="112592" y="55714"/>
                  </a:cubicBezTo>
                  <a:cubicBezTo>
                    <a:pt x="112592" y="52857"/>
                    <a:pt x="115555" y="50000"/>
                    <a:pt x="115555" y="47142"/>
                  </a:cubicBezTo>
                  <a:cubicBezTo>
                    <a:pt x="117037" y="42857"/>
                    <a:pt x="111111" y="45714"/>
                    <a:pt x="109629" y="45714"/>
                  </a:cubicBezTo>
                  <a:cubicBezTo>
                    <a:pt x="108148" y="45714"/>
                    <a:pt x="106666" y="45714"/>
                    <a:pt x="105185" y="45714"/>
                  </a:cubicBezTo>
                  <a:cubicBezTo>
                    <a:pt x="103703" y="45714"/>
                    <a:pt x="103703" y="47142"/>
                    <a:pt x="102222" y="47142"/>
                  </a:cubicBezTo>
                  <a:cubicBezTo>
                    <a:pt x="100740" y="47142"/>
                    <a:pt x="99259" y="42857"/>
                    <a:pt x="97777" y="42857"/>
                  </a:cubicBezTo>
                  <a:cubicBezTo>
                    <a:pt x="94814" y="37142"/>
                    <a:pt x="91851" y="40000"/>
                    <a:pt x="85925" y="40000"/>
                  </a:cubicBezTo>
                  <a:cubicBezTo>
                    <a:pt x="82962" y="40000"/>
                    <a:pt x="81481" y="40000"/>
                    <a:pt x="80000" y="37142"/>
                  </a:cubicBezTo>
                  <a:cubicBezTo>
                    <a:pt x="78518" y="34285"/>
                    <a:pt x="82962" y="31428"/>
                    <a:pt x="78518" y="28571"/>
                  </a:cubicBezTo>
                  <a:cubicBezTo>
                    <a:pt x="77037" y="27142"/>
                    <a:pt x="77037" y="24285"/>
                    <a:pt x="74074" y="24285"/>
                  </a:cubicBezTo>
                  <a:cubicBezTo>
                    <a:pt x="71111" y="24285"/>
                    <a:pt x="72592" y="24285"/>
                    <a:pt x="74074" y="21428"/>
                  </a:cubicBezTo>
                  <a:cubicBezTo>
                    <a:pt x="75555" y="18571"/>
                    <a:pt x="74074" y="15714"/>
                    <a:pt x="75555" y="12857"/>
                  </a:cubicBezTo>
                  <a:cubicBezTo>
                    <a:pt x="77037" y="10000"/>
                    <a:pt x="80000" y="8571"/>
                    <a:pt x="82962" y="7142"/>
                  </a:cubicBezTo>
                  <a:cubicBezTo>
                    <a:pt x="84444" y="5714"/>
                    <a:pt x="87407" y="5714"/>
                    <a:pt x="88888" y="2857"/>
                  </a:cubicBezTo>
                  <a:cubicBezTo>
                    <a:pt x="88888" y="0"/>
                    <a:pt x="82962" y="0"/>
                    <a:pt x="82962" y="1428"/>
                  </a:cubicBezTo>
                  <a:cubicBezTo>
                    <a:pt x="80000" y="4285"/>
                    <a:pt x="75555" y="8571"/>
                    <a:pt x="71111" y="8571"/>
                  </a:cubicBezTo>
                  <a:cubicBezTo>
                    <a:pt x="66666" y="8571"/>
                    <a:pt x="66666" y="8571"/>
                    <a:pt x="65185" y="11428"/>
                  </a:cubicBezTo>
                  <a:cubicBezTo>
                    <a:pt x="63703" y="14285"/>
                    <a:pt x="63703" y="10000"/>
                    <a:pt x="60740" y="10000"/>
                  </a:cubicBezTo>
                  <a:cubicBezTo>
                    <a:pt x="54814" y="11428"/>
                    <a:pt x="57777" y="20000"/>
                    <a:pt x="53333" y="22857"/>
                  </a:cubicBezTo>
                  <a:cubicBezTo>
                    <a:pt x="51851" y="24285"/>
                    <a:pt x="48888" y="25714"/>
                    <a:pt x="47407" y="28571"/>
                  </a:cubicBezTo>
                  <a:cubicBezTo>
                    <a:pt x="47407" y="28571"/>
                    <a:pt x="47407" y="32857"/>
                    <a:pt x="45925" y="32857"/>
                  </a:cubicBezTo>
                  <a:cubicBezTo>
                    <a:pt x="44444" y="30000"/>
                    <a:pt x="42962" y="28571"/>
                    <a:pt x="41481" y="27142"/>
                  </a:cubicBezTo>
                  <a:cubicBezTo>
                    <a:pt x="40000" y="24285"/>
                    <a:pt x="38518" y="24285"/>
                    <a:pt x="37037" y="24285"/>
                  </a:cubicBezTo>
                  <a:cubicBezTo>
                    <a:pt x="31111" y="22857"/>
                    <a:pt x="28148" y="18571"/>
                    <a:pt x="22222" y="22857"/>
                  </a:cubicBezTo>
                  <a:cubicBezTo>
                    <a:pt x="19259" y="24285"/>
                    <a:pt x="13333" y="28571"/>
                    <a:pt x="10370" y="25714"/>
                  </a:cubicBezTo>
                  <a:cubicBezTo>
                    <a:pt x="8888" y="24285"/>
                    <a:pt x="7407" y="24285"/>
                    <a:pt x="5925" y="22857"/>
                  </a:cubicBezTo>
                  <a:cubicBezTo>
                    <a:pt x="2962" y="22857"/>
                    <a:pt x="4444" y="20000"/>
                    <a:pt x="1481" y="22857"/>
                  </a:cubicBezTo>
                  <a:cubicBezTo>
                    <a:pt x="0" y="24285"/>
                    <a:pt x="1481" y="24285"/>
                    <a:pt x="2962" y="25714"/>
                  </a:cubicBezTo>
                  <a:cubicBezTo>
                    <a:pt x="2962" y="27142"/>
                    <a:pt x="1481" y="28571"/>
                    <a:pt x="1481" y="30000"/>
                  </a:cubicBezTo>
                  <a:cubicBezTo>
                    <a:pt x="4444" y="30000"/>
                    <a:pt x="7407" y="31428"/>
                    <a:pt x="8888" y="31428"/>
                  </a:cubicBezTo>
                  <a:cubicBezTo>
                    <a:pt x="10370" y="32857"/>
                    <a:pt x="11851" y="32857"/>
                    <a:pt x="11851" y="34285"/>
                  </a:cubicBezTo>
                  <a:cubicBezTo>
                    <a:pt x="13333" y="35714"/>
                    <a:pt x="13333" y="34285"/>
                    <a:pt x="14814" y="34285"/>
                  </a:cubicBezTo>
                  <a:cubicBezTo>
                    <a:pt x="14814" y="32857"/>
                    <a:pt x="14814" y="37142"/>
                    <a:pt x="16296" y="37142"/>
                  </a:cubicBezTo>
                  <a:cubicBezTo>
                    <a:pt x="17777" y="38571"/>
                    <a:pt x="19259" y="37142"/>
                    <a:pt x="22222" y="35714"/>
                  </a:cubicBezTo>
                  <a:cubicBezTo>
                    <a:pt x="23703" y="35714"/>
                    <a:pt x="19259" y="32857"/>
                    <a:pt x="19259" y="32857"/>
                  </a:cubicBezTo>
                  <a:cubicBezTo>
                    <a:pt x="19259" y="31428"/>
                    <a:pt x="23703" y="28571"/>
                    <a:pt x="23703" y="27142"/>
                  </a:cubicBezTo>
                  <a:cubicBezTo>
                    <a:pt x="25185" y="25714"/>
                    <a:pt x="28148" y="24285"/>
                    <a:pt x="29629" y="25714"/>
                  </a:cubicBezTo>
                  <a:cubicBezTo>
                    <a:pt x="31111" y="25714"/>
                    <a:pt x="34074" y="27142"/>
                    <a:pt x="34074" y="27142"/>
                  </a:cubicBezTo>
                  <a:cubicBezTo>
                    <a:pt x="34074" y="28571"/>
                    <a:pt x="34074" y="28571"/>
                    <a:pt x="35555" y="28571"/>
                  </a:cubicBezTo>
                  <a:cubicBezTo>
                    <a:pt x="35555" y="30000"/>
                    <a:pt x="34074" y="31428"/>
                    <a:pt x="34074" y="31428"/>
                  </a:cubicBezTo>
                  <a:cubicBezTo>
                    <a:pt x="34074" y="32857"/>
                    <a:pt x="37037" y="35714"/>
                    <a:pt x="37037" y="37142"/>
                  </a:cubicBezTo>
                  <a:cubicBezTo>
                    <a:pt x="40000" y="41428"/>
                    <a:pt x="42962" y="41428"/>
                    <a:pt x="42962" y="47142"/>
                  </a:cubicBezTo>
                  <a:cubicBezTo>
                    <a:pt x="42962" y="51428"/>
                    <a:pt x="42962" y="55714"/>
                    <a:pt x="41481" y="60000"/>
                  </a:cubicBezTo>
                  <a:cubicBezTo>
                    <a:pt x="41481" y="61428"/>
                    <a:pt x="44444" y="61428"/>
                    <a:pt x="44444" y="62857"/>
                  </a:cubicBezTo>
                  <a:cubicBezTo>
                    <a:pt x="42962" y="64285"/>
                    <a:pt x="41481" y="65714"/>
                    <a:pt x="41481" y="67142"/>
                  </a:cubicBezTo>
                  <a:cubicBezTo>
                    <a:pt x="40000" y="68571"/>
                    <a:pt x="40000" y="71428"/>
                    <a:pt x="38518" y="71428"/>
                  </a:cubicBezTo>
                  <a:cubicBezTo>
                    <a:pt x="35555" y="72857"/>
                    <a:pt x="32592" y="71428"/>
                    <a:pt x="32592" y="75714"/>
                  </a:cubicBezTo>
                  <a:cubicBezTo>
                    <a:pt x="32592" y="78571"/>
                    <a:pt x="28148" y="78571"/>
                    <a:pt x="32592" y="80000"/>
                  </a:cubicBezTo>
                  <a:cubicBezTo>
                    <a:pt x="34074" y="81428"/>
                    <a:pt x="35555" y="81428"/>
                    <a:pt x="38518" y="82857"/>
                  </a:cubicBezTo>
                  <a:cubicBezTo>
                    <a:pt x="40000" y="84285"/>
                    <a:pt x="41481" y="85714"/>
                    <a:pt x="42962" y="87142"/>
                  </a:cubicBezTo>
                  <a:cubicBezTo>
                    <a:pt x="45925" y="88571"/>
                    <a:pt x="47407" y="87142"/>
                    <a:pt x="50370" y="87142"/>
                  </a:cubicBezTo>
                  <a:cubicBezTo>
                    <a:pt x="51851" y="87142"/>
                    <a:pt x="53333" y="88571"/>
                    <a:pt x="56296" y="90000"/>
                  </a:cubicBezTo>
                  <a:cubicBezTo>
                    <a:pt x="57777" y="90000"/>
                    <a:pt x="59259" y="90000"/>
                    <a:pt x="60740" y="91428"/>
                  </a:cubicBezTo>
                  <a:cubicBezTo>
                    <a:pt x="65185" y="94285"/>
                    <a:pt x="68148" y="97142"/>
                    <a:pt x="71111" y="101428"/>
                  </a:cubicBezTo>
                  <a:cubicBezTo>
                    <a:pt x="72592" y="105714"/>
                    <a:pt x="74074" y="107142"/>
                    <a:pt x="80000" y="108571"/>
                  </a:cubicBezTo>
                  <a:cubicBezTo>
                    <a:pt x="81481" y="108571"/>
                    <a:pt x="82962" y="107142"/>
                    <a:pt x="84444" y="105714"/>
                  </a:cubicBezTo>
                  <a:cubicBezTo>
                    <a:pt x="85925" y="105714"/>
                    <a:pt x="87407" y="108571"/>
                    <a:pt x="88888" y="107142"/>
                  </a:cubicBezTo>
                  <a:cubicBezTo>
                    <a:pt x="91851" y="105714"/>
                    <a:pt x="94814" y="107142"/>
                    <a:pt x="96296" y="108571"/>
                  </a:cubicBezTo>
                  <a:cubicBezTo>
                    <a:pt x="96296" y="110000"/>
                    <a:pt x="94814" y="112857"/>
                    <a:pt x="94814" y="114285"/>
                  </a:cubicBezTo>
                  <a:cubicBezTo>
                    <a:pt x="93333" y="115714"/>
                    <a:pt x="91851" y="115714"/>
                    <a:pt x="94814" y="117142"/>
                  </a:cubicBezTo>
                  <a:cubicBezTo>
                    <a:pt x="94814" y="117142"/>
                    <a:pt x="97777" y="120000"/>
                    <a:pt x="96296" y="120000"/>
                  </a:cubicBezTo>
                  <a:cubicBezTo>
                    <a:pt x="99259" y="120000"/>
                    <a:pt x="100740" y="104285"/>
                    <a:pt x="102222" y="101428"/>
                  </a:cubicBezTo>
                  <a:cubicBezTo>
                    <a:pt x="102222" y="95714"/>
                    <a:pt x="97777" y="94285"/>
                    <a:pt x="96296" y="90000"/>
                  </a:cubicBezTo>
                  <a:cubicBezTo>
                    <a:pt x="96296" y="87142"/>
                    <a:pt x="96296" y="85714"/>
                    <a:pt x="97777" y="85714"/>
                  </a:cubicBezTo>
                  <a:cubicBezTo>
                    <a:pt x="99259" y="85714"/>
                    <a:pt x="103703" y="84285"/>
                    <a:pt x="103703" y="82857"/>
                  </a:cubicBezTo>
                  <a:cubicBezTo>
                    <a:pt x="102222" y="82857"/>
                    <a:pt x="99259" y="82857"/>
                    <a:pt x="99259" y="81428"/>
                  </a:cubicBezTo>
                  <a:cubicBezTo>
                    <a:pt x="97777" y="81428"/>
                    <a:pt x="97777" y="78571"/>
                    <a:pt x="97777" y="78571"/>
                  </a:cubicBezTo>
                  <a:cubicBezTo>
                    <a:pt x="100740" y="78571"/>
                    <a:pt x="103703" y="78571"/>
                    <a:pt x="106666" y="78571"/>
                  </a:cubicBezTo>
                  <a:cubicBezTo>
                    <a:pt x="108148" y="78571"/>
                    <a:pt x="117037" y="74285"/>
                    <a:pt x="117037" y="75714"/>
                  </a:cubicBezTo>
                  <a:cubicBezTo>
                    <a:pt x="117037" y="72857"/>
                    <a:pt x="112592" y="68571"/>
                    <a:pt x="114074" y="68571"/>
                  </a:cubicBezTo>
                  <a:cubicBezTo>
                    <a:pt x="115555" y="67142"/>
                    <a:pt x="112592" y="68571"/>
                    <a:pt x="114074" y="685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3" name="Google Shape;710;gb0755e36db_0_0">
              <a:extLst>
                <a:ext uri="{FF2B5EF4-FFF2-40B4-BE49-F238E27FC236}">
                  <a16:creationId xmlns:a16="http://schemas.microsoft.com/office/drawing/2014/main" id="{6592C04F-F002-C94F-8177-56E38752B8CA}"/>
                </a:ext>
              </a:extLst>
            </p:cNvPr>
            <p:cNvSpPr/>
            <p:nvPr/>
          </p:nvSpPr>
          <p:spPr>
            <a:xfrm>
              <a:off x="8405108" y="9303941"/>
              <a:ext cx="235500" cy="278700"/>
            </a:xfrm>
            <a:custGeom>
              <a:avLst/>
              <a:gdLst/>
              <a:ahLst/>
              <a:cxnLst/>
              <a:rect l="l" t="t" r="r" b="b"/>
              <a:pathLst>
                <a:path w="120000" h="120000" extrusionOk="0">
                  <a:moveTo>
                    <a:pt x="85714" y="21818"/>
                  </a:moveTo>
                  <a:cubicBezTo>
                    <a:pt x="77142" y="21818"/>
                    <a:pt x="72857" y="14545"/>
                    <a:pt x="64285" y="10909"/>
                  </a:cubicBezTo>
                  <a:cubicBezTo>
                    <a:pt x="59999" y="7272"/>
                    <a:pt x="51428" y="0"/>
                    <a:pt x="42857" y="0"/>
                  </a:cubicBezTo>
                  <a:cubicBezTo>
                    <a:pt x="42857" y="10909"/>
                    <a:pt x="17142" y="3636"/>
                    <a:pt x="17142" y="14545"/>
                  </a:cubicBezTo>
                  <a:cubicBezTo>
                    <a:pt x="17142" y="21818"/>
                    <a:pt x="17142" y="21818"/>
                    <a:pt x="12857" y="25454"/>
                  </a:cubicBezTo>
                  <a:cubicBezTo>
                    <a:pt x="4285" y="29090"/>
                    <a:pt x="8571" y="32727"/>
                    <a:pt x="8571" y="36363"/>
                  </a:cubicBezTo>
                  <a:cubicBezTo>
                    <a:pt x="8571" y="40000"/>
                    <a:pt x="4285" y="43636"/>
                    <a:pt x="0" y="47272"/>
                  </a:cubicBezTo>
                  <a:cubicBezTo>
                    <a:pt x="0" y="47272"/>
                    <a:pt x="0" y="50909"/>
                    <a:pt x="0" y="54545"/>
                  </a:cubicBezTo>
                  <a:cubicBezTo>
                    <a:pt x="4285" y="58181"/>
                    <a:pt x="0" y="61818"/>
                    <a:pt x="0" y="65454"/>
                  </a:cubicBezTo>
                  <a:cubicBezTo>
                    <a:pt x="0" y="65454"/>
                    <a:pt x="4285" y="76363"/>
                    <a:pt x="8571" y="72727"/>
                  </a:cubicBezTo>
                  <a:cubicBezTo>
                    <a:pt x="17142" y="72727"/>
                    <a:pt x="17142" y="65454"/>
                    <a:pt x="21428" y="65454"/>
                  </a:cubicBezTo>
                  <a:cubicBezTo>
                    <a:pt x="17142" y="65454"/>
                    <a:pt x="25714" y="72727"/>
                    <a:pt x="21428" y="72727"/>
                  </a:cubicBezTo>
                  <a:cubicBezTo>
                    <a:pt x="21428" y="80000"/>
                    <a:pt x="21428" y="83636"/>
                    <a:pt x="12857" y="87272"/>
                  </a:cubicBezTo>
                  <a:cubicBezTo>
                    <a:pt x="12857" y="87272"/>
                    <a:pt x="17142" y="94545"/>
                    <a:pt x="12857" y="94545"/>
                  </a:cubicBezTo>
                  <a:cubicBezTo>
                    <a:pt x="12857" y="98181"/>
                    <a:pt x="8571" y="98181"/>
                    <a:pt x="12857" y="101818"/>
                  </a:cubicBezTo>
                  <a:cubicBezTo>
                    <a:pt x="21428" y="105454"/>
                    <a:pt x="25714" y="105454"/>
                    <a:pt x="34285" y="116363"/>
                  </a:cubicBezTo>
                  <a:cubicBezTo>
                    <a:pt x="38571" y="120000"/>
                    <a:pt x="42857" y="105454"/>
                    <a:pt x="47142" y="105454"/>
                  </a:cubicBezTo>
                  <a:cubicBezTo>
                    <a:pt x="51428" y="94545"/>
                    <a:pt x="55714" y="83636"/>
                    <a:pt x="68571" y="80000"/>
                  </a:cubicBezTo>
                  <a:cubicBezTo>
                    <a:pt x="77142" y="76363"/>
                    <a:pt x="85714" y="76363"/>
                    <a:pt x="94285" y="69090"/>
                  </a:cubicBezTo>
                  <a:cubicBezTo>
                    <a:pt x="102857" y="65454"/>
                    <a:pt x="111428" y="58181"/>
                    <a:pt x="115714" y="47272"/>
                  </a:cubicBezTo>
                  <a:cubicBezTo>
                    <a:pt x="115714" y="40000"/>
                    <a:pt x="119999" y="36363"/>
                    <a:pt x="115714" y="29090"/>
                  </a:cubicBezTo>
                  <a:cubicBezTo>
                    <a:pt x="111428" y="25454"/>
                    <a:pt x="107142" y="21818"/>
                    <a:pt x="102857" y="18181"/>
                  </a:cubicBezTo>
                  <a:cubicBezTo>
                    <a:pt x="98571" y="18181"/>
                    <a:pt x="89999" y="21818"/>
                    <a:pt x="85714" y="2181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4" name="Google Shape;711;gb0755e36db_0_0">
              <a:extLst>
                <a:ext uri="{FF2B5EF4-FFF2-40B4-BE49-F238E27FC236}">
                  <a16:creationId xmlns:a16="http://schemas.microsoft.com/office/drawing/2014/main" id="{D32411A9-D29D-A749-A36B-1B119541EE8A}"/>
                </a:ext>
              </a:extLst>
            </p:cNvPr>
            <p:cNvSpPr/>
            <p:nvPr/>
          </p:nvSpPr>
          <p:spPr>
            <a:xfrm>
              <a:off x="8379244" y="9355682"/>
              <a:ext cx="540300" cy="801900"/>
            </a:xfrm>
            <a:custGeom>
              <a:avLst/>
              <a:gdLst/>
              <a:ahLst/>
              <a:cxnLst/>
              <a:rect l="l" t="t" r="r" b="b"/>
              <a:pathLst>
                <a:path w="120000" h="120000" extrusionOk="0">
                  <a:moveTo>
                    <a:pt x="106875" y="26526"/>
                  </a:moveTo>
                  <a:cubicBezTo>
                    <a:pt x="99375" y="24000"/>
                    <a:pt x="110625" y="18947"/>
                    <a:pt x="105000" y="17684"/>
                  </a:cubicBezTo>
                  <a:cubicBezTo>
                    <a:pt x="101250" y="15157"/>
                    <a:pt x="97500" y="16421"/>
                    <a:pt x="93750" y="16421"/>
                  </a:cubicBezTo>
                  <a:cubicBezTo>
                    <a:pt x="90000" y="15157"/>
                    <a:pt x="90000" y="17684"/>
                    <a:pt x="86250" y="17684"/>
                  </a:cubicBezTo>
                  <a:cubicBezTo>
                    <a:pt x="82500" y="16421"/>
                    <a:pt x="78750" y="16421"/>
                    <a:pt x="76875" y="13894"/>
                  </a:cubicBezTo>
                  <a:cubicBezTo>
                    <a:pt x="75000" y="12631"/>
                    <a:pt x="73125" y="8842"/>
                    <a:pt x="71250" y="7578"/>
                  </a:cubicBezTo>
                  <a:cubicBezTo>
                    <a:pt x="67500" y="6315"/>
                    <a:pt x="65625" y="3789"/>
                    <a:pt x="61875" y="2526"/>
                  </a:cubicBezTo>
                  <a:cubicBezTo>
                    <a:pt x="60000" y="0"/>
                    <a:pt x="56250" y="1263"/>
                    <a:pt x="52500" y="0"/>
                  </a:cubicBezTo>
                  <a:cubicBezTo>
                    <a:pt x="56250" y="2526"/>
                    <a:pt x="58125" y="3789"/>
                    <a:pt x="58125" y="6315"/>
                  </a:cubicBezTo>
                  <a:cubicBezTo>
                    <a:pt x="56250" y="8842"/>
                    <a:pt x="56250" y="11368"/>
                    <a:pt x="52500" y="12631"/>
                  </a:cubicBezTo>
                  <a:cubicBezTo>
                    <a:pt x="48750" y="15157"/>
                    <a:pt x="46875" y="17684"/>
                    <a:pt x="43125" y="17684"/>
                  </a:cubicBezTo>
                  <a:cubicBezTo>
                    <a:pt x="39375" y="18947"/>
                    <a:pt x="35625" y="18947"/>
                    <a:pt x="31875" y="21473"/>
                  </a:cubicBezTo>
                  <a:cubicBezTo>
                    <a:pt x="30000" y="22736"/>
                    <a:pt x="22500" y="34105"/>
                    <a:pt x="20625" y="32842"/>
                  </a:cubicBezTo>
                  <a:cubicBezTo>
                    <a:pt x="16875" y="29052"/>
                    <a:pt x="15000" y="29052"/>
                    <a:pt x="11250" y="27789"/>
                  </a:cubicBezTo>
                  <a:cubicBezTo>
                    <a:pt x="9375" y="27789"/>
                    <a:pt x="9375" y="27789"/>
                    <a:pt x="11250" y="26526"/>
                  </a:cubicBezTo>
                  <a:cubicBezTo>
                    <a:pt x="13125" y="25263"/>
                    <a:pt x="13125" y="24000"/>
                    <a:pt x="11250" y="22736"/>
                  </a:cubicBezTo>
                  <a:cubicBezTo>
                    <a:pt x="7500" y="24000"/>
                    <a:pt x="0" y="29052"/>
                    <a:pt x="3750" y="32842"/>
                  </a:cubicBezTo>
                  <a:cubicBezTo>
                    <a:pt x="3750" y="32842"/>
                    <a:pt x="7500" y="36631"/>
                    <a:pt x="5625" y="37894"/>
                  </a:cubicBezTo>
                  <a:cubicBezTo>
                    <a:pt x="3750" y="37894"/>
                    <a:pt x="1875" y="39157"/>
                    <a:pt x="5625" y="40421"/>
                  </a:cubicBezTo>
                  <a:cubicBezTo>
                    <a:pt x="15000" y="44210"/>
                    <a:pt x="22500" y="51789"/>
                    <a:pt x="26250" y="59368"/>
                  </a:cubicBezTo>
                  <a:cubicBezTo>
                    <a:pt x="31875" y="65684"/>
                    <a:pt x="35625" y="73263"/>
                    <a:pt x="43125" y="79578"/>
                  </a:cubicBezTo>
                  <a:cubicBezTo>
                    <a:pt x="45000" y="82105"/>
                    <a:pt x="48750" y="84631"/>
                    <a:pt x="48750" y="88421"/>
                  </a:cubicBezTo>
                  <a:cubicBezTo>
                    <a:pt x="48750" y="89684"/>
                    <a:pt x="46875" y="88421"/>
                    <a:pt x="46875" y="89684"/>
                  </a:cubicBezTo>
                  <a:cubicBezTo>
                    <a:pt x="48750" y="90947"/>
                    <a:pt x="50625" y="92210"/>
                    <a:pt x="52500" y="93473"/>
                  </a:cubicBezTo>
                  <a:cubicBezTo>
                    <a:pt x="54375" y="96000"/>
                    <a:pt x="56250" y="98526"/>
                    <a:pt x="60000" y="99789"/>
                  </a:cubicBezTo>
                  <a:cubicBezTo>
                    <a:pt x="65625" y="101052"/>
                    <a:pt x="71250" y="103578"/>
                    <a:pt x="76875" y="104842"/>
                  </a:cubicBezTo>
                  <a:cubicBezTo>
                    <a:pt x="80625" y="106105"/>
                    <a:pt x="84375" y="108631"/>
                    <a:pt x="90000" y="109894"/>
                  </a:cubicBezTo>
                  <a:cubicBezTo>
                    <a:pt x="93750" y="112421"/>
                    <a:pt x="97500" y="114947"/>
                    <a:pt x="101250" y="117473"/>
                  </a:cubicBezTo>
                  <a:cubicBezTo>
                    <a:pt x="108750" y="120000"/>
                    <a:pt x="106875" y="114947"/>
                    <a:pt x="110625" y="113684"/>
                  </a:cubicBezTo>
                  <a:cubicBezTo>
                    <a:pt x="112500" y="112421"/>
                    <a:pt x="112500" y="109894"/>
                    <a:pt x="114375" y="108631"/>
                  </a:cubicBezTo>
                  <a:cubicBezTo>
                    <a:pt x="114375" y="107368"/>
                    <a:pt x="120000" y="104842"/>
                    <a:pt x="118125" y="103578"/>
                  </a:cubicBezTo>
                  <a:cubicBezTo>
                    <a:pt x="114375" y="102315"/>
                    <a:pt x="112500" y="102315"/>
                    <a:pt x="114375" y="98526"/>
                  </a:cubicBezTo>
                  <a:cubicBezTo>
                    <a:pt x="114375" y="97263"/>
                    <a:pt x="114375" y="96000"/>
                    <a:pt x="114375" y="96000"/>
                  </a:cubicBezTo>
                  <a:cubicBezTo>
                    <a:pt x="116250" y="94736"/>
                    <a:pt x="118125" y="93473"/>
                    <a:pt x="118125" y="93473"/>
                  </a:cubicBezTo>
                  <a:cubicBezTo>
                    <a:pt x="120000" y="89684"/>
                    <a:pt x="116250" y="83368"/>
                    <a:pt x="120000" y="80842"/>
                  </a:cubicBezTo>
                  <a:cubicBezTo>
                    <a:pt x="120000" y="79578"/>
                    <a:pt x="118125" y="77052"/>
                    <a:pt x="116250" y="74526"/>
                  </a:cubicBezTo>
                  <a:cubicBezTo>
                    <a:pt x="114375" y="70736"/>
                    <a:pt x="112500" y="70736"/>
                    <a:pt x="106875" y="72000"/>
                  </a:cubicBezTo>
                  <a:cubicBezTo>
                    <a:pt x="99375" y="72000"/>
                    <a:pt x="103125" y="63157"/>
                    <a:pt x="103125" y="60631"/>
                  </a:cubicBezTo>
                  <a:cubicBezTo>
                    <a:pt x="99375" y="61894"/>
                    <a:pt x="97500" y="64421"/>
                    <a:pt x="93750" y="64421"/>
                  </a:cubicBezTo>
                  <a:cubicBezTo>
                    <a:pt x="91875" y="64421"/>
                    <a:pt x="88125" y="64421"/>
                    <a:pt x="86250" y="64421"/>
                  </a:cubicBezTo>
                  <a:cubicBezTo>
                    <a:pt x="84375" y="63157"/>
                    <a:pt x="84375" y="60631"/>
                    <a:pt x="82500" y="60631"/>
                  </a:cubicBezTo>
                  <a:cubicBezTo>
                    <a:pt x="76875" y="60631"/>
                    <a:pt x="76875" y="55578"/>
                    <a:pt x="75000" y="53052"/>
                  </a:cubicBezTo>
                  <a:cubicBezTo>
                    <a:pt x="71250" y="50526"/>
                    <a:pt x="69375" y="46736"/>
                    <a:pt x="73125" y="44210"/>
                  </a:cubicBezTo>
                  <a:cubicBezTo>
                    <a:pt x="75000" y="42947"/>
                    <a:pt x="78750" y="42947"/>
                    <a:pt x="78750" y="41684"/>
                  </a:cubicBezTo>
                  <a:cubicBezTo>
                    <a:pt x="78750" y="40421"/>
                    <a:pt x="78750" y="39157"/>
                    <a:pt x="78750" y="37894"/>
                  </a:cubicBezTo>
                  <a:cubicBezTo>
                    <a:pt x="78750" y="34105"/>
                    <a:pt x="78750" y="32842"/>
                    <a:pt x="84375" y="31578"/>
                  </a:cubicBezTo>
                  <a:cubicBezTo>
                    <a:pt x="88125" y="30315"/>
                    <a:pt x="90000" y="30315"/>
                    <a:pt x="93750" y="30315"/>
                  </a:cubicBezTo>
                  <a:cubicBezTo>
                    <a:pt x="95625" y="30315"/>
                    <a:pt x="97500" y="29052"/>
                    <a:pt x="99375" y="27789"/>
                  </a:cubicBezTo>
                  <a:cubicBezTo>
                    <a:pt x="101250" y="27789"/>
                    <a:pt x="110625" y="29052"/>
                    <a:pt x="106875" y="2652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5" name="Google Shape;712;gb0755e36db_0_0">
              <a:extLst>
                <a:ext uri="{FF2B5EF4-FFF2-40B4-BE49-F238E27FC236}">
                  <a16:creationId xmlns:a16="http://schemas.microsoft.com/office/drawing/2014/main" id="{F5AC86D5-FB5F-AF44-AD55-0EE83648F7F4}"/>
                </a:ext>
              </a:extLst>
            </p:cNvPr>
            <p:cNvSpPr/>
            <p:nvPr/>
          </p:nvSpPr>
          <p:spPr>
            <a:xfrm>
              <a:off x="8617760" y="10105908"/>
              <a:ext cx="367800" cy="1790700"/>
            </a:xfrm>
            <a:custGeom>
              <a:avLst/>
              <a:gdLst/>
              <a:ahLst/>
              <a:cxnLst/>
              <a:rect l="l" t="t" r="r" b="b"/>
              <a:pathLst>
                <a:path w="120000" h="120000" extrusionOk="0">
                  <a:moveTo>
                    <a:pt x="109090" y="15849"/>
                  </a:moveTo>
                  <a:cubicBezTo>
                    <a:pt x="103636" y="15283"/>
                    <a:pt x="109090" y="12452"/>
                    <a:pt x="103636" y="11320"/>
                  </a:cubicBezTo>
                  <a:cubicBezTo>
                    <a:pt x="100909" y="10754"/>
                    <a:pt x="95454" y="9056"/>
                    <a:pt x="98181" y="7924"/>
                  </a:cubicBezTo>
                  <a:cubicBezTo>
                    <a:pt x="103636" y="7358"/>
                    <a:pt x="95454" y="7358"/>
                    <a:pt x="98181" y="6792"/>
                  </a:cubicBezTo>
                  <a:cubicBezTo>
                    <a:pt x="100909" y="6226"/>
                    <a:pt x="98181" y="5660"/>
                    <a:pt x="95454" y="5094"/>
                  </a:cubicBezTo>
                  <a:cubicBezTo>
                    <a:pt x="92727" y="4528"/>
                    <a:pt x="92727" y="3962"/>
                    <a:pt x="92727" y="2830"/>
                  </a:cubicBezTo>
                  <a:cubicBezTo>
                    <a:pt x="92727" y="1698"/>
                    <a:pt x="90000" y="1132"/>
                    <a:pt x="87272" y="0"/>
                  </a:cubicBezTo>
                  <a:cubicBezTo>
                    <a:pt x="84545" y="566"/>
                    <a:pt x="81818" y="1132"/>
                    <a:pt x="81818" y="1698"/>
                  </a:cubicBezTo>
                  <a:cubicBezTo>
                    <a:pt x="79090" y="2830"/>
                    <a:pt x="73636" y="2264"/>
                    <a:pt x="76363" y="3396"/>
                  </a:cubicBezTo>
                  <a:cubicBezTo>
                    <a:pt x="76363" y="5094"/>
                    <a:pt x="76363" y="6792"/>
                    <a:pt x="76363" y="8490"/>
                  </a:cubicBezTo>
                  <a:cubicBezTo>
                    <a:pt x="76363" y="10754"/>
                    <a:pt x="79090" y="13584"/>
                    <a:pt x="76363" y="15849"/>
                  </a:cubicBezTo>
                  <a:cubicBezTo>
                    <a:pt x="73636" y="16415"/>
                    <a:pt x="70909" y="16981"/>
                    <a:pt x="70909" y="17547"/>
                  </a:cubicBezTo>
                  <a:cubicBezTo>
                    <a:pt x="70909" y="18679"/>
                    <a:pt x="73636" y="19811"/>
                    <a:pt x="73636" y="20943"/>
                  </a:cubicBezTo>
                  <a:cubicBezTo>
                    <a:pt x="73636" y="24339"/>
                    <a:pt x="68181" y="28301"/>
                    <a:pt x="62727" y="31698"/>
                  </a:cubicBezTo>
                  <a:cubicBezTo>
                    <a:pt x="60000" y="33396"/>
                    <a:pt x="60000" y="34528"/>
                    <a:pt x="62727" y="36226"/>
                  </a:cubicBezTo>
                  <a:cubicBezTo>
                    <a:pt x="62727" y="37358"/>
                    <a:pt x="62727" y="37924"/>
                    <a:pt x="57272" y="38490"/>
                  </a:cubicBezTo>
                  <a:cubicBezTo>
                    <a:pt x="54545" y="39056"/>
                    <a:pt x="57272" y="39622"/>
                    <a:pt x="57272" y="40188"/>
                  </a:cubicBezTo>
                  <a:cubicBezTo>
                    <a:pt x="57272" y="41886"/>
                    <a:pt x="57272" y="43584"/>
                    <a:pt x="57272" y="45283"/>
                  </a:cubicBezTo>
                  <a:cubicBezTo>
                    <a:pt x="57272" y="45849"/>
                    <a:pt x="57272" y="46981"/>
                    <a:pt x="57272" y="47547"/>
                  </a:cubicBezTo>
                  <a:cubicBezTo>
                    <a:pt x="54545" y="48113"/>
                    <a:pt x="57272" y="49245"/>
                    <a:pt x="54545" y="49811"/>
                  </a:cubicBezTo>
                  <a:cubicBezTo>
                    <a:pt x="49090" y="52641"/>
                    <a:pt x="43636" y="55471"/>
                    <a:pt x="38181" y="58301"/>
                  </a:cubicBezTo>
                  <a:cubicBezTo>
                    <a:pt x="35454" y="60000"/>
                    <a:pt x="27272" y="60566"/>
                    <a:pt x="30000" y="62264"/>
                  </a:cubicBezTo>
                  <a:cubicBezTo>
                    <a:pt x="32727" y="63962"/>
                    <a:pt x="38181" y="66792"/>
                    <a:pt x="32727" y="69056"/>
                  </a:cubicBezTo>
                  <a:cubicBezTo>
                    <a:pt x="27272" y="70188"/>
                    <a:pt x="21818" y="73018"/>
                    <a:pt x="27272" y="74716"/>
                  </a:cubicBezTo>
                  <a:cubicBezTo>
                    <a:pt x="30000" y="75849"/>
                    <a:pt x="32727" y="75849"/>
                    <a:pt x="35454" y="75283"/>
                  </a:cubicBezTo>
                  <a:cubicBezTo>
                    <a:pt x="38181" y="74716"/>
                    <a:pt x="49090" y="74716"/>
                    <a:pt x="46363" y="75283"/>
                  </a:cubicBezTo>
                  <a:cubicBezTo>
                    <a:pt x="46363" y="75283"/>
                    <a:pt x="43636" y="75283"/>
                    <a:pt x="40909" y="75849"/>
                  </a:cubicBezTo>
                  <a:cubicBezTo>
                    <a:pt x="40909" y="76415"/>
                    <a:pt x="40909" y="76415"/>
                    <a:pt x="43636" y="76981"/>
                  </a:cubicBezTo>
                  <a:cubicBezTo>
                    <a:pt x="43636" y="76981"/>
                    <a:pt x="40909" y="77547"/>
                    <a:pt x="40909" y="77547"/>
                  </a:cubicBezTo>
                  <a:cubicBezTo>
                    <a:pt x="38181" y="78679"/>
                    <a:pt x="35454" y="80943"/>
                    <a:pt x="38181" y="82075"/>
                  </a:cubicBezTo>
                  <a:cubicBezTo>
                    <a:pt x="38181" y="82641"/>
                    <a:pt x="38181" y="82641"/>
                    <a:pt x="35454" y="83773"/>
                  </a:cubicBezTo>
                  <a:cubicBezTo>
                    <a:pt x="32727" y="84339"/>
                    <a:pt x="38181" y="84339"/>
                    <a:pt x="40909" y="84905"/>
                  </a:cubicBezTo>
                  <a:cubicBezTo>
                    <a:pt x="40909" y="84905"/>
                    <a:pt x="40909" y="84905"/>
                    <a:pt x="38181" y="85471"/>
                  </a:cubicBezTo>
                  <a:cubicBezTo>
                    <a:pt x="35454" y="85471"/>
                    <a:pt x="30000" y="86037"/>
                    <a:pt x="35454" y="86037"/>
                  </a:cubicBezTo>
                  <a:cubicBezTo>
                    <a:pt x="32727" y="86603"/>
                    <a:pt x="35454" y="88301"/>
                    <a:pt x="38181" y="88301"/>
                  </a:cubicBezTo>
                  <a:cubicBezTo>
                    <a:pt x="35454" y="88301"/>
                    <a:pt x="27272" y="87735"/>
                    <a:pt x="30000" y="89433"/>
                  </a:cubicBezTo>
                  <a:cubicBezTo>
                    <a:pt x="30000" y="89433"/>
                    <a:pt x="32727" y="92264"/>
                    <a:pt x="27272" y="91698"/>
                  </a:cubicBezTo>
                  <a:cubicBezTo>
                    <a:pt x="27272" y="91698"/>
                    <a:pt x="21818" y="90566"/>
                    <a:pt x="21818" y="90000"/>
                  </a:cubicBezTo>
                  <a:cubicBezTo>
                    <a:pt x="16363" y="89433"/>
                    <a:pt x="19090" y="88867"/>
                    <a:pt x="13636" y="89433"/>
                  </a:cubicBezTo>
                  <a:cubicBezTo>
                    <a:pt x="13636" y="89433"/>
                    <a:pt x="10909" y="90000"/>
                    <a:pt x="10909" y="90000"/>
                  </a:cubicBezTo>
                  <a:cubicBezTo>
                    <a:pt x="10909" y="90566"/>
                    <a:pt x="13636" y="90566"/>
                    <a:pt x="10909" y="91132"/>
                  </a:cubicBezTo>
                  <a:cubicBezTo>
                    <a:pt x="10909" y="91698"/>
                    <a:pt x="0" y="91698"/>
                    <a:pt x="0" y="92830"/>
                  </a:cubicBezTo>
                  <a:cubicBezTo>
                    <a:pt x="0" y="92830"/>
                    <a:pt x="2727" y="93396"/>
                    <a:pt x="5454" y="93396"/>
                  </a:cubicBezTo>
                  <a:cubicBezTo>
                    <a:pt x="5454" y="93396"/>
                    <a:pt x="2727" y="92830"/>
                    <a:pt x="5454" y="92264"/>
                  </a:cubicBezTo>
                  <a:cubicBezTo>
                    <a:pt x="5454" y="92264"/>
                    <a:pt x="13636" y="93396"/>
                    <a:pt x="19090" y="92830"/>
                  </a:cubicBezTo>
                  <a:cubicBezTo>
                    <a:pt x="30000" y="92264"/>
                    <a:pt x="13636" y="96226"/>
                    <a:pt x="19090" y="96792"/>
                  </a:cubicBezTo>
                  <a:cubicBezTo>
                    <a:pt x="21818" y="96792"/>
                    <a:pt x="27272" y="96226"/>
                    <a:pt x="30000" y="96792"/>
                  </a:cubicBezTo>
                  <a:cubicBezTo>
                    <a:pt x="32727" y="96792"/>
                    <a:pt x="32727" y="98490"/>
                    <a:pt x="30000" y="97924"/>
                  </a:cubicBezTo>
                  <a:cubicBezTo>
                    <a:pt x="30000" y="97924"/>
                    <a:pt x="21818" y="96792"/>
                    <a:pt x="21818" y="97358"/>
                  </a:cubicBezTo>
                  <a:cubicBezTo>
                    <a:pt x="19090" y="97924"/>
                    <a:pt x="16363" y="97924"/>
                    <a:pt x="19090" y="98490"/>
                  </a:cubicBezTo>
                  <a:cubicBezTo>
                    <a:pt x="19090" y="98490"/>
                    <a:pt x="24545" y="99622"/>
                    <a:pt x="21818" y="99622"/>
                  </a:cubicBezTo>
                  <a:cubicBezTo>
                    <a:pt x="19090" y="99622"/>
                    <a:pt x="19090" y="101320"/>
                    <a:pt x="19090" y="101320"/>
                  </a:cubicBezTo>
                  <a:cubicBezTo>
                    <a:pt x="16363" y="103018"/>
                    <a:pt x="24545" y="100754"/>
                    <a:pt x="24545" y="100754"/>
                  </a:cubicBezTo>
                  <a:cubicBezTo>
                    <a:pt x="24545" y="100754"/>
                    <a:pt x="21818" y="103584"/>
                    <a:pt x="24545" y="103018"/>
                  </a:cubicBezTo>
                  <a:cubicBezTo>
                    <a:pt x="24545" y="103018"/>
                    <a:pt x="21818" y="103018"/>
                    <a:pt x="21818" y="103584"/>
                  </a:cubicBezTo>
                  <a:cubicBezTo>
                    <a:pt x="19090" y="104150"/>
                    <a:pt x="21818" y="104150"/>
                    <a:pt x="24545" y="104716"/>
                  </a:cubicBezTo>
                  <a:cubicBezTo>
                    <a:pt x="24545" y="104716"/>
                    <a:pt x="19090" y="105283"/>
                    <a:pt x="19090" y="105283"/>
                  </a:cubicBezTo>
                  <a:cubicBezTo>
                    <a:pt x="16363" y="105283"/>
                    <a:pt x="19090" y="105283"/>
                    <a:pt x="19090" y="105849"/>
                  </a:cubicBezTo>
                  <a:cubicBezTo>
                    <a:pt x="16363" y="106981"/>
                    <a:pt x="27272" y="106981"/>
                    <a:pt x="27272" y="106415"/>
                  </a:cubicBezTo>
                  <a:cubicBezTo>
                    <a:pt x="27272" y="106981"/>
                    <a:pt x="24545" y="106981"/>
                    <a:pt x="27272" y="107547"/>
                  </a:cubicBezTo>
                  <a:cubicBezTo>
                    <a:pt x="27272" y="107547"/>
                    <a:pt x="27272" y="107547"/>
                    <a:pt x="27272" y="107547"/>
                  </a:cubicBezTo>
                  <a:cubicBezTo>
                    <a:pt x="27272" y="108113"/>
                    <a:pt x="21818" y="108679"/>
                    <a:pt x="21818" y="109245"/>
                  </a:cubicBezTo>
                  <a:cubicBezTo>
                    <a:pt x="19090" y="110377"/>
                    <a:pt x="27272" y="108679"/>
                    <a:pt x="30000" y="108679"/>
                  </a:cubicBezTo>
                  <a:cubicBezTo>
                    <a:pt x="27272" y="109245"/>
                    <a:pt x="30000" y="109811"/>
                    <a:pt x="30000" y="109811"/>
                  </a:cubicBezTo>
                  <a:cubicBezTo>
                    <a:pt x="30000" y="110377"/>
                    <a:pt x="21818" y="110943"/>
                    <a:pt x="21818" y="110943"/>
                  </a:cubicBezTo>
                  <a:cubicBezTo>
                    <a:pt x="27272" y="111509"/>
                    <a:pt x="27272" y="110943"/>
                    <a:pt x="30000" y="112075"/>
                  </a:cubicBezTo>
                  <a:cubicBezTo>
                    <a:pt x="32727" y="113207"/>
                    <a:pt x="38181" y="110377"/>
                    <a:pt x="35454" y="110377"/>
                  </a:cubicBezTo>
                  <a:cubicBezTo>
                    <a:pt x="38181" y="110377"/>
                    <a:pt x="38181" y="110943"/>
                    <a:pt x="40909" y="111509"/>
                  </a:cubicBezTo>
                  <a:cubicBezTo>
                    <a:pt x="40909" y="111509"/>
                    <a:pt x="40909" y="110377"/>
                    <a:pt x="40909" y="110377"/>
                  </a:cubicBezTo>
                  <a:cubicBezTo>
                    <a:pt x="40909" y="110377"/>
                    <a:pt x="40909" y="111509"/>
                    <a:pt x="40909" y="111509"/>
                  </a:cubicBezTo>
                  <a:cubicBezTo>
                    <a:pt x="43636" y="110943"/>
                    <a:pt x="43636" y="110377"/>
                    <a:pt x="43636" y="110943"/>
                  </a:cubicBezTo>
                  <a:cubicBezTo>
                    <a:pt x="46363" y="110943"/>
                    <a:pt x="43636" y="112075"/>
                    <a:pt x="43636" y="112075"/>
                  </a:cubicBezTo>
                  <a:cubicBezTo>
                    <a:pt x="40909" y="112641"/>
                    <a:pt x="46363" y="112641"/>
                    <a:pt x="43636" y="113207"/>
                  </a:cubicBezTo>
                  <a:cubicBezTo>
                    <a:pt x="40909" y="114339"/>
                    <a:pt x="46363" y="113773"/>
                    <a:pt x="49090" y="114339"/>
                  </a:cubicBezTo>
                  <a:cubicBezTo>
                    <a:pt x="57272" y="114339"/>
                    <a:pt x="65454" y="115471"/>
                    <a:pt x="57272" y="116603"/>
                  </a:cubicBezTo>
                  <a:cubicBezTo>
                    <a:pt x="54545" y="117169"/>
                    <a:pt x="46363" y="116603"/>
                    <a:pt x="43636" y="117169"/>
                  </a:cubicBezTo>
                  <a:cubicBezTo>
                    <a:pt x="40909" y="118301"/>
                    <a:pt x="49090" y="117735"/>
                    <a:pt x="51818" y="118301"/>
                  </a:cubicBezTo>
                  <a:cubicBezTo>
                    <a:pt x="49090" y="118301"/>
                    <a:pt x="49090" y="118301"/>
                    <a:pt x="49090" y="118301"/>
                  </a:cubicBezTo>
                  <a:cubicBezTo>
                    <a:pt x="49090" y="118301"/>
                    <a:pt x="60000" y="120000"/>
                    <a:pt x="65454" y="118867"/>
                  </a:cubicBezTo>
                  <a:cubicBezTo>
                    <a:pt x="68181" y="117735"/>
                    <a:pt x="62727" y="116603"/>
                    <a:pt x="68181" y="115471"/>
                  </a:cubicBezTo>
                  <a:cubicBezTo>
                    <a:pt x="70909" y="114339"/>
                    <a:pt x="79090" y="114339"/>
                    <a:pt x="81818" y="114339"/>
                  </a:cubicBezTo>
                  <a:cubicBezTo>
                    <a:pt x="95454" y="112641"/>
                    <a:pt x="76363" y="112641"/>
                    <a:pt x="70909" y="112641"/>
                  </a:cubicBezTo>
                  <a:cubicBezTo>
                    <a:pt x="65454" y="112641"/>
                    <a:pt x="57272" y="112641"/>
                    <a:pt x="51818" y="112075"/>
                  </a:cubicBezTo>
                  <a:cubicBezTo>
                    <a:pt x="46363" y="110943"/>
                    <a:pt x="46363" y="110943"/>
                    <a:pt x="46363" y="108679"/>
                  </a:cubicBezTo>
                  <a:cubicBezTo>
                    <a:pt x="46363" y="106415"/>
                    <a:pt x="43636" y="108113"/>
                    <a:pt x="35454" y="106981"/>
                  </a:cubicBezTo>
                  <a:cubicBezTo>
                    <a:pt x="32727" y="106981"/>
                    <a:pt x="32727" y="105283"/>
                    <a:pt x="32727" y="104716"/>
                  </a:cubicBezTo>
                  <a:cubicBezTo>
                    <a:pt x="30000" y="103584"/>
                    <a:pt x="30000" y="101886"/>
                    <a:pt x="35454" y="101320"/>
                  </a:cubicBezTo>
                  <a:cubicBezTo>
                    <a:pt x="38181" y="100754"/>
                    <a:pt x="38181" y="100754"/>
                    <a:pt x="40909" y="100188"/>
                  </a:cubicBezTo>
                  <a:cubicBezTo>
                    <a:pt x="40909" y="99622"/>
                    <a:pt x="43636" y="99056"/>
                    <a:pt x="46363" y="99056"/>
                  </a:cubicBezTo>
                  <a:cubicBezTo>
                    <a:pt x="49090" y="98490"/>
                    <a:pt x="43636" y="96792"/>
                    <a:pt x="46363" y="95660"/>
                  </a:cubicBezTo>
                  <a:cubicBezTo>
                    <a:pt x="46363" y="95094"/>
                    <a:pt x="51818" y="94528"/>
                    <a:pt x="54545" y="93396"/>
                  </a:cubicBezTo>
                  <a:cubicBezTo>
                    <a:pt x="54545" y="92264"/>
                    <a:pt x="54545" y="90566"/>
                    <a:pt x="57272" y="89433"/>
                  </a:cubicBezTo>
                  <a:cubicBezTo>
                    <a:pt x="57272" y="88301"/>
                    <a:pt x="62727" y="88301"/>
                    <a:pt x="57272" y="87169"/>
                  </a:cubicBezTo>
                  <a:cubicBezTo>
                    <a:pt x="54545" y="86603"/>
                    <a:pt x="46363" y="86603"/>
                    <a:pt x="57272" y="86037"/>
                  </a:cubicBezTo>
                  <a:cubicBezTo>
                    <a:pt x="70909" y="85471"/>
                    <a:pt x="54545" y="85471"/>
                    <a:pt x="51818" y="84339"/>
                  </a:cubicBezTo>
                  <a:cubicBezTo>
                    <a:pt x="51818" y="82641"/>
                    <a:pt x="51818" y="80377"/>
                    <a:pt x="51818" y="79245"/>
                  </a:cubicBezTo>
                  <a:cubicBezTo>
                    <a:pt x="51818" y="76981"/>
                    <a:pt x="51818" y="74150"/>
                    <a:pt x="51818" y="71886"/>
                  </a:cubicBezTo>
                  <a:cubicBezTo>
                    <a:pt x="54545" y="70188"/>
                    <a:pt x="57272" y="67358"/>
                    <a:pt x="62727" y="66226"/>
                  </a:cubicBezTo>
                  <a:cubicBezTo>
                    <a:pt x="70909" y="64528"/>
                    <a:pt x="62727" y="61698"/>
                    <a:pt x="62727" y="60000"/>
                  </a:cubicBezTo>
                  <a:cubicBezTo>
                    <a:pt x="62727" y="58867"/>
                    <a:pt x="65454" y="58301"/>
                    <a:pt x="70909" y="57735"/>
                  </a:cubicBezTo>
                  <a:cubicBezTo>
                    <a:pt x="76363" y="56603"/>
                    <a:pt x="73636" y="56037"/>
                    <a:pt x="73636" y="54339"/>
                  </a:cubicBezTo>
                  <a:cubicBezTo>
                    <a:pt x="73636" y="52075"/>
                    <a:pt x="81818" y="50377"/>
                    <a:pt x="79090" y="48113"/>
                  </a:cubicBezTo>
                  <a:cubicBezTo>
                    <a:pt x="79090" y="46415"/>
                    <a:pt x="76363" y="44716"/>
                    <a:pt x="73636" y="43018"/>
                  </a:cubicBezTo>
                  <a:cubicBezTo>
                    <a:pt x="73636" y="42452"/>
                    <a:pt x="70909" y="41886"/>
                    <a:pt x="73636" y="41320"/>
                  </a:cubicBezTo>
                  <a:cubicBezTo>
                    <a:pt x="76363" y="40754"/>
                    <a:pt x="79090" y="38490"/>
                    <a:pt x="79090" y="37924"/>
                  </a:cubicBezTo>
                  <a:cubicBezTo>
                    <a:pt x="79090" y="37358"/>
                    <a:pt x="76363" y="36226"/>
                    <a:pt x="81818" y="35094"/>
                  </a:cubicBezTo>
                  <a:cubicBezTo>
                    <a:pt x="84545" y="34528"/>
                    <a:pt x="81818" y="33396"/>
                    <a:pt x="84545" y="32830"/>
                  </a:cubicBezTo>
                  <a:cubicBezTo>
                    <a:pt x="84545" y="31698"/>
                    <a:pt x="90000" y="31132"/>
                    <a:pt x="92727" y="30566"/>
                  </a:cubicBezTo>
                  <a:cubicBezTo>
                    <a:pt x="92727" y="30000"/>
                    <a:pt x="100909" y="28301"/>
                    <a:pt x="100909" y="27735"/>
                  </a:cubicBezTo>
                  <a:cubicBezTo>
                    <a:pt x="100909" y="27169"/>
                    <a:pt x="98181" y="26037"/>
                    <a:pt x="98181" y="24905"/>
                  </a:cubicBezTo>
                  <a:cubicBezTo>
                    <a:pt x="98181" y="23773"/>
                    <a:pt x="98181" y="23207"/>
                    <a:pt x="98181" y="22075"/>
                  </a:cubicBezTo>
                  <a:cubicBezTo>
                    <a:pt x="98181" y="20377"/>
                    <a:pt x="100909" y="20377"/>
                    <a:pt x="109090" y="19811"/>
                  </a:cubicBezTo>
                  <a:cubicBezTo>
                    <a:pt x="120000" y="19245"/>
                    <a:pt x="120000" y="18113"/>
                    <a:pt x="120000" y="15849"/>
                  </a:cubicBezTo>
                  <a:cubicBezTo>
                    <a:pt x="117272" y="16415"/>
                    <a:pt x="111818" y="16415"/>
                    <a:pt x="109090" y="15849"/>
                  </a:cubicBezTo>
                  <a:cubicBezTo>
                    <a:pt x="109090" y="15849"/>
                    <a:pt x="109090" y="16415"/>
                    <a:pt x="109090" y="1584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6" name="Google Shape;713;gb0755e36db_0_0">
              <a:extLst>
                <a:ext uri="{FF2B5EF4-FFF2-40B4-BE49-F238E27FC236}">
                  <a16:creationId xmlns:a16="http://schemas.microsoft.com/office/drawing/2014/main" id="{E2A5D26E-1B58-1644-81F1-ADE0E7C03917}"/>
                </a:ext>
              </a:extLst>
            </p:cNvPr>
            <p:cNvSpPr/>
            <p:nvPr/>
          </p:nvSpPr>
          <p:spPr>
            <a:xfrm>
              <a:off x="8867769" y="9760975"/>
              <a:ext cx="540300" cy="589200"/>
            </a:xfrm>
            <a:custGeom>
              <a:avLst/>
              <a:gdLst/>
              <a:ahLst/>
              <a:cxnLst/>
              <a:rect l="l" t="t" r="r" b="b"/>
              <a:pathLst>
                <a:path w="120000" h="120000" extrusionOk="0">
                  <a:moveTo>
                    <a:pt x="114375" y="72000"/>
                  </a:moveTo>
                  <a:cubicBezTo>
                    <a:pt x="106875" y="68571"/>
                    <a:pt x="108750" y="66857"/>
                    <a:pt x="108750" y="60000"/>
                  </a:cubicBezTo>
                  <a:cubicBezTo>
                    <a:pt x="103125" y="60000"/>
                    <a:pt x="97500" y="60000"/>
                    <a:pt x="93750" y="60000"/>
                  </a:cubicBezTo>
                  <a:cubicBezTo>
                    <a:pt x="90000" y="60000"/>
                    <a:pt x="91875" y="58285"/>
                    <a:pt x="91875" y="56571"/>
                  </a:cubicBezTo>
                  <a:cubicBezTo>
                    <a:pt x="91875" y="54857"/>
                    <a:pt x="90000" y="51428"/>
                    <a:pt x="88125" y="51428"/>
                  </a:cubicBezTo>
                  <a:cubicBezTo>
                    <a:pt x="88125" y="49714"/>
                    <a:pt x="90000" y="49714"/>
                    <a:pt x="90000" y="48000"/>
                  </a:cubicBezTo>
                  <a:cubicBezTo>
                    <a:pt x="91875" y="46285"/>
                    <a:pt x="90000" y="44571"/>
                    <a:pt x="88125" y="44571"/>
                  </a:cubicBezTo>
                  <a:cubicBezTo>
                    <a:pt x="88125" y="42857"/>
                    <a:pt x="90000" y="41142"/>
                    <a:pt x="88125" y="39428"/>
                  </a:cubicBezTo>
                  <a:cubicBezTo>
                    <a:pt x="84375" y="36000"/>
                    <a:pt x="80625" y="36000"/>
                    <a:pt x="76875" y="36000"/>
                  </a:cubicBezTo>
                  <a:cubicBezTo>
                    <a:pt x="75000" y="36000"/>
                    <a:pt x="71250" y="32571"/>
                    <a:pt x="69375" y="30857"/>
                  </a:cubicBezTo>
                  <a:cubicBezTo>
                    <a:pt x="65625" y="30857"/>
                    <a:pt x="63750" y="27428"/>
                    <a:pt x="61875" y="27428"/>
                  </a:cubicBezTo>
                  <a:cubicBezTo>
                    <a:pt x="58125" y="27428"/>
                    <a:pt x="56250" y="27428"/>
                    <a:pt x="54375" y="27428"/>
                  </a:cubicBezTo>
                  <a:cubicBezTo>
                    <a:pt x="50625" y="27428"/>
                    <a:pt x="43125" y="18857"/>
                    <a:pt x="43125" y="15428"/>
                  </a:cubicBezTo>
                  <a:cubicBezTo>
                    <a:pt x="43125" y="13714"/>
                    <a:pt x="43125" y="12000"/>
                    <a:pt x="43125" y="10285"/>
                  </a:cubicBezTo>
                  <a:cubicBezTo>
                    <a:pt x="43125" y="8571"/>
                    <a:pt x="43125" y="8571"/>
                    <a:pt x="43125" y="6857"/>
                  </a:cubicBezTo>
                  <a:cubicBezTo>
                    <a:pt x="43125" y="0"/>
                    <a:pt x="39375" y="3428"/>
                    <a:pt x="33750" y="5142"/>
                  </a:cubicBezTo>
                  <a:cubicBezTo>
                    <a:pt x="28125" y="5142"/>
                    <a:pt x="24375" y="10285"/>
                    <a:pt x="18750" y="10285"/>
                  </a:cubicBezTo>
                  <a:cubicBezTo>
                    <a:pt x="15000" y="10285"/>
                    <a:pt x="15000" y="13714"/>
                    <a:pt x="13125" y="15428"/>
                  </a:cubicBezTo>
                  <a:cubicBezTo>
                    <a:pt x="11250" y="15428"/>
                    <a:pt x="5625" y="13714"/>
                    <a:pt x="3750" y="13714"/>
                  </a:cubicBezTo>
                  <a:cubicBezTo>
                    <a:pt x="7500" y="15428"/>
                    <a:pt x="9375" y="24000"/>
                    <a:pt x="11250" y="27428"/>
                  </a:cubicBezTo>
                  <a:cubicBezTo>
                    <a:pt x="7500" y="29142"/>
                    <a:pt x="9375" y="36000"/>
                    <a:pt x="9375" y="39428"/>
                  </a:cubicBezTo>
                  <a:cubicBezTo>
                    <a:pt x="9375" y="42857"/>
                    <a:pt x="9375" y="44571"/>
                    <a:pt x="7500" y="46285"/>
                  </a:cubicBezTo>
                  <a:cubicBezTo>
                    <a:pt x="5625" y="48000"/>
                    <a:pt x="5625" y="51428"/>
                    <a:pt x="5625" y="53142"/>
                  </a:cubicBezTo>
                  <a:cubicBezTo>
                    <a:pt x="3750" y="56571"/>
                    <a:pt x="9375" y="56571"/>
                    <a:pt x="9375" y="60000"/>
                  </a:cubicBezTo>
                  <a:cubicBezTo>
                    <a:pt x="9375" y="61714"/>
                    <a:pt x="5625" y="63428"/>
                    <a:pt x="5625" y="65142"/>
                  </a:cubicBezTo>
                  <a:cubicBezTo>
                    <a:pt x="0" y="70285"/>
                    <a:pt x="7500" y="72000"/>
                    <a:pt x="7500" y="78857"/>
                  </a:cubicBezTo>
                  <a:cubicBezTo>
                    <a:pt x="7500" y="80571"/>
                    <a:pt x="7500" y="82285"/>
                    <a:pt x="7500" y="84000"/>
                  </a:cubicBezTo>
                  <a:cubicBezTo>
                    <a:pt x="9375" y="85714"/>
                    <a:pt x="11250" y="87428"/>
                    <a:pt x="13125" y="89142"/>
                  </a:cubicBezTo>
                  <a:cubicBezTo>
                    <a:pt x="13125" y="90857"/>
                    <a:pt x="9375" y="90857"/>
                    <a:pt x="13125" y="92571"/>
                  </a:cubicBezTo>
                  <a:cubicBezTo>
                    <a:pt x="13125" y="92571"/>
                    <a:pt x="11250" y="96000"/>
                    <a:pt x="11250" y="96000"/>
                  </a:cubicBezTo>
                  <a:cubicBezTo>
                    <a:pt x="11250" y="101142"/>
                    <a:pt x="16875" y="104571"/>
                    <a:pt x="16875" y="108000"/>
                  </a:cubicBezTo>
                  <a:cubicBezTo>
                    <a:pt x="18750" y="113142"/>
                    <a:pt x="15000" y="118285"/>
                    <a:pt x="24375" y="118285"/>
                  </a:cubicBezTo>
                  <a:cubicBezTo>
                    <a:pt x="26250" y="120000"/>
                    <a:pt x="26250" y="116571"/>
                    <a:pt x="26250" y="114857"/>
                  </a:cubicBezTo>
                  <a:cubicBezTo>
                    <a:pt x="26250" y="113142"/>
                    <a:pt x="30000" y="111428"/>
                    <a:pt x="31875" y="111428"/>
                  </a:cubicBezTo>
                  <a:cubicBezTo>
                    <a:pt x="33750" y="109714"/>
                    <a:pt x="35625" y="108000"/>
                    <a:pt x="37500" y="111428"/>
                  </a:cubicBezTo>
                  <a:cubicBezTo>
                    <a:pt x="41250" y="113142"/>
                    <a:pt x="45000" y="111428"/>
                    <a:pt x="46875" y="111428"/>
                  </a:cubicBezTo>
                  <a:cubicBezTo>
                    <a:pt x="50625" y="111428"/>
                    <a:pt x="50625" y="116571"/>
                    <a:pt x="52500" y="116571"/>
                  </a:cubicBezTo>
                  <a:cubicBezTo>
                    <a:pt x="54375" y="116571"/>
                    <a:pt x="56250" y="113142"/>
                    <a:pt x="58125" y="111428"/>
                  </a:cubicBezTo>
                  <a:cubicBezTo>
                    <a:pt x="60000" y="108000"/>
                    <a:pt x="67500" y="113142"/>
                    <a:pt x="69375" y="109714"/>
                  </a:cubicBezTo>
                  <a:cubicBezTo>
                    <a:pt x="73125" y="101142"/>
                    <a:pt x="71250" y="92571"/>
                    <a:pt x="82500" y="89142"/>
                  </a:cubicBezTo>
                  <a:cubicBezTo>
                    <a:pt x="86250" y="87428"/>
                    <a:pt x="91875" y="87428"/>
                    <a:pt x="97500" y="87428"/>
                  </a:cubicBezTo>
                  <a:cubicBezTo>
                    <a:pt x="103125" y="87428"/>
                    <a:pt x="106875" y="89142"/>
                    <a:pt x="110625" y="92571"/>
                  </a:cubicBezTo>
                  <a:cubicBezTo>
                    <a:pt x="112500" y="87428"/>
                    <a:pt x="120000" y="73714"/>
                    <a:pt x="114375" y="72000"/>
                  </a:cubicBezTo>
                  <a:cubicBezTo>
                    <a:pt x="112500" y="70285"/>
                    <a:pt x="116250" y="72000"/>
                    <a:pt x="114375"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7" name="Google Shape;714;gb0755e36db_0_0">
              <a:extLst>
                <a:ext uri="{FF2B5EF4-FFF2-40B4-BE49-F238E27FC236}">
                  <a16:creationId xmlns:a16="http://schemas.microsoft.com/office/drawing/2014/main" id="{ADF1682B-8ECB-944F-8D3C-BA9778B4462A}"/>
                </a:ext>
              </a:extLst>
            </p:cNvPr>
            <p:cNvSpPr/>
            <p:nvPr/>
          </p:nvSpPr>
          <p:spPr>
            <a:xfrm>
              <a:off x="9172380" y="10180641"/>
              <a:ext cx="379200" cy="373800"/>
            </a:xfrm>
            <a:custGeom>
              <a:avLst/>
              <a:gdLst/>
              <a:ahLst/>
              <a:cxnLst/>
              <a:rect l="l" t="t" r="r" b="b"/>
              <a:pathLst>
                <a:path w="120000" h="120000" extrusionOk="0">
                  <a:moveTo>
                    <a:pt x="106666" y="65454"/>
                  </a:moveTo>
                  <a:cubicBezTo>
                    <a:pt x="104000" y="68181"/>
                    <a:pt x="98666" y="70909"/>
                    <a:pt x="96000" y="65454"/>
                  </a:cubicBezTo>
                  <a:cubicBezTo>
                    <a:pt x="93333" y="62727"/>
                    <a:pt x="98666" y="60000"/>
                    <a:pt x="96000" y="54545"/>
                  </a:cubicBezTo>
                  <a:cubicBezTo>
                    <a:pt x="93333" y="51818"/>
                    <a:pt x="93333" y="49090"/>
                    <a:pt x="90666" y="46363"/>
                  </a:cubicBezTo>
                  <a:cubicBezTo>
                    <a:pt x="82666" y="40909"/>
                    <a:pt x="82666" y="46363"/>
                    <a:pt x="77333" y="43636"/>
                  </a:cubicBezTo>
                  <a:cubicBezTo>
                    <a:pt x="74666" y="43636"/>
                    <a:pt x="72000" y="43636"/>
                    <a:pt x="66666" y="40909"/>
                  </a:cubicBezTo>
                  <a:cubicBezTo>
                    <a:pt x="61333" y="40909"/>
                    <a:pt x="64000" y="35454"/>
                    <a:pt x="66666" y="32727"/>
                  </a:cubicBezTo>
                  <a:cubicBezTo>
                    <a:pt x="66666" y="27272"/>
                    <a:pt x="64000" y="21818"/>
                    <a:pt x="64000" y="19090"/>
                  </a:cubicBezTo>
                  <a:cubicBezTo>
                    <a:pt x="61333" y="10909"/>
                    <a:pt x="64000" y="10909"/>
                    <a:pt x="56000" y="8181"/>
                  </a:cubicBezTo>
                  <a:cubicBezTo>
                    <a:pt x="50666" y="2727"/>
                    <a:pt x="48000" y="0"/>
                    <a:pt x="37333" y="2727"/>
                  </a:cubicBezTo>
                  <a:cubicBezTo>
                    <a:pt x="29333" y="2727"/>
                    <a:pt x="18666" y="5454"/>
                    <a:pt x="13333" y="8181"/>
                  </a:cubicBezTo>
                  <a:cubicBezTo>
                    <a:pt x="5333" y="16363"/>
                    <a:pt x="8000" y="21818"/>
                    <a:pt x="5333" y="30000"/>
                  </a:cubicBezTo>
                  <a:cubicBezTo>
                    <a:pt x="5333" y="32727"/>
                    <a:pt x="2666" y="35454"/>
                    <a:pt x="2666" y="38181"/>
                  </a:cubicBezTo>
                  <a:cubicBezTo>
                    <a:pt x="0" y="40909"/>
                    <a:pt x="2666" y="40909"/>
                    <a:pt x="5333" y="46363"/>
                  </a:cubicBezTo>
                  <a:cubicBezTo>
                    <a:pt x="10666" y="54545"/>
                    <a:pt x="16000" y="57272"/>
                    <a:pt x="24000" y="65454"/>
                  </a:cubicBezTo>
                  <a:cubicBezTo>
                    <a:pt x="26666" y="68181"/>
                    <a:pt x="32000" y="68181"/>
                    <a:pt x="34666" y="68181"/>
                  </a:cubicBezTo>
                  <a:cubicBezTo>
                    <a:pt x="40000" y="68181"/>
                    <a:pt x="42666" y="70909"/>
                    <a:pt x="45333" y="73636"/>
                  </a:cubicBezTo>
                  <a:cubicBezTo>
                    <a:pt x="50666" y="76363"/>
                    <a:pt x="72000" y="84545"/>
                    <a:pt x="66666" y="95454"/>
                  </a:cubicBezTo>
                  <a:cubicBezTo>
                    <a:pt x="64000" y="98181"/>
                    <a:pt x="58666" y="100909"/>
                    <a:pt x="58666" y="106363"/>
                  </a:cubicBezTo>
                  <a:cubicBezTo>
                    <a:pt x="58666" y="111818"/>
                    <a:pt x="58666" y="111818"/>
                    <a:pt x="53333" y="114545"/>
                  </a:cubicBezTo>
                  <a:cubicBezTo>
                    <a:pt x="50666" y="120000"/>
                    <a:pt x="72000" y="117272"/>
                    <a:pt x="74666" y="120000"/>
                  </a:cubicBezTo>
                  <a:cubicBezTo>
                    <a:pt x="80000" y="120000"/>
                    <a:pt x="80000" y="120000"/>
                    <a:pt x="85333" y="117272"/>
                  </a:cubicBezTo>
                  <a:cubicBezTo>
                    <a:pt x="88000" y="111818"/>
                    <a:pt x="96000" y="117272"/>
                    <a:pt x="98666" y="114545"/>
                  </a:cubicBezTo>
                  <a:cubicBezTo>
                    <a:pt x="101333" y="111818"/>
                    <a:pt x="104000" y="109090"/>
                    <a:pt x="106666" y="106363"/>
                  </a:cubicBezTo>
                  <a:cubicBezTo>
                    <a:pt x="109333" y="100909"/>
                    <a:pt x="106666" y="95454"/>
                    <a:pt x="109333" y="92727"/>
                  </a:cubicBezTo>
                  <a:cubicBezTo>
                    <a:pt x="109333" y="87272"/>
                    <a:pt x="120000" y="65454"/>
                    <a:pt x="106666" y="65454"/>
                  </a:cubicBezTo>
                  <a:cubicBezTo>
                    <a:pt x="106666" y="68181"/>
                    <a:pt x="109333" y="65454"/>
                    <a:pt x="106666" y="6545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8" name="Google Shape;715;gb0755e36db_0_0">
              <a:extLst>
                <a:ext uri="{FF2B5EF4-FFF2-40B4-BE49-F238E27FC236}">
                  <a16:creationId xmlns:a16="http://schemas.microsoft.com/office/drawing/2014/main" id="{6EDAEA27-B54E-0A4F-A1C7-B251953B8557}"/>
                </a:ext>
              </a:extLst>
            </p:cNvPr>
            <p:cNvSpPr/>
            <p:nvPr/>
          </p:nvSpPr>
          <p:spPr>
            <a:xfrm>
              <a:off x="8692476" y="9142974"/>
              <a:ext cx="1675500" cy="1698900"/>
            </a:xfrm>
            <a:custGeom>
              <a:avLst/>
              <a:gdLst/>
              <a:ahLst/>
              <a:cxnLst/>
              <a:rect l="l" t="t" r="r" b="b"/>
              <a:pathLst>
                <a:path w="120000" h="120000" extrusionOk="0">
                  <a:moveTo>
                    <a:pt x="118190" y="34029"/>
                  </a:moveTo>
                  <a:cubicBezTo>
                    <a:pt x="117587" y="32835"/>
                    <a:pt x="117587" y="31641"/>
                    <a:pt x="116984" y="31044"/>
                  </a:cubicBezTo>
                  <a:cubicBezTo>
                    <a:pt x="115778" y="30447"/>
                    <a:pt x="113969" y="31044"/>
                    <a:pt x="113366" y="30447"/>
                  </a:cubicBezTo>
                  <a:cubicBezTo>
                    <a:pt x="110351" y="29850"/>
                    <a:pt x="108542" y="27462"/>
                    <a:pt x="106733" y="26268"/>
                  </a:cubicBezTo>
                  <a:cubicBezTo>
                    <a:pt x="105527" y="25671"/>
                    <a:pt x="104321" y="25074"/>
                    <a:pt x="103718" y="24477"/>
                  </a:cubicBezTo>
                  <a:cubicBezTo>
                    <a:pt x="101909" y="23880"/>
                    <a:pt x="101306" y="24477"/>
                    <a:pt x="99497" y="24477"/>
                  </a:cubicBezTo>
                  <a:cubicBezTo>
                    <a:pt x="97085" y="25074"/>
                    <a:pt x="94673" y="22089"/>
                    <a:pt x="92261" y="23283"/>
                  </a:cubicBezTo>
                  <a:cubicBezTo>
                    <a:pt x="90452" y="23880"/>
                    <a:pt x="88643" y="20895"/>
                    <a:pt x="87437" y="20298"/>
                  </a:cubicBezTo>
                  <a:cubicBezTo>
                    <a:pt x="85628" y="19104"/>
                    <a:pt x="83216" y="17910"/>
                    <a:pt x="81407" y="17910"/>
                  </a:cubicBezTo>
                  <a:cubicBezTo>
                    <a:pt x="80201" y="17313"/>
                    <a:pt x="78994" y="17313"/>
                    <a:pt x="78391" y="17910"/>
                  </a:cubicBezTo>
                  <a:cubicBezTo>
                    <a:pt x="77788" y="19701"/>
                    <a:pt x="75979" y="20298"/>
                    <a:pt x="75376" y="21492"/>
                  </a:cubicBezTo>
                  <a:cubicBezTo>
                    <a:pt x="74170" y="23283"/>
                    <a:pt x="74773" y="22686"/>
                    <a:pt x="73567" y="21492"/>
                  </a:cubicBezTo>
                  <a:cubicBezTo>
                    <a:pt x="73567" y="21492"/>
                    <a:pt x="72964" y="20895"/>
                    <a:pt x="72964" y="20895"/>
                  </a:cubicBezTo>
                  <a:cubicBezTo>
                    <a:pt x="71758" y="20298"/>
                    <a:pt x="72361" y="21492"/>
                    <a:pt x="71758" y="22089"/>
                  </a:cubicBezTo>
                  <a:cubicBezTo>
                    <a:pt x="71155" y="22686"/>
                    <a:pt x="69346" y="17313"/>
                    <a:pt x="69949" y="17313"/>
                  </a:cubicBezTo>
                  <a:cubicBezTo>
                    <a:pt x="69949" y="17313"/>
                    <a:pt x="68140" y="19701"/>
                    <a:pt x="67537" y="19701"/>
                  </a:cubicBezTo>
                  <a:cubicBezTo>
                    <a:pt x="67537" y="19701"/>
                    <a:pt x="69949" y="17910"/>
                    <a:pt x="69346" y="17313"/>
                  </a:cubicBezTo>
                  <a:cubicBezTo>
                    <a:pt x="68140" y="16716"/>
                    <a:pt x="68140" y="19701"/>
                    <a:pt x="66934" y="19701"/>
                  </a:cubicBezTo>
                  <a:cubicBezTo>
                    <a:pt x="66934" y="19701"/>
                    <a:pt x="69346" y="16119"/>
                    <a:pt x="69346" y="15522"/>
                  </a:cubicBezTo>
                  <a:cubicBezTo>
                    <a:pt x="69346" y="14925"/>
                    <a:pt x="70552" y="14925"/>
                    <a:pt x="70552" y="14328"/>
                  </a:cubicBezTo>
                  <a:cubicBezTo>
                    <a:pt x="71155" y="13731"/>
                    <a:pt x="71758" y="14925"/>
                    <a:pt x="72361" y="13731"/>
                  </a:cubicBezTo>
                  <a:cubicBezTo>
                    <a:pt x="72964" y="13134"/>
                    <a:pt x="72361" y="13134"/>
                    <a:pt x="72361" y="11940"/>
                  </a:cubicBezTo>
                  <a:cubicBezTo>
                    <a:pt x="72964" y="11343"/>
                    <a:pt x="72964" y="10149"/>
                    <a:pt x="71758" y="9552"/>
                  </a:cubicBezTo>
                  <a:cubicBezTo>
                    <a:pt x="69949" y="8955"/>
                    <a:pt x="69949" y="6567"/>
                    <a:pt x="69949" y="4776"/>
                  </a:cubicBezTo>
                  <a:cubicBezTo>
                    <a:pt x="69949" y="4179"/>
                    <a:pt x="69346" y="3582"/>
                    <a:pt x="68743" y="2985"/>
                  </a:cubicBezTo>
                  <a:cubicBezTo>
                    <a:pt x="68140" y="2388"/>
                    <a:pt x="67537" y="4179"/>
                    <a:pt x="66934" y="4776"/>
                  </a:cubicBezTo>
                  <a:cubicBezTo>
                    <a:pt x="66331" y="6567"/>
                    <a:pt x="65125" y="8955"/>
                    <a:pt x="63316" y="8955"/>
                  </a:cubicBezTo>
                  <a:cubicBezTo>
                    <a:pt x="62713" y="8955"/>
                    <a:pt x="62110" y="8358"/>
                    <a:pt x="60904" y="8358"/>
                  </a:cubicBezTo>
                  <a:cubicBezTo>
                    <a:pt x="60301" y="8358"/>
                    <a:pt x="59698" y="8955"/>
                    <a:pt x="59095" y="8358"/>
                  </a:cubicBezTo>
                  <a:cubicBezTo>
                    <a:pt x="57889" y="7761"/>
                    <a:pt x="57286" y="8358"/>
                    <a:pt x="56080" y="8358"/>
                  </a:cubicBezTo>
                  <a:cubicBezTo>
                    <a:pt x="54874" y="8358"/>
                    <a:pt x="55477" y="8358"/>
                    <a:pt x="54874" y="9552"/>
                  </a:cubicBezTo>
                  <a:cubicBezTo>
                    <a:pt x="54271" y="10149"/>
                    <a:pt x="51256" y="9552"/>
                    <a:pt x="50653" y="10149"/>
                  </a:cubicBezTo>
                  <a:cubicBezTo>
                    <a:pt x="49447" y="10149"/>
                    <a:pt x="47638" y="11343"/>
                    <a:pt x="46432" y="11343"/>
                  </a:cubicBezTo>
                  <a:cubicBezTo>
                    <a:pt x="44623" y="11343"/>
                    <a:pt x="43417" y="8955"/>
                    <a:pt x="43417" y="7761"/>
                  </a:cubicBezTo>
                  <a:cubicBezTo>
                    <a:pt x="42211" y="5970"/>
                    <a:pt x="44623" y="4776"/>
                    <a:pt x="44020" y="2985"/>
                  </a:cubicBezTo>
                  <a:cubicBezTo>
                    <a:pt x="43417" y="1791"/>
                    <a:pt x="42814" y="0"/>
                    <a:pt x="41608" y="597"/>
                  </a:cubicBezTo>
                  <a:cubicBezTo>
                    <a:pt x="41608" y="1194"/>
                    <a:pt x="37386" y="2985"/>
                    <a:pt x="36783" y="2985"/>
                  </a:cubicBezTo>
                  <a:cubicBezTo>
                    <a:pt x="36180" y="2985"/>
                    <a:pt x="34974" y="2985"/>
                    <a:pt x="34974" y="3582"/>
                  </a:cubicBezTo>
                  <a:cubicBezTo>
                    <a:pt x="34371" y="3582"/>
                    <a:pt x="34371" y="5373"/>
                    <a:pt x="33768" y="4179"/>
                  </a:cubicBezTo>
                  <a:cubicBezTo>
                    <a:pt x="33165" y="3582"/>
                    <a:pt x="28341" y="2985"/>
                    <a:pt x="28341" y="3582"/>
                  </a:cubicBezTo>
                  <a:cubicBezTo>
                    <a:pt x="28341" y="3582"/>
                    <a:pt x="29547" y="4179"/>
                    <a:pt x="29547" y="4179"/>
                  </a:cubicBezTo>
                  <a:cubicBezTo>
                    <a:pt x="30150" y="4776"/>
                    <a:pt x="30150" y="5373"/>
                    <a:pt x="30150" y="6567"/>
                  </a:cubicBezTo>
                  <a:cubicBezTo>
                    <a:pt x="30753" y="6567"/>
                    <a:pt x="30753" y="7761"/>
                    <a:pt x="31356" y="8358"/>
                  </a:cubicBezTo>
                  <a:cubicBezTo>
                    <a:pt x="31356" y="8358"/>
                    <a:pt x="32562" y="8358"/>
                    <a:pt x="32562" y="8358"/>
                  </a:cubicBezTo>
                  <a:cubicBezTo>
                    <a:pt x="32562" y="8955"/>
                    <a:pt x="31356" y="9552"/>
                    <a:pt x="30753" y="9552"/>
                  </a:cubicBezTo>
                  <a:cubicBezTo>
                    <a:pt x="30150" y="10149"/>
                    <a:pt x="30150" y="10746"/>
                    <a:pt x="29547" y="11343"/>
                  </a:cubicBezTo>
                  <a:cubicBezTo>
                    <a:pt x="29547" y="11343"/>
                    <a:pt x="26532" y="13731"/>
                    <a:pt x="25929" y="13134"/>
                  </a:cubicBezTo>
                  <a:cubicBezTo>
                    <a:pt x="25929" y="12537"/>
                    <a:pt x="25326" y="12537"/>
                    <a:pt x="24723" y="13134"/>
                  </a:cubicBezTo>
                  <a:cubicBezTo>
                    <a:pt x="24120" y="13731"/>
                    <a:pt x="22914" y="12537"/>
                    <a:pt x="22914" y="12537"/>
                  </a:cubicBezTo>
                  <a:cubicBezTo>
                    <a:pt x="21708" y="11940"/>
                    <a:pt x="21105" y="9552"/>
                    <a:pt x="20502" y="9552"/>
                  </a:cubicBezTo>
                  <a:cubicBezTo>
                    <a:pt x="19296" y="8955"/>
                    <a:pt x="17487" y="10746"/>
                    <a:pt x="16281" y="10746"/>
                  </a:cubicBezTo>
                  <a:cubicBezTo>
                    <a:pt x="15075" y="10746"/>
                    <a:pt x="13869" y="10746"/>
                    <a:pt x="12663" y="10746"/>
                  </a:cubicBezTo>
                  <a:cubicBezTo>
                    <a:pt x="12663" y="10746"/>
                    <a:pt x="12663" y="11940"/>
                    <a:pt x="13266" y="11940"/>
                  </a:cubicBezTo>
                  <a:cubicBezTo>
                    <a:pt x="13266" y="12537"/>
                    <a:pt x="14472" y="12537"/>
                    <a:pt x="15075" y="12537"/>
                  </a:cubicBezTo>
                  <a:cubicBezTo>
                    <a:pt x="15075" y="13134"/>
                    <a:pt x="12663" y="13731"/>
                    <a:pt x="12060" y="13731"/>
                  </a:cubicBezTo>
                  <a:cubicBezTo>
                    <a:pt x="11457" y="14328"/>
                    <a:pt x="12663" y="16119"/>
                    <a:pt x="13266" y="16716"/>
                  </a:cubicBezTo>
                  <a:cubicBezTo>
                    <a:pt x="14472" y="19104"/>
                    <a:pt x="14472" y="20895"/>
                    <a:pt x="13266" y="23283"/>
                  </a:cubicBezTo>
                  <a:cubicBezTo>
                    <a:pt x="13266" y="24477"/>
                    <a:pt x="13266" y="28059"/>
                    <a:pt x="12060" y="28059"/>
                  </a:cubicBezTo>
                  <a:cubicBezTo>
                    <a:pt x="11457" y="28656"/>
                    <a:pt x="10251" y="28059"/>
                    <a:pt x="9045" y="28656"/>
                  </a:cubicBezTo>
                  <a:cubicBezTo>
                    <a:pt x="8442" y="29253"/>
                    <a:pt x="6633" y="29253"/>
                    <a:pt x="6030" y="29253"/>
                  </a:cubicBezTo>
                  <a:cubicBezTo>
                    <a:pt x="3015" y="30447"/>
                    <a:pt x="3015" y="31641"/>
                    <a:pt x="3015" y="34029"/>
                  </a:cubicBezTo>
                  <a:cubicBezTo>
                    <a:pt x="3015" y="35223"/>
                    <a:pt x="1206" y="35223"/>
                    <a:pt x="1206" y="35820"/>
                  </a:cubicBezTo>
                  <a:cubicBezTo>
                    <a:pt x="1206" y="37611"/>
                    <a:pt x="0" y="38208"/>
                    <a:pt x="1206" y="39402"/>
                  </a:cubicBezTo>
                  <a:cubicBezTo>
                    <a:pt x="2412" y="40597"/>
                    <a:pt x="2412" y="41791"/>
                    <a:pt x="3015" y="42985"/>
                  </a:cubicBezTo>
                  <a:cubicBezTo>
                    <a:pt x="3015" y="43582"/>
                    <a:pt x="3618" y="43582"/>
                    <a:pt x="4221" y="43582"/>
                  </a:cubicBezTo>
                  <a:cubicBezTo>
                    <a:pt x="4824" y="43582"/>
                    <a:pt x="4824" y="44179"/>
                    <a:pt x="5427" y="44776"/>
                  </a:cubicBezTo>
                  <a:cubicBezTo>
                    <a:pt x="6633" y="46567"/>
                    <a:pt x="9648" y="44776"/>
                    <a:pt x="10854" y="43582"/>
                  </a:cubicBezTo>
                  <a:cubicBezTo>
                    <a:pt x="10854" y="45373"/>
                    <a:pt x="9648" y="48358"/>
                    <a:pt x="11457" y="48955"/>
                  </a:cubicBezTo>
                  <a:cubicBezTo>
                    <a:pt x="12060" y="48955"/>
                    <a:pt x="13869" y="48358"/>
                    <a:pt x="14472" y="48358"/>
                  </a:cubicBezTo>
                  <a:cubicBezTo>
                    <a:pt x="16281" y="48955"/>
                    <a:pt x="16884" y="48955"/>
                    <a:pt x="18090" y="47761"/>
                  </a:cubicBezTo>
                  <a:cubicBezTo>
                    <a:pt x="18090" y="47164"/>
                    <a:pt x="19296" y="47164"/>
                    <a:pt x="19899" y="47164"/>
                  </a:cubicBezTo>
                  <a:cubicBezTo>
                    <a:pt x="21105" y="45970"/>
                    <a:pt x="22311" y="45373"/>
                    <a:pt x="23517" y="45373"/>
                  </a:cubicBezTo>
                  <a:cubicBezTo>
                    <a:pt x="24723" y="44776"/>
                    <a:pt x="27738" y="43582"/>
                    <a:pt x="26532" y="45970"/>
                  </a:cubicBezTo>
                  <a:cubicBezTo>
                    <a:pt x="26532" y="47164"/>
                    <a:pt x="25929" y="48358"/>
                    <a:pt x="26532" y="49552"/>
                  </a:cubicBezTo>
                  <a:cubicBezTo>
                    <a:pt x="27135" y="50746"/>
                    <a:pt x="28341" y="51940"/>
                    <a:pt x="29547" y="52537"/>
                  </a:cubicBezTo>
                  <a:cubicBezTo>
                    <a:pt x="30753" y="53731"/>
                    <a:pt x="32562" y="53134"/>
                    <a:pt x="33768" y="53731"/>
                  </a:cubicBezTo>
                  <a:cubicBezTo>
                    <a:pt x="34371" y="54328"/>
                    <a:pt x="34974" y="54925"/>
                    <a:pt x="35577" y="54925"/>
                  </a:cubicBezTo>
                  <a:cubicBezTo>
                    <a:pt x="36180" y="54925"/>
                    <a:pt x="36783" y="55522"/>
                    <a:pt x="36783" y="56119"/>
                  </a:cubicBezTo>
                  <a:cubicBezTo>
                    <a:pt x="37989" y="56119"/>
                    <a:pt x="41005" y="55522"/>
                    <a:pt x="41005" y="57313"/>
                  </a:cubicBezTo>
                  <a:cubicBezTo>
                    <a:pt x="41608" y="58507"/>
                    <a:pt x="41005" y="58507"/>
                    <a:pt x="41608" y="59701"/>
                  </a:cubicBezTo>
                  <a:cubicBezTo>
                    <a:pt x="42211" y="60298"/>
                    <a:pt x="41608" y="60298"/>
                    <a:pt x="41005" y="60895"/>
                  </a:cubicBezTo>
                  <a:cubicBezTo>
                    <a:pt x="41005" y="60895"/>
                    <a:pt x="42211" y="63880"/>
                    <a:pt x="42211" y="64477"/>
                  </a:cubicBezTo>
                  <a:cubicBezTo>
                    <a:pt x="42211" y="65074"/>
                    <a:pt x="47035" y="64477"/>
                    <a:pt x="47638" y="64477"/>
                  </a:cubicBezTo>
                  <a:cubicBezTo>
                    <a:pt x="47638" y="65671"/>
                    <a:pt x="47035" y="67462"/>
                    <a:pt x="48241" y="68059"/>
                  </a:cubicBezTo>
                  <a:cubicBezTo>
                    <a:pt x="50050" y="69253"/>
                    <a:pt x="50050" y="70447"/>
                    <a:pt x="49447" y="72835"/>
                  </a:cubicBezTo>
                  <a:cubicBezTo>
                    <a:pt x="48844" y="74029"/>
                    <a:pt x="48241" y="75820"/>
                    <a:pt x="48844" y="77611"/>
                  </a:cubicBezTo>
                  <a:cubicBezTo>
                    <a:pt x="48844" y="78208"/>
                    <a:pt x="49447" y="79402"/>
                    <a:pt x="49447" y="80597"/>
                  </a:cubicBezTo>
                  <a:cubicBezTo>
                    <a:pt x="49447" y="81194"/>
                    <a:pt x="48241" y="82388"/>
                    <a:pt x="49447" y="82388"/>
                  </a:cubicBezTo>
                  <a:cubicBezTo>
                    <a:pt x="50050" y="82985"/>
                    <a:pt x="51859" y="83582"/>
                    <a:pt x="53065" y="82985"/>
                  </a:cubicBezTo>
                  <a:cubicBezTo>
                    <a:pt x="54271" y="81791"/>
                    <a:pt x="56683" y="85970"/>
                    <a:pt x="56080" y="86567"/>
                  </a:cubicBezTo>
                  <a:cubicBezTo>
                    <a:pt x="56080" y="87164"/>
                    <a:pt x="56080" y="87761"/>
                    <a:pt x="56683" y="88358"/>
                  </a:cubicBezTo>
                  <a:cubicBezTo>
                    <a:pt x="57286" y="88955"/>
                    <a:pt x="58492" y="87761"/>
                    <a:pt x="59095" y="88358"/>
                  </a:cubicBezTo>
                  <a:cubicBezTo>
                    <a:pt x="61507" y="89552"/>
                    <a:pt x="59095" y="91940"/>
                    <a:pt x="59095" y="93731"/>
                  </a:cubicBezTo>
                  <a:cubicBezTo>
                    <a:pt x="60301" y="91940"/>
                    <a:pt x="61507" y="95522"/>
                    <a:pt x="61507" y="95522"/>
                  </a:cubicBezTo>
                  <a:cubicBezTo>
                    <a:pt x="62110" y="97910"/>
                    <a:pt x="60904" y="98507"/>
                    <a:pt x="59095" y="99104"/>
                  </a:cubicBezTo>
                  <a:cubicBezTo>
                    <a:pt x="56683" y="100298"/>
                    <a:pt x="55477" y="101492"/>
                    <a:pt x="54271" y="103283"/>
                  </a:cubicBezTo>
                  <a:cubicBezTo>
                    <a:pt x="53668" y="104477"/>
                    <a:pt x="53065" y="105074"/>
                    <a:pt x="51859" y="105671"/>
                  </a:cubicBezTo>
                  <a:cubicBezTo>
                    <a:pt x="51256" y="106865"/>
                    <a:pt x="50050" y="107462"/>
                    <a:pt x="48844" y="108656"/>
                  </a:cubicBezTo>
                  <a:cubicBezTo>
                    <a:pt x="50050" y="108656"/>
                    <a:pt x="51256" y="108059"/>
                    <a:pt x="51859" y="108059"/>
                  </a:cubicBezTo>
                  <a:cubicBezTo>
                    <a:pt x="52462" y="108059"/>
                    <a:pt x="53065" y="109253"/>
                    <a:pt x="53668" y="109253"/>
                  </a:cubicBezTo>
                  <a:cubicBezTo>
                    <a:pt x="53668" y="109850"/>
                    <a:pt x="54271" y="110447"/>
                    <a:pt x="54874" y="111044"/>
                  </a:cubicBezTo>
                  <a:cubicBezTo>
                    <a:pt x="55477" y="111641"/>
                    <a:pt x="56080" y="111044"/>
                    <a:pt x="56683" y="111641"/>
                  </a:cubicBezTo>
                  <a:cubicBezTo>
                    <a:pt x="57889" y="112835"/>
                    <a:pt x="60301" y="113432"/>
                    <a:pt x="60904" y="115223"/>
                  </a:cubicBezTo>
                  <a:cubicBezTo>
                    <a:pt x="61507" y="116417"/>
                    <a:pt x="62110" y="118805"/>
                    <a:pt x="62713" y="120000"/>
                  </a:cubicBezTo>
                  <a:cubicBezTo>
                    <a:pt x="63316" y="119402"/>
                    <a:pt x="63919" y="118805"/>
                    <a:pt x="64522" y="117611"/>
                  </a:cubicBezTo>
                  <a:cubicBezTo>
                    <a:pt x="64522" y="117014"/>
                    <a:pt x="65125" y="115820"/>
                    <a:pt x="65728" y="115223"/>
                  </a:cubicBezTo>
                  <a:cubicBezTo>
                    <a:pt x="66331" y="113432"/>
                    <a:pt x="68140" y="112835"/>
                    <a:pt x="69949" y="111641"/>
                  </a:cubicBezTo>
                  <a:cubicBezTo>
                    <a:pt x="71155" y="110447"/>
                    <a:pt x="71155" y="109253"/>
                    <a:pt x="71758" y="107462"/>
                  </a:cubicBezTo>
                  <a:cubicBezTo>
                    <a:pt x="72964" y="105074"/>
                    <a:pt x="74773" y="104477"/>
                    <a:pt x="75979" y="102686"/>
                  </a:cubicBezTo>
                  <a:cubicBezTo>
                    <a:pt x="77788" y="100895"/>
                    <a:pt x="75979" y="98507"/>
                    <a:pt x="76582" y="96119"/>
                  </a:cubicBezTo>
                  <a:cubicBezTo>
                    <a:pt x="77185" y="95522"/>
                    <a:pt x="77185" y="94925"/>
                    <a:pt x="77185" y="93731"/>
                  </a:cubicBezTo>
                  <a:cubicBezTo>
                    <a:pt x="77185" y="93134"/>
                    <a:pt x="77185" y="93134"/>
                    <a:pt x="77788" y="93134"/>
                  </a:cubicBezTo>
                  <a:cubicBezTo>
                    <a:pt x="78994" y="92537"/>
                    <a:pt x="79597" y="91343"/>
                    <a:pt x="80201" y="90746"/>
                  </a:cubicBezTo>
                  <a:cubicBezTo>
                    <a:pt x="80804" y="90149"/>
                    <a:pt x="81407" y="89552"/>
                    <a:pt x="82613" y="88955"/>
                  </a:cubicBezTo>
                  <a:cubicBezTo>
                    <a:pt x="83216" y="88955"/>
                    <a:pt x="83819" y="88358"/>
                    <a:pt x="85025" y="87761"/>
                  </a:cubicBezTo>
                  <a:cubicBezTo>
                    <a:pt x="85628" y="87761"/>
                    <a:pt x="86231" y="88358"/>
                    <a:pt x="86834" y="88358"/>
                  </a:cubicBezTo>
                  <a:cubicBezTo>
                    <a:pt x="87437" y="88358"/>
                    <a:pt x="86834" y="87761"/>
                    <a:pt x="86834" y="87761"/>
                  </a:cubicBezTo>
                  <a:cubicBezTo>
                    <a:pt x="86231" y="87164"/>
                    <a:pt x="88643" y="86567"/>
                    <a:pt x="88643" y="86567"/>
                  </a:cubicBezTo>
                  <a:cubicBezTo>
                    <a:pt x="88643" y="86567"/>
                    <a:pt x="89849" y="84776"/>
                    <a:pt x="89849" y="85373"/>
                  </a:cubicBezTo>
                  <a:cubicBezTo>
                    <a:pt x="90452" y="85970"/>
                    <a:pt x="93467" y="84776"/>
                    <a:pt x="93467" y="84776"/>
                  </a:cubicBezTo>
                  <a:cubicBezTo>
                    <a:pt x="94070" y="84776"/>
                    <a:pt x="93467" y="85373"/>
                    <a:pt x="94070" y="85373"/>
                  </a:cubicBezTo>
                  <a:cubicBezTo>
                    <a:pt x="94673" y="85373"/>
                    <a:pt x="96482" y="85373"/>
                    <a:pt x="97085" y="84776"/>
                  </a:cubicBezTo>
                  <a:cubicBezTo>
                    <a:pt x="97688" y="84179"/>
                    <a:pt x="97688" y="83582"/>
                    <a:pt x="98291" y="82985"/>
                  </a:cubicBezTo>
                  <a:cubicBezTo>
                    <a:pt x="98894" y="82985"/>
                    <a:pt x="99497" y="82388"/>
                    <a:pt x="99497" y="81791"/>
                  </a:cubicBezTo>
                  <a:cubicBezTo>
                    <a:pt x="100100" y="81194"/>
                    <a:pt x="99497" y="80000"/>
                    <a:pt x="100100" y="79402"/>
                  </a:cubicBezTo>
                  <a:cubicBezTo>
                    <a:pt x="100703" y="78805"/>
                    <a:pt x="101306" y="78208"/>
                    <a:pt x="101909" y="77611"/>
                  </a:cubicBezTo>
                  <a:cubicBezTo>
                    <a:pt x="103115" y="75820"/>
                    <a:pt x="103718" y="75223"/>
                    <a:pt x="103718" y="73432"/>
                  </a:cubicBezTo>
                  <a:cubicBezTo>
                    <a:pt x="103718" y="72238"/>
                    <a:pt x="103718" y="71641"/>
                    <a:pt x="104321" y="70447"/>
                  </a:cubicBezTo>
                  <a:cubicBezTo>
                    <a:pt x="104321" y="69850"/>
                    <a:pt x="104924" y="69850"/>
                    <a:pt x="105527" y="69253"/>
                  </a:cubicBezTo>
                  <a:cubicBezTo>
                    <a:pt x="106130" y="68656"/>
                    <a:pt x="105527" y="67462"/>
                    <a:pt x="105527" y="66865"/>
                  </a:cubicBezTo>
                  <a:cubicBezTo>
                    <a:pt x="105527" y="65671"/>
                    <a:pt x="106130" y="65074"/>
                    <a:pt x="106130" y="63880"/>
                  </a:cubicBezTo>
                  <a:cubicBezTo>
                    <a:pt x="106733" y="62089"/>
                    <a:pt x="106130" y="60298"/>
                    <a:pt x="106130" y="58507"/>
                  </a:cubicBezTo>
                  <a:cubicBezTo>
                    <a:pt x="106130" y="57313"/>
                    <a:pt x="105527" y="56119"/>
                    <a:pt x="106130" y="55522"/>
                  </a:cubicBezTo>
                  <a:cubicBezTo>
                    <a:pt x="106733" y="54328"/>
                    <a:pt x="106130" y="54925"/>
                    <a:pt x="106130" y="53731"/>
                  </a:cubicBezTo>
                  <a:cubicBezTo>
                    <a:pt x="106130" y="53731"/>
                    <a:pt x="107336" y="54328"/>
                    <a:pt x="107336" y="54328"/>
                  </a:cubicBezTo>
                  <a:cubicBezTo>
                    <a:pt x="107336" y="54328"/>
                    <a:pt x="107336" y="53731"/>
                    <a:pt x="107336" y="53731"/>
                  </a:cubicBezTo>
                  <a:cubicBezTo>
                    <a:pt x="107336" y="53731"/>
                    <a:pt x="107939" y="53731"/>
                    <a:pt x="107939" y="53731"/>
                  </a:cubicBezTo>
                  <a:cubicBezTo>
                    <a:pt x="109145" y="53731"/>
                    <a:pt x="109748" y="51940"/>
                    <a:pt x="109748" y="51343"/>
                  </a:cubicBezTo>
                  <a:cubicBezTo>
                    <a:pt x="110351" y="50746"/>
                    <a:pt x="110954" y="49552"/>
                    <a:pt x="111557" y="48358"/>
                  </a:cubicBezTo>
                  <a:cubicBezTo>
                    <a:pt x="112763" y="47164"/>
                    <a:pt x="113969" y="47164"/>
                    <a:pt x="114572" y="45970"/>
                  </a:cubicBezTo>
                  <a:cubicBezTo>
                    <a:pt x="117587" y="42388"/>
                    <a:pt x="120000" y="38208"/>
                    <a:pt x="118190" y="34029"/>
                  </a:cubicBezTo>
                  <a:cubicBezTo>
                    <a:pt x="116984" y="31641"/>
                    <a:pt x="119396" y="35820"/>
                    <a:pt x="118190" y="34029"/>
                  </a:cubicBezTo>
                  <a:close/>
                  <a:moveTo>
                    <a:pt x="69346" y="111044"/>
                  </a:moveTo>
                  <a:cubicBezTo>
                    <a:pt x="68140" y="111641"/>
                    <a:pt x="67537" y="112835"/>
                    <a:pt x="66331" y="113432"/>
                  </a:cubicBezTo>
                  <a:cubicBezTo>
                    <a:pt x="64522" y="114029"/>
                    <a:pt x="67537" y="112238"/>
                    <a:pt x="67537" y="111641"/>
                  </a:cubicBezTo>
                  <a:cubicBezTo>
                    <a:pt x="68140" y="111044"/>
                    <a:pt x="68743" y="109850"/>
                    <a:pt x="69949" y="108656"/>
                  </a:cubicBezTo>
                  <a:cubicBezTo>
                    <a:pt x="71155" y="107462"/>
                    <a:pt x="70552" y="109850"/>
                    <a:pt x="69346" y="111044"/>
                  </a:cubicBezTo>
                  <a:cubicBezTo>
                    <a:pt x="69346" y="111044"/>
                    <a:pt x="69949" y="110447"/>
                    <a:pt x="69346" y="11104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59" name="Google Shape;716;gb0755e36db_0_0">
              <a:extLst>
                <a:ext uri="{FF2B5EF4-FFF2-40B4-BE49-F238E27FC236}">
                  <a16:creationId xmlns:a16="http://schemas.microsoft.com/office/drawing/2014/main" id="{D28602E3-2D55-9247-908E-C932A9537E59}"/>
                </a:ext>
              </a:extLst>
            </p:cNvPr>
            <p:cNvSpPr/>
            <p:nvPr/>
          </p:nvSpPr>
          <p:spPr>
            <a:xfrm>
              <a:off x="9341927" y="10663547"/>
              <a:ext cx="227100" cy="235800"/>
            </a:xfrm>
            <a:custGeom>
              <a:avLst/>
              <a:gdLst/>
              <a:ahLst/>
              <a:cxnLst/>
              <a:rect l="l" t="t" r="r" b="b"/>
              <a:pathLst>
                <a:path w="120000" h="120000" extrusionOk="0">
                  <a:moveTo>
                    <a:pt x="93333" y="42857"/>
                  </a:moveTo>
                  <a:cubicBezTo>
                    <a:pt x="88888" y="34285"/>
                    <a:pt x="80000" y="34285"/>
                    <a:pt x="75555" y="29999"/>
                  </a:cubicBezTo>
                  <a:cubicBezTo>
                    <a:pt x="71111" y="25714"/>
                    <a:pt x="66666" y="29999"/>
                    <a:pt x="62222" y="25714"/>
                  </a:cubicBezTo>
                  <a:cubicBezTo>
                    <a:pt x="57777" y="21428"/>
                    <a:pt x="53333" y="17142"/>
                    <a:pt x="48888" y="12857"/>
                  </a:cubicBezTo>
                  <a:cubicBezTo>
                    <a:pt x="44444" y="0"/>
                    <a:pt x="40000" y="4285"/>
                    <a:pt x="26666" y="8571"/>
                  </a:cubicBezTo>
                  <a:cubicBezTo>
                    <a:pt x="22222" y="8571"/>
                    <a:pt x="22222" y="4285"/>
                    <a:pt x="17777" y="12857"/>
                  </a:cubicBezTo>
                  <a:cubicBezTo>
                    <a:pt x="13333" y="17142"/>
                    <a:pt x="13333" y="21428"/>
                    <a:pt x="13333" y="25714"/>
                  </a:cubicBezTo>
                  <a:cubicBezTo>
                    <a:pt x="13333" y="34285"/>
                    <a:pt x="13333" y="42857"/>
                    <a:pt x="13333" y="51428"/>
                  </a:cubicBezTo>
                  <a:cubicBezTo>
                    <a:pt x="13333" y="55714"/>
                    <a:pt x="13333" y="64285"/>
                    <a:pt x="8888" y="72857"/>
                  </a:cubicBezTo>
                  <a:cubicBezTo>
                    <a:pt x="0" y="81428"/>
                    <a:pt x="0" y="81428"/>
                    <a:pt x="4444" y="94285"/>
                  </a:cubicBezTo>
                  <a:cubicBezTo>
                    <a:pt x="8888" y="102857"/>
                    <a:pt x="8888" y="102857"/>
                    <a:pt x="17777" y="107142"/>
                  </a:cubicBezTo>
                  <a:cubicBezTo>
                    <a:pt x="26666" y="107142"/>
                    <a:pt x="35555" y="107142"/>
                    <a:pt x="40000" y="111428"/>
                  </a:cubicBezTo>
                  <a:cubicBezTo>
                    <a:pt x="44444" y="111428"/>
                    <a:pt x="53333" y="119999"/>
                    <a:pt x="57777" y="119999"/>
                  </a:cubicBezTo>
                  <a:cubicBezTo>
                    <a:pt x="66666" y="115714"/>
                    <a:pt x="75555" y="119999"/>
                    <a:pt x="84444" y="119999"/>
                  </a:cubicBezTo>
                  <a:cubicBezTo>
                    <a:pt x="88888" y="119999"/>
                    <a:pt x="102222" y="111428"/>
                    <a:pt x="106666" y="107142"/>
                  </a:cubicBezTo>
                  <a:cubicBezTo>
                    <a:pt x="115555" y="98571"/>
                    <a:pt x="120000" y="89999"/>
                    <a:pt x="115555" y="81428"/>
                  </a:cubicBezTo>
                  <a:cubicBezTo>
                    <a:pt x="111111" y="72857"/>
                    <a:pt x="111111" y="68571"/>
                    <a:pt x="106666" y="59999"/>
                  </a:cubicBezTo>
                  <a:cubicBezTo>
                    <a:pt x="106666" y="51428"/>
                    <a:pt x="102222" y="47142"/>
                    <a:pt x="93333" y="42857"/>
                  </a:cubicBezTo>
                  <a:cubicBezTo>
                    <a:pt x="88888" y="38571"/>
                    <a:pt x="97777" y="42857"/>
                    <a:pt x="93333" y="4285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0" name="Google Shape;717;gb0755e36db_0_0">
              <a:extLst>
                <a:ext uri="{FF2B5EF4-FFF2-40B4-BE49-F238E27FC236}">
                  <a16:creationId xmlns:a16="http://schemas.microsoft.com/office/drawing/2014/main" id="{10775256-4BCF-D848-8219-1EA4388A58D7}"/>
                </a:ext>
              </a:extLst>
            </p:cNvPr>
            <p:cNvSpPr/>
            <p:nvPr/>
          </p:nvSpPr>
          <p:spPr>
            <a:xfrm>
              <a:off x="8692476" y="10292745"/>
              <a:ext cx="867900" cy="1509000"/>
            </a:xfrm>
            <a:custGeom>
              <a:avLst/>
              <a:gdLst/>
              <a:ahLst/>
              <a:cxnLst/>
              <a:rect l="l" t="t" r="r" b="b"/>
              <a:pathLst>
                <a:path w="120000" h="120000" extrusionOk="0">
                  <a:moveTo>
                    <a:pt x="90873" y="41564"/>
                  </a:moveTo>
                  <a:cubicBezTo>
                    <a:pt x="94368" y="39553"/>
                    <a:pt x="92038" y="37541"/>
                    <a:pt x="93203" y="34860"/>
                  </a:cubicBezTo>
                  <a:cubicBezTo>
                    <a:pt x="93203" y="34189"/>
                    <a:pt x="93203" y="32849"/>
                    <a:pt x="93203" y="32178"/>
                  </a:cubicBezTo>
                  <a:cubicBezTo>
                    <a:pt x="94368" y="30167"/>
                    <a:pt x="96699" y="29497"/>
                    <a:pt x="99029" y="28156"/>
                  </a:cubicBezTo>
                  <a:cubicBezTo>
                    <a:pt x="103689" y="26145"/>
                    <a:pt x="106019" y="22793"/>
                    <a:pt x="110679" y="20782"/>
                  </a:cubicBezTo>
                  <a:cubicBezTo>
                    <a:pt x="113009" y="20111"/>
                    <a:pt x="116504" y="20111"/>
                    <a:pt x="118834" y="19441"/>
                  </a:cubicBezTo>
                  <a:cubicBezTo>
                    <a:pt x="120000" y="18100"/>
                    <a:pt x="118834" y="16089"/>
                    <a:pt x="117669" y="15418"/>
                  </a:cubicBezTo>
                  <a:cubicBezTo>
                    <a:pt x="116504" y="14078"/>
                    <a:pt x="117669" y="14078"/>
                    <a:pt x="115339" y="14078"/>
                  </a:cubicBezTo>
                  <a:cubicBezTo>
                    <a:pt x="113009" y="13407"/>
                    <a:pt x="114174" y="16089"/>
                    <a:pt x="113009" y="16759"/>
                  </a:cubicBezTo>
                  <a:cubicBezTo>
                    <a:pt x="111844" y="17430"/>
                    <a:pt x="110679" y="18770"/>
                    <a:pt x="109514" y="19441"/>
                  </a:cubicBezTo>
                  <a:cubicBezTo>
                    <a:pt x="108349" y="20111"/>
                    <a:pt x="104854" y="19441"/>
                    <a:pt x="102524" y="20111"/>
                  </a:cubicBezTo>
                  <a:cubicBezTo>
                    <a:pt x="101359" y="21452"/>
                    <a:pt x="97864" y="20111"/>
                    <a:pt x="95533" y="20111"/>
                  </a:cubicBezTo>
                  <a:cubicBezTo>
                    <a:pt x="94368" y="20111"/>
                    <a:pt x="92038" y="20782"/>
                    <a:pt x="90873" y="20111"/>
                  </a:cubicBezTo>
                  <a:cubicBezTo>
                    <a:pt x="88543" y="20111"/>
                    <a:pt x="92038" y="18770"/>
                    <a:pt x="92038" y="18770"/>
                  </a:cubicBezTo>
                  <a:cubicBezTo>
                    <a:pt x="93203" y="18100"/>
                    <a:pt x="92038" y="17430"/>
                    <a:pt x="92038" y="17430"/>
                  </a:cubicBezTo>
                  <a:cubicBezTo>
                    <a:pt x="92038" y="16089"/>
                    <a:pt x="93203" y="15418"/>
                    <a:pt x="94368" y="14748"/>
                  </a:cubicBezTo>
                  <a:cubicBezTo>
                    <a:pt x="99029" y="12067"/>
                    <a:pt x="89708" y="10726"/>
                    <a:pt x="86213" y="9385"/>
                  </a:cubicBezTo>
                  <a:cubicBezTo>
                    <a:pt x="82718" y="8044"/>
                    <a:pt x="78058" y="8044"/>
                    <a:pt x="74563" y="6033"/>
                  </a:cubicBezTo>
                  <a:cubicBezTo>
                    <a:pt x="73398" y="5363"/>
                    <a:pt x="71067" y="4692"/>
                    <a:pt x="69902" y="4022"/>
                  </a:cubicBezTo>
                  <a:cubicBezTo>
                    <a:pt x="68737" y="2681"/>
                    <a:pt x="67572" y="1340"/>
                    <a:pt x="66407" y="1340"/>
                  </a:cubicBezTo>
                  <a:cubicBezTo>
                    <a:pt x="65242" y="670"/>
                    <a:pt x="61747" y="670"/>
                    <a:pt x="60582" y="1340"/>
                  </a:cubicBezTo>
                  <a:cubicBezTo>
                    <a:pt x="59417" y="2011"/>
                    <a:pt x="58252" y="4022"/>
                    <a:pt x="55922" y="2681"/>
                  </a:cubicBezTo>
                  <a:cubicBezTo>
                    <a:pt x="54757" y="1340"/>
                    <a:pt x="52427" y="1340"/>
                    <a:pt x="50097" y="1340"/>
                  </a:cubicBezTo>
                  <a:cubicBezTo>
                    <a:pt x="47766" y="1340"/>
                    <a:pt x="47766" y="0"/>
                    <a:pt x="45436" y="670"/>
                  </a:cubicBezTo>
                  <a:cubicBezTo>
                    <a:pt x="44271" y="1340"/>
                    <a:pt x="40776" y="2011"/>
                    <a:pt x="40776" y="2681"/>
                  </a:cubicBezTo>
                  <a:cubicBezTo>
                    <a:pt x="39611" y="4022"/>
                    <a:pt x="40776" y="5363"/>
                    <a:pt x="40776" y="6033"/>
                  </a:cubicBezTo>
                  <a:cubicBezTo>
                    <a:pt x="39611" y="8715"/>
                    <a:pt x="36116" y="8715"/>
                    <a:pt x="32621" y="9385"/>
                  </a:cubicBezTo>
                  <a:cubicBezTo>
                    <a:pt x="30291" y="10055"/>
                    <a:pt x="31456" y="13407"/>
                    <a:pt x="31456" y="14748"/>
                  </a:cubicBezTo>
                  <a:cubicBezTo>
                    <a:pt x="31456" y="16089"/>
                    <a:pt x="32621" y="17430"/>
                    <a:pt x="32621" y="18100"/>
                  </a:cubicBezTo>
                  <a:cubicBezTo>
                    <a:pt x="32621" y="18770"/>
                    <a:pt x="29126" y="20782"/>
                    <a:pt x="29126" y="21452"/>
                  </a:cubicBezTo>
                  <a:cubicBezTo>
                    <a:pt x="27961" y="22122"/>
                    <a:pt x="24466" y="23463"/>
                    <a:pt x="24466" y="24134"/>
                  </a:cubicBezTo>
                  <a:cubicBezTo>
                    <a:pt x="24466" y="24804"/>
                    <a:pt x="24466" y="25474"/>
                    <a:pt x="24466" y="26145"/>
                  </a:cubicBezTo>
                  <a:cubicBezTo>
                    <a:pt x="24466" y="26815"/>
                    <a:pt x="23300" y="27486"/>
                    <a:pt x="23300" y="28156"/>
                  </a:cubicBezTo>
                  <a:cubicBezTo>
                    <a:pt x="23300" y="28826"/>
                    <a:pt x="24466" y="30837"/>
                    <a:pt x="22135" y="31508"/>
                  </a:cubicBezTo>
                  <a:cubicBezTo>
                    <a:pt x="22135" y="32178"/>
                    <a:pt x="22135" y="33519"/>
                    <a:pt x="22135" y="34189"/>
                  </a:cubicBezTo>
                  <a:cubicBezTo>
                    <a:pt x="20970" y="34189"/>
                    <a:pt x="19805" y="34189"/>
                    <a:pt x="19805" y="34860"/>
                  </a:cubicBezTo>
                  <a:cubicBezTo>
                    <a:pt x="19805" y="36201"/>
                    <a:pt x="22135" y="36871"/>
                    <a:pt x="22135" y="38212"/>
                  </a:cubicBezTo>
                  <a:cubicBezTo>
                    <a:pt x="22135" y="38882"/>
                    <a:pt x="22135" y="40223"/>
                    <a:pt x="23300" y="40893"/>
                  </a:cubicBezTo>
                  <a:cubicBezTo>
                    <a:pt x="25631" y="43575"/>
                    <a:pt x="20970" y="46256"/>
                    <a:pt x="20970" y="48938"/>
                  </a:cubicBezTo>
                  <a:cubicBezTo>
                    <a:pt x="19805" y="50279"/>
                    <a:pt x="22135" y="51620"/>
                    <a:pt x="20970" y="52960"/>
                  </a:cubicBezTo>
                  <a:cubicBezTo>
                    <a:pt x="19805" y="53631"/>
                    <a:pt x="17475" y="54301"/>
                    <a:pt x="16310" y="55642"/>
                  </a:cubicBezTo>
                  <a:cubicBezTo>
                    <a:pt x="15145" y="56983"/>
                    <a:pt x="19805" y="62346"/>
                    <a:pt x="17475" y="63016"/>
                  </a:cubicBezTo>
                  <a:cubicBezTo>
                    <a:pt x="12815" y="64357"/>
                    <a:pt x="13980" y="67709"/>
                    <a:pt x="12815" y="70391"/>
                  </a:cubicBezTo>
                  <a:cubicBezTo>
                    <a:pt x="10485" y="72402"/>
                    <a:pt x="11650" y="75754"/>
                    <a:pt x="11650" y="78435"/>
                  </a:cubicBezTo>
                  <a:cubicBezTo>
                    <a:pt x="11650" y="80446"/>
                    <a:pt x="11650" y="82458"/>
                    <a:pt x="11650" y="84469"/>
                  </a:cubicBezTo>
                  <a:cubicBezTo>
                    <a:pt x="11650" y="85139"/>
                    <a:pt x="17475" y="87150"/>
                    <a:pt x="15145" y="87150"/>
                  </a:cubicBezTo>
                  <a:cubicBezTo>
                    <a:pt x="15145" y="87150"/>
                    <a:pt x="10485" y="87821"/>
                    <a:pt x="12815" y="88491"/>
                  </a:cubicBezTo>
                  <a:cubicBezTo>
                    <a:pt x="15145" y="88491"/>
                    <a:pt x="15145" y="89162"/>
                    <a:pt x="13980" y="90502"/>
                  </a:cubicBezTo>
                  <a:cubicBezTo>
                    <a:pt x="12815" y="91843"/>
                    <a:pt x="12815" y="93184"/>
                    <a:pt x="12815" y="95195"/>
                  </a:cubicBezTo>
                  <a:cubicBezTo>
                    <a:pt x="12815" y="96536"/>
                    <a:pt x="10485" y="97206"/>
                    <a:pt x="9320" y="98547"/>
                  </a:cubicBezTo>
                  <a:cubicBezTo>
                    <a:pt x="8155" y="99217"/>
                    <a:pt x="9320" y="100558"/>
                    <a:pt x="9320" y="101899"/>
                  </a:cubicBezTo>
                  <a:cubicBezTo>
                    <a:pt x="9320" y="102569"/>
                    <a:pt x="6990" y="104581"/>
                    <a:pt x="5825" y="104581"/>
                  </a:cubicBezTo>
                  <a:cubicBezTo>
                    <a:pt x="0" y="105921"/>
                    <a:pt x="3495" y="109944"/>
                    <a:pt x="4660" y="111955"/>
                  </a:cubicBezTo>
                  <a:cubicBezTo>
                    <a:pt x="5825" y="113296"/>
                    <a:pt x="9320" y="111284"/>
                    <a:pt x="9320" y="113966"/>
                  </a:cubicBezTo>
                  <a:cubicBezTo>
                    <a:pt x="9320" y="114636"/>
                    <a:pt x="8155" y="116648"/>
                    <a:pt x="10485" y="117318"/>
                  </a:cubicBezTo>
                  <a:cubicBezTo>
                    <a:pt x="11650" y="117988"/>
                    <a:pt x="12815" y="117988"/>
                    <a:pt x="15145" y="117988"/>
                  </a:cubicBezTo>
                  <a:cubicBezTo>
                    <a:pt x="17475" y="118659"/>
                    <a:pt x="20970" y="118659"/>
                    <a:pt x="23300" y="118659"/>
                  </a:cubicBezTo>
                  <a:cubicBezTo>
                    <a:pt x="24466" y="118659"/>
                    <a:pt x="25631" y="118659"/>
                    <a:pt x="26796" y="119329"/>
                  </a:cubicBezTo>
                  <a:cubicBezTo>
                    <a:pt x="26796" y="118659"/>
                    <a:pt x="27961" y="118659"/>
                    <a:pt x="29126" y="118659"/>
                  </a:cubicBezTo>
                  <a:cubicBezTo>
                    <a:pt x="29126" y="119329"/>
                    <a:pt x="31456" y="120000"/>
                    <a:pt x="31456" y="120000"/>
                  </a:cubicBezTo>
                  <a:cubicBezTo>
                    <a:pt x="32621" y="120000"/>
                    <a:pt x="30291" y="117988"/>
                    <a:pt x="30291" y="117318"/>
                  </a:cubicBezTo>
                  <a:cubicBezTo>
                    <a:pt x="27961" y="115977"/>
                    <a:pt x="27961" y="114636"/>
                    <a:pt x="27961" y="113296"/>
                  </a:cubicBezTo>
                  <a:cubicBezTo>
                    <a:pt x="27961" y="111955"/>
                    <a:pt x="27961" y="111284"/>
                    <a:pt x="31456" y="109944"/>
                  </a:cubicBezTo>
                  <a:cubicBezTo>
                    <a:pt x="33786" y="109273"/>
                    <a:pt x="29126" y="109273"/>
                    <a:pt x="29126" y="109273"/>
                  </a:cubicBezTo>
                  <a:cubicBezTo>
                    <a:pt x="29126" y="109273"/>
                    <a:pt x="31456" y="108603"/>
                    <a:pt x="30291" y="108603"/>
                  </a:cubicBezTo>
                  <a:cubicBezTo>
                    <a:pt x="31456" y="108603"/>
                    <a:pt x="31456" y="109273"/>
                    <a:pt x="32621" y="109273"/>
                  </a:cubicBezTo>
                  <a:cubicBezTo>
                    <a:pt x="33786" y="109944"/>
                    <a:pt x="34951" y="109273"/>
                    <a:pt x="36116" y="109273"/>
                  </a:cubicBezTo>
                  <a:cubicBezTo>
                    <a:pt x="37281" y="107932"/>
                    <a:pt x="36116" y="106592"/>
                    <a:pt x="36116" y="105251"/>
                  </a:cubicBezTo>
                  <a:cubicBezTo>
                    <a:pt x="37281" y="103910"/>
                    <a:pt x="39611" y="103240"/>
                    <a:pt x="43106" y="102569"/>
                  </a:cubicBezTo>
                  <a:cubicBezTo>
                    <a:pt x="44271" y="101899"/>
                    <a:pt x="45436" y="101899"/>
                    <a:pt x="46601" y="101229"/>
                  </a:cubicBezTo>
                  <a:cubicBezTo>
                    <a:pt x="47766" y="100558"/>
                    <a:pt x="45436" y="99888"/>
                    <a:pt x="45436" y="99888"/>
                  </a:cubicBezTo>
                  <a:cubicBezTo>
                    <a:pt x="45436" y="99217"/>
                    <a:pt x="48932" y="98547"/>
                    <a:pt x="47766" y="97206"/>
                  </a:cubicBezTo>
                  <a:cubicBezTo>
                    <a:pt x="46601" y="95865"/>
                    <a:pt x="41941" y="97206"/>
                    <a:pt x="40776" y="95865"/>
                  </a:cubicBezTo>
                  <a:cubicBezTo>
                    <a:pt x="39611" y="95195"/>
                    <a:pt x="38446" y="95195"/>
                    <a:pt x="37281" y="93854"/>
                  </a:cubicBezTo>
                  <a:cubicBezTo>
                    <a:pt x="36116" y="92513"/>
                    <a:pt x="38446" y="90502"/>
                    <a:pt x="39611" y="89832"/>
                  </a:cubicBezTo>
                  <a:cubicBezTo>
                    <a:pt x="41941" y="89162"/>
                    <a:pt x="43106" y="87821"/>
                    <a:pt x="45436" y="87821"/>
                  </a:cubicBezTo>
                  <a:cubicBezTo>
                    <a:pt x="47766" y="87150"/>
                    <a:pt x="47766" y="88491"/>
                    <a:pt x="48932" y="86480"/>
                  </a:cubicBezTo>
                  <a:cubicBezTo>
                    <a:pt x="48932" y="85139"/>
                    <a:pt x="51262" y="84469"/>
                    <a:pt x="50097" y="83128"/>
                  </a:cubicBezTo>
                  <a:cubicBezTo>
                    <a:pt x="48932" y="81117"/>
                    <a:pt x="54757" y="81117"/>
                    <a:pt x="55922" y="79776"/>
                  </a:cubicBezTo>
                  <a:cubicBezTo>
                    <a:pt x="55922" y="79776"/>
                    <a:pt x="50097" y="77094"/>
                    <a:pt x="55922" y="77765"/>
                  </a:cubicBezTo>
                  <a:cubicBezTo>
                    <a:pt x="57087" y="78435"/>
                    <a:pt x="57087" y="79106"/>
                    <a:pt x="58252" y="79106"/>
                  </a:cubicBezTo>
                  <a:cubicBezTo>
                    <a:pt x="60582" y="79106"/>
                    <a:pt x="60582" y="77094"/>
                    <a:pt x="59417" y="76424"/>
                  </a:cubicBezTo>
                  <a:cubicBezTo>
                    <a:pt x="59417" y="75754"/>
                    <a:pt x="57087" y="77094"/>
                    <a:pt x="57087" y="77094"/>
                  </a:cubicBezTo>
                  <a:cubicBezTo>
                    <a:pt x="54757" y="77094"/>
                    <a:pt x="52427" y="76424"/>
                    <a:pt x="52427" y="75754"/>
                  </a:cubicBezTo>
                  <a:cubicBezTo>
                    <a:pt x="52427" y="75083"/>
                    <a:pt x="50097" y="70391"/>
                    <a:pt x="52427" y="70391"/>
                  </a:cubicBezTo>
                  <a:cubicBezTo>
                    <a:pt x="55922" y="71061"/>
                    <a:pt x="58252" y="72402"/>
                    <a:pt x="62912" y="72402"/>
                  </a:cubicBezTo>
                  <a:cubicBezTo>
                    <a:pt x="64077" y="72402"/>
                    <a:pt x="65242" y="71731"/>
                    <a:pt x="66407" y="71731"/>
                  </a:cubicBezTo>
                  <a:cubicBezTo>
                    <a:pt x="68737" y="70391"/>
                    <a:pt x="66407" y="69720"/>
                    <a:pt x="67572" y="68379"/>
                  </a:cubicBezTo>
                  <a:cubicBezTo>
                    <a:pt x="67572" y="67709"/>
                    <a:pt x="68737" y="67039"/>
                    <a:pt x="68737" y="67039"/>
                  </a:cubicBezTo>
                  <a:cubicBezTo>
                    <a:pt x="69902" y="65698"/>
                    <a:pt x="68737" y="65698"/>
                    <a:pt x="68737" y="65027"/>
                  </a:cubicBezTo>
                  <a:cubicBezTo>
                    <a:pt x="67572" y="64357"/>
                    <a:pt x="67572" y="63016"/>
                    <a:pt x="68737" y="63016"/>
                  </a:cubicBezTo>
                  <a:cubicBezTo>
                    <a:pt x="71067" y="63016"/>
                    <a:pt x="69902" y="64357"/>
                    <a:pt x="69902" y="64357"/>
                  </a:cubicBezTo>
                  <a:cubicBezTo>
                    <a:pt x="68737" y="63687"/>
                    <a:pt x="75728" y="63687"/>
                    <a:pt x="75728" y="63687"/>
                  </a:cubicBezTo>
                  <a:cubicBezTo>
                    <a:pt x="80388" y="63687"/>
                    <a:pt x="83883" y="62346"/>
                    <a:pt x="88543" y="62346"/>
                  </a:cubicBezTo>
                  <a:cubicBezTo>
                    <a:pt x="89708" y="61675"/>
                    <a:pt x="93203" y="61005"/>
                    <a:pt x="95533" y="60335"/>
                  </a:cubicBezTo>
                  <a:cubicBezTo>
                    <a:pt x="96699" y="59664"/>
                    <a:pt x="96699" y="58994"/>
                    <a:pt x="97864" y="58324"/>
                  </a:cubicBezTo>
                  <a:cubicBezTo>
                    <a:pt x="99029" y="57653"/>
                    <a:pt x="100194" y="56983"/>
                    <a:pt x="101359" y="55642"/>
                  </a:cubicBezTo>
                  <a:cubicBezTo>
                    <a:pt x="101359" y="53631"/>
                    <a:pt x="99029" y="53631"/>
                    <a:pt x="96699" y="52290"/>
                  </a:cubicBezTo>
                  <a:cubicBezTo>
                    <a:pt x="95533" y="50949"/>
                    <a:pt x="99029" y="50279"/>
                    <a:pt x="96699" y="48938"/>
                  </a:cubicBezTo>
                  <a:cubicBezTo>
                    <a:pt x="95533" y="48268"/>
                    <a:pt x="90873" y="47597"/>
                    <a:pt x="90873" y="46256"/>
                  </a:cubicBezTo>
                  <a:cubicBezTo>
                    <a:pt x="90873" y="46256"/>
                    <a:pt x="90873" y="45586"/>
                    <a:pt x="92038" y="45586"/>
                  </a:cubicBezTo>
                  <a:cubicBezTo>
                    <a:pt x="92038" y="44916"/>
                    <a:pt x="90873" y="44916"/>
                    <a:pt x="90873" y="44245"/>
                  </a:cubicBezTo>
                  <a:cubicBezTo>
                    <a:pt x="90873" y="43575"/>
                    <a:pt x="89708" y="42234"/>
                    <a:pt x="90873" y="41564"/>
                  </a:cubicBezTo>
                  <a:cubicBezTo>
                    <a:pt x="92038" y="40893"/>
                    <a:pt x="89708" y="42234"/>
                    <a:pt x="90873" y="4156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1" name="Google Shape;718;gb0755e36db_0_0">
              <a:extLst>
                <a:ext uri="{FF2B5EF4-FFF2-40B4-BE49-F238E27FC236}">
                  <a16:creationId xmlns:a16="http://schemas.microsoft.com/office/drawing/2014/main" id="{74E15CA6-1E37-434D-BB78-9137AB1FBD86}"/>
                </a:ext>
              </a:extLst>
            </p:cNvPr>
            <p:cNvSpPr/>
            <p:nvPr/>
          </p:nvSpPr>
          <p:spPr>
            <a:xfrm>
              <a:off x="8129234" y="8703189"/>
              <a:ext cx="183900" cy="204000"/>
            </a:xfrm>
            <a:custGeom>
              <a:avLst/>
              <a:gdLst/>
              <a:ahLst/>
              <a:cxnLst/>
              <a:rect l="l" t="t" r="r" b="b"/>
              <a:pathLst>
                <a:path w="120000" h="120000" extrusionOk="0">
                  <a:moveTo>
                    <a:pt x="81818" y="115000"/>
                  </a:moveTo>
                  <a:cubicBezTo>
                    <a:pt x="87272" y="120000"/>
                    <a:pt x="92727" y="120000"/>
                    <a:pt x="103636" y="120000"/>
                  </a:cubicBezTo>
                  <a:cubicBezTo>
                    <a:pt x="92727" y="105000"/>
                    <a:pt x="103636" y="100000"/>
                    <a:pt x="103636" y="85000"/>
                  </a:cubicBezTo>
                  <a:cubicBezTo>
                    <a:pt x="103636" y="75000"/>
                    <a:pt x="109090" y="60000"/>
                    <a:pt x="109090" y="50000"/>
                  </a:cubicBezTo>
                  <a:cubicBezTo>
                    <a:pt x="109090" y="45000"/>
                    <a:pt x="114545" y="40000"/>
                    <a:pt x="114545" y="35000"/>
                  </a:cubicBezTo>
                  <a:cubicBezTo>
                    <a:pt x="120000" y="30000"/>
                    <a:pt x="114545" y="25000"/>
                    <a:pt x="120000" y="15000"/>
                  </a:cubicBezTo>
                  <a:cubicBezTo>
                    <a:pt x="120000" y="0"/>
                    <a:pt x="98181" y="20000"/>
                    <a:pt x="92727" y="20000"/>
                  </a:cubicBezTo>
                  <a:cubicBezTo>
                    <a:pt x="81818" y="20000"/>
                    <a:pt x="76363" y="15000"/>
                    <a:pt x="65454" y="25000"/>
                  </a:cubicBezTo>
                  <a:cubicBezTo>
                    <a:pt x="65454" y="25000"/>
                    <a:pt x="54545" y="45000"/>
                    <a:pt x="49090" y="40000"/>
                  </a:cubicBezTo>
                  <a:cubicBezTo>
                    <a:pt x="38181" y="40000"/>
                    <a:pt x="32727" y="40000"/>
                    <a:pt x="21818" y="45000"/>
                  </a:cubicBezTo>
                  <a:cubicBezTo>
                    <a:pt x="21818" y="50000"/>
                    <a:pt x="21818" y="60000"/>
                    <a:pt x="16363" y="60000"/>
                  </a:cubicBezTo>
                  <a:cubicBezTo>
                    <a:pt x="16363" y="65000"/>
                    <a:pt x="5454" y="65000"/>
                    <a:pt x="0" y="65000"/>
                  </a:cubicBezTo>
                  <a:cubicBezTo>
                    <a:pt x="10909" y="75000"/>
                    <a:pt x="21818" y="90000"/>
                    <a:pt x="32727" y="95000"/>
                  </a:cubicBezTo>
                  <a:cubicBezTo>
                    <a:pt x="38181" y="105000"/>
                    <a:pt x="49090" y="110000"/>
                    <a:pt x="60000" y="110000"/>
                  </a:cubicBezTo>
                  <a:cubicBezTo>
                    <a:pt x="65454" y="110000"/>
                    <a:pt x="76363" y="110000"/>
                    <a:pt x="81818" y="115000"/>
                  </a:cubicBezTo>
                  <a:cubicBezTo>
                    <a:pt x="87272" y="115000"/>
                    <a:pt x="81818" y="110000"/>
                    <a:pt x="81818" y="11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2" name="Google Shape;719;gb0755e36db_0_0">
              <a:extLst>
                <a:ext uri="{FF2B5EF4-FFF2-40B4-BE49-F238E27FC236}">
                  <a16:creationId xmlns:a16="http://schemas.microsoft.com/office/drawing/2014/main" id="{104B17D2-1C47-FB48-98EB-87596D14229C}"/>
                </a:ext>
              </a:extLst>
            </p:cNvPr>
            <p:cNvSpPr/>
            <p:nvPr/>
          </p:nvSpPr>
          <p:spPr>
            <a:xfrm>
              <a:off x="8186710" y="8890023"/>
              <a:ext cx="143700" cy="126600"/>
            </a:xfrm>
            <a:custGeom>
              <a:avLst/>
              <a:gdLst/>
              <a:ahLst/>
              <a:cxnLst/>
              <a:rect l="l" t="t" r="r" b="b"/>
              <a:pathLst>
                <a:path w="120000" h="120000" extrusionOk="0">
                  <a:moveTo>
                    <a:pt x="112941" y="80000"/>
                  </a:moveTo>
                  <a:cubicBezTo>
                    <a:pt x="112941" y="72000"/>
                    <a:pt x="112941" y="64000"/>
                    <a:pt x="120000" y="64000"/>
                  </a:cubicBezTo>
                  <a:cubicBezTo>
                    <a:pt x="112941" y="56000"/>
                    <a:pt x="112941" y="48000"/>
                    <a:pt x="105882" y="48000"/>
                  </a:cubicBezTo>
                  <a:cubicBezTo>
                    <a:pt x="98823" y="40000"/>
                    <a:pt x="91764" y="16000"/>
                    <a:pt x="84705" y="16000"/>
                  </a:cubicBezTo>
                  <a:cubicBezTo>
                    <a:pt x="70588" y="16000"/>
                    <a:pt x="63529" y="16000"/>
                    <a:pt x="56470" y="8000"/>
                  </a:cubicBezTo>
                  <a:cubicBezTo>
                    <a:pt x="49411" y="0"/>
                    <a:pt x="28235" y="0"/>
                    <a:pt x="21176" y="0"/>
                  </a:cubicBezTo>
                  <a:cubicBezTo>
                    <a:pt x="28235" y="8000"/>
                    <a:pt x="0" y="48000"/>
                    <a:pt x="21176" y="48000"/>
                  </a:cubicBezTo>
                  <a:cubicBezTo>
                    <a:pt x="28235" y="48000"/>
                    <a:pt x="28235" y="64000"/>
                    <a:pt x="42352" y="56000"/>
                  </a:cubicBezTo>
                  <a:cubicBezTo>
                    <a:pt x="49411" y="48000"/>
                    <a:pt x="28235" y="40000"/>
                    <a:pt x="28235" y="40000"/>
                  </a:cubicBezTo>
                  <a:cubicBezTo>
                    <a:pt x="35294" y="40000"/>
                    <a:pt x="49411" y="48000"/>
                    <a:pt x="49411" y="56000"/>
                  </a:cubicBezTo>
                  <a:cubicBezTo>
                    <a:pt x="56470" y="72000"/>
                    <a:pt x="70588" y="64000"/>
                    <a:pt x="77647" y="80000"/>
                  </a:cubicBezTo>
                  <a:cubicBezTo>
                    <a:pt x="84705" y="88000"/>
                    <a:pt x="84705" y="104000"/>
                    <a:pt x="98823" y="112000"/>
                  </a:cubicBezTo>
                  <a:cubicBezTo>
                    <a:pt x="120000" y="120000"/>
                    <a:pt x="120000" y="96000"/>
                    <a:pt x="112941" y="80000"/>
                  </a:cubicBezTo>
                  <a:cubicBezTo>
                    <a:pt x="112941" y="72000"/>
                    <a:pt x="112941" y="88000"/>
                    <a:pt x="112941"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3" name="Google Shape;720;gb0755e36db_0_0">
              <a:extLst>
                <a:ext uri="{FF2B5EF4-FFF2-40B4-BE49-F238E27FC236}">
                  <a16:creationId xmlns:a16="http://schemas.microsoft.com/office/drawing/2014/main" id="{AA18158F-4F71-5940-AA2C-C0C442FC2B63}"/>
                </a:ext>
              </a:extLst>
            </p:cNvPr>
            <p:cNvSpPr/>
            <p:nvPr/>
          </p:nvSpPr>
          <p:spPr>
            <a:xfrm>
              <a:off x="8025781" y="8746304"/>
              <a:ext cx="94800" cy="74700"/>
            </a:xfrm>
            <a:custGeom>
              <a:avLst/>
              <a:gdLst/>
              <a:ahLst/>
              <a:cxnLst/>
              <a:rect l="l" t="t" r="r" b="b"/>
              <a:pathLst>
                <a:path w="120000" h="120000" extrusionOk="0">
                  <a:moveTo>
                    <a:pt x="43636" y="13333"/>
                  </a:moveTo>
                  <a:cubicBezTo>
                    <a:pt x="43636" y="0"/>
                    <a:pt x="43636" y="0"/>
                    <a:pt x="43636" y="0"/>
                  </a:cubicBezTo>
                  <a:cubicBezTo>
                    <a:pt x="32727" y="13333"/>
                    <a:pt x="10909" y="40000"/>
                    <a:pt x="0" y="53333"/>
                  </a:cubicBezTo>
                  <a:cubicBezTo>
                    <a:pt x="21818" y="66666"/>
                    <a:pt x="120000" y="120000"/>
                    <a:pt x="120000" y="66666"/>
                  </a:cubicBezTo>
                  <a:cubicBezTo>
                    <a:pt x="120000" y="26666"/>
                    <a:pt x="65454" y="40000"/>
                    <a:pt x="43636" y="1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4" name="Google Shape;721;gb0755e36db_0_0">
              <a:extLst>
                <a:ext uri="{FF2B5EF4-FFF2-40B4-BE49-F238E27FC236}">
                  <a16:creationId xmlns:a16="http://schemas.microsoft.com/office/drawing/2014/main" id="{EF788D98-9552-3E47-8526-16F64A48545F}"/>
                </a:ext>
              </a:extLst>
            </p:cNvPr>
            <p:cNvSpPr/>
            <p:nvPr/>
          </p:nvSpPr>
          <p:spPr>
            <a:xfrm>
              <a:off x="7925202" y="8593962"/>
              <a:ext cx="169500" cy="195600"/>
            </a:xfrm>
            <a:custGeom>
              <a:avLst/>
              <a:gdLst/>
              <a:ahLst/>
              <a:cxnLst/>
              <a:rect l="l" t="t" r="r" b="b"/>
              <a:pathLst>
                <a:path w="120000" h="120000" extrusionOk="0">
                  <a:moveTo>
                    <a:pt x="96000" y="83478"/>
                  </a:moveTo>
                  <a:cubicBezTo>
                    <a:pt x="96000" y="73043"/>
                    <a:pt x="114000" y="67826"/>
                    <a:pt x="120000" y="62608"/>
                  </a:cubicBezTo>
                  <a:cubicBezTo>
                    <a:pt x="102000" y="57391"/>
                    <a:pt x="96000" y="57391"/>
                    <a:pt x="96000" y="41739"/>
                  </a:cubicBezTo>
                  <a:cubicBezTo>
                    <a:pt x="96000" y="36521"/>
                    <a:pt x="102000" y="10434"/>
                    <a:pt x="96000" y="5217"/>
                  </a:cubicBezTo>
                  <a:cubicBezTo>
                    <a:pt x="90000" y="0"/>
                    <a:pt x="60000" y="5217"/>
                    <a:pt x="48000" y="5217"/>
                  </a:cubicBezTo>
                  <a:cubicBezTo>
                    <a:pt x="36000" y="5217"/>
                    <a:pt x="36000" y="20869"/>
                    <a:pt x="42000" y="31304"/>
                  </a:cubicBezTo>
                  <a:cubicBezTo>
                    <a:pt x="48000" y="36521"/>
                    <a:pt x="72000" y="52173"/>
                    <a:pt x="48000" y="52173"/>
                  </a:cubicBezTo>
                  <a:cubicBezTo>
                    <a:pt x="42000" y="52173"/>
                    <a:pt x="30000" y="52173"/>
                    <a:pt x="24000" y="52173"/>
                  </a:cubicBezTo>
                  <a:cubicBezTo>
                    <a:pt x="12000" y="52173"/>
                    <a:pt x="12000" y="73043"/>
                    <a:pt x="12000" y="78260"/>
                  </a:cubicBezTo>
                  <a:cubicBezTo>
                    <a:pt x="0" y="109565"/>
                    <a:pt x="48000" y="104347"/>
                    <a:pt x="72000" y="109565"/>
                  </a:cubicBezTo>
                  <a:cubicBezTo>
                    <a:pt x="78000" y="120000"/>
                    <a:pt x="96000" y="88695"/>
                    <a:pt x="96000" y="8347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5" name="Google Shape;722;gb0755e36db_0_0">
              <a:extLst>
                <a:ext uri="{FF2B5EF4-FFF2-40B4-BE49-F238E27FC236}">
                  <a16:creationId xmlns:a16="http://schemas.microsoft.com/office/drawing/2014/main" id="{4F95E8F6-9DFC-204E-8F6A-8F21344AC075}"/>
                </a:ext>
              </a:extLst>
            </p:cNvPr>
            <p:cNvSpPr/>
            <p:nvPr/>
          </p:nvSpPr>
          <p:spPr>
            <a:xfrm>
              <a:off x="6899302" y="7927094"/>
              <a:ext cx="1261500" cy="810600"/>
            </a:xfrm>
            <a:custGeom>
              <a:avLst/>
              <a:gdLst/>
              <a:ahLst/>
              <a:cxnLst/>
              <a:rect l="l" t="t" r="r" b="b"/>
              <a:pathLst>
                <a:path w="120000" h="120000" extrusionOk="0">
                  <a:moveTo>
                    <a:pt x="100800" y="111250"/>
                  </a:moveTo>
                  <a:cubicBezTo>
                    <a:pt x="101600" y="111250"/>
                    <a:pt x="107200" y="112500"/>
                    <a:pt x="105600" y="110000"/>
                  </a:cubicBezTo>
                  <a:cubicBezTo>
                    <a:pt x="104800" y="107500"/>
                    <a:pt x="103200" y="106250"/>
                    <a:pt x="102400" y="103750"/>
                  </a:cubicBezTo>
                  <a:cubicBezTo>
                    <a:pt x="102400" y="103750"/>
                    <a:pt x="103200" y="100000"/>
                    <a:pt x="104000" y="100000"/>
                  </a:cubicBezTo>
                  <a:cubicBezTo>
                    <a:pt x="104800" y="98750"/>
                    <a:pt x="108800" y="100000"/>
                    <a:pt x="110400" y="100000"/>
                  </a:cubicBezTo>
                  <a:cubicBezTo>
                    <a:pt x="112800" y="100000"/>
                    <a:pt x="112000" y="93750"/>
                    <a:pt x="115200" y="97500"/>
                  </a:cubicBezTo>
                  <a:cubicBezTo>
                    <a:pt x="116000" y="95000"/>
                    <a:pt x="116800" y="93750"/>
                    <a:pt x="116800" y="91250"/>
                  </a:cubicBezTo>
                  <a:cubicBezTo>
                    <a:pt x="116800" y="88750"/>
                    <a:pt x="116000" y="86250"/>
                    <a:pt x="116800" y="85000"/>
                  </a:cubicBezTo>
                  <a:cubicBezTo>
                    <a:pt x="117600" y="82500"/>
                    <a:pt x="120000" y="80000"/>
                    <a:pt x="120000" y="78750"/>
                  </a:cubicBezTo>
                  <a:cubicBezTo>
                    <a:pt x="119200" y="76250"/>
                    <a:pt x="118400" y="76250"/>
                    <a:pt x="116800" y="76250"/>
                  </a:cubicBezTo>
                  <a:cubicBezTo>
                    <a:pt x="114400" y="76250"/>
                    <a:pt x="111200" y="76250"/>
                    <a:pt x="108800" y="77500"/>
                  </a:cubicBezTo>
                  <a:cubicBezTo>
                    <a:pt x="107200" y="77500"/>
                    <a:pt x="106400" y="78750"/>
                    <a:pt x="105600" y="80000"/>
                  </a:cubicBezTo>
                  <a:cubicBezTo>
                    <a:pt x="104800" y="82500"/>
                    <a:pt x="105600" y="85000"/>
                    <a:pt x="104800" y="87500"/>
                  </a:cubicBezTo>
                  <a:cubicBezTo>
                    <a:pt x="104800" y="88750"/>
                    <a:pt x="100800" y="95000"/>
                    <a:pt x="100800" y="95000"/>
                  </a:cubicBezTo>
                  <a:cubicBezTo>
                    <a:pt x="97600" y="93750"/>
                    <a:pt x="94400" y="95000"/>
                    <a:pt x="91200" y="97500"/>
                  </a:cubicBezTo>
                  <a:cubicBezTo>
                    <a:pt x="89600" y="97500"/>
                    <a:pt x="88800" y="96250"/>
                    <a:pt x="88000" y="95000"/>
                  </a:cubicBezTo>
                  <a:cubicBezTo>
                    <a:pt x="87200" y="93750"/>
                    <a:pt x="85600" y="93750"/>
                    <a:pt x="84000" y="92500"/>
                  </a:cubicBezTo>
                  <a:cubicBezTo>
                    <a:pt x="82400" y="92500"/>
                    <a:pt x="82400" y="88750"/>
                    <a:pt x="81600" y="86250"/>
                  </a:cubicBezTo>
                  <a:cubicBezTo>
                    <a:pt x="80800" y="83750"/>
                    <a:pt x="79200" y="82500"/>
                    <a:pt x="78400" y="80000"/>
                  </a:cubicBezTo>
                  <a:cubicBezTo>
                    <a:pt x="77600" y="75000"/>
                    <a:pt x="76000" y="68750"/>
                    <a:pt x="76800" y="63750"/>
                  </a:cubicBezTo>
                  <a:cubicBezTo>
                    <a:pt x="76800" y="60000"/>
                    <a:pt x="76000" y="55000"/>
                    <a:pt x="77600" y="51250"/>
                  </a:cubicBezTo>
                  <a:cubicBezTo>
                    <a:pt x="78400" y="50000"/>
                    <a:pt x="78400" y="48750"/>
                    <a:pt x="78400" y="47500"/>
                  </a:cubicBezTo>
                  <a:cubicBezTo>
                    <a:pt x="79200" y="45000"/>
                    <a:pt x="77600" y="46250"/>
                    <a:pt x="76800" y="45000"/>
                  </a:cubicBezTo>
                  <a:cubicBezTo>
                    <a:pt x="75200" y="45000"/>
                    <a:pt x="73600" y="43750"/>
                    <a:pt x="72000" y="43750"/>
                  </a:cubicBezTo>
                  <a:cubicBezTo>
                    <a:pt x="71200" y="42500"/>
                    <a:pt x="69600" y="40000"/>
                    <a:pt x="69600" y="37500"/>
                  </a:cubicBezTo>
                  <a:cubicBezTo>
                    <a:pt x="69600" y="33750"/>
                    <a:pt x="67200" y="32500"/>
                    <a:pt x="65600" y="30000"/>
                  </a:cubicBezTo>
                  <a:cubicBezTo>
                    <a:pt x="64800" y="27500"/>
                    <a:pt x="64800" y="25000"/>
                    <a:pt x="64000" y="22500"/>
                  </a:cubicBezTo>
                  <a:cubicBezTo>
                    <a:pt x="63200" y="21250"/>
                    <a:pt x="61600" y="21250"/>
                    <a:pt x="60000" y="21250"/>
                  </a:cubicBezTo>
                  <a:cubicBezTo>
                    <a:pt x="59200" y="20000"/>
                    <a:pt x="57600" y="20000"/>
                    <a:pt x="56800" y="21250"/>
                  </a:cubicBezTo>
                  <a:cubicBezTo>
                    <a:pt x="56800" y="22500"/>
                    <a:pt x="56000" y="25000"/>
                    <a:pt x="54400" y="25000"/>
                  </a:cubicBezTo>
                  <a:cubicBezTo>
                    <a:pt x="52800" y="25000"/>
                    <a:pt x="50400" y="22500"/>
                    <a:pt x="49600" y="20000"/>
                  </a:cubicBezTo>
                  <a:cubicBezTo>
                    <a:pt x="48800" y="16250"/>
                    <a:pt x="48800" y="15000"/>
                    <a:pt x="47200" y="12500"/>
                  </a:cubicBezTo>
                  <a:cubicBezTo>
                    <a:pt x="45600" y="11250"/>
                    <a:pt x="43200" y="7500"/>
                    <a:pt x="41600" y="7500"/>
                  </a:cubicBezTo>
                  <a:cubicBezTo>
                    <a:pt x="40800" y="6250"/>
                    <a:pt x="36000" y="6250"/>
                    <a:pt x="36000" y="7500"/>
                  </a:cubicBezTo>
                  <a:cubicBezTo>
                    <a:pt x="34400" y="11250"/>
                    <a:pt x="33600" y="10000"/>
                    <a:pt x="31200" y="10000"/>
                  </a:cubicBezTo>
                  <a:cubicBezTo>
                    <a:pt x="28000" y="10000"/>
                    <a:pt x="25600" y="10000"/>
                    <a:pt x="23200" y="10000"/>
                  </a:cubicBezTo>
                  <a:cubicBezTo>
                    <a:pt x="22400" y="10000"/>
                    <a:pt x="20000" y="7500"/>
                    <a:pt x="18400" y="6250"/>
                  </a:cubicBezTo>
                  <a:cubicBezTo>
                    <a:pt x="16000" y="5000"/>
                    <a:pt x="13600" y="3750"/>
                    <a:pt x="10400" y="1250"/>
                  </a:cubicBezTo>
                  <a:cubicBezTo>
                    <a:pt x="7200" y="0"/>
                    <a:pt x="3200" y="1250"/>
                    <a:pt x="0" y="2500"/>
                  </a:cubicBezTo>
                  <a:cubicBezTo>
                    <a:pt x="800" y="8750"/>
                    <a:pt x="4000" y="13750"/>
                    <a:pt x="5600" y="20000"/>
                  </a:cubicBezTo>
                  <a:cubicBezTo>
                    <a:pt x="6400" y="22500"/>
                    <a:pt x="8800" y="25000"/>
                    <a:pt x="10400" y="26250"/>
                  </a:cubicBezTo>
                  <a:cubicBezTo>
                    <a:pt x="11200" y="28750"/>
                    <a:pt x="12800" y="32500"/>
                    <a:pt x="12000" y="35000"/>
                  </a:cubicBezTo>
                  <a:cubicBezTo>
                    <a:pt x="12000" y="35000"/>
                    <a:pt x="6400" y="32500"/>
                    <a:pt x="9600" y="36250"/>
                  </a:cubicBezTo>
                  <a:cubicBezTo>
                    <a:pt x="10400" y="37500"/>
                    <a:pt x="11200" y="38750"/>
                    <a:pt x="12000" y="40000"/>
                  </a:cubicBezTo>
                  <a:cubicBezTo>
                    <a:pt x="13600" y="40000"/>
                    <a:pt x="14400" y="40000"/>
                    <a:pt x="15200" y="41250"/>
                  </a:cubicBezTo>
                  <a:cubicBezTo>
                    <a:pt x="16800" y="42500"/>
                    <a:pt x="18400" y="45000"/>
                    <a:pt x="20000" y="47500"/>
                  </a:cubicBezTo>
                  <a:cubicBezTo>
                    <a:pt x="20800" y="48750"/>
                    <a:pt x="20000" y="51250"/>
                    <a:pt x="19200" y="52500"/>
                  </a:cubicBezTo>
                  <a:cubicBezTo>
                    <a:pt x="18400" y="53750"/>
                    <a:pt x="20000" y="55000"/>
                    <a:pt x="20800" y="55000"/>
                  </a:cubicBezTo>
                  <a:cubicBezTo>
                    <a:pt x="23200" y="57500"/>
                    <a:pt x="24800" y="60000"/>
                    <a:pt x="26400" y="62500"/>
                  </a:cubicBezTo>
                  <a:cubicBezTo>
                    <a:pt x="27200" y="63750"/>
                    <a:pt x="28000" y="66250"/>
                    <a:pt x="28800" y="66250"/>
                  </a:cubicBezTo>
                  <a:cubicBezTo>
                    <a:pt x="29600" y="66250"/>
                    <a:pt x="30400" y="63750"/>
                    <a:pt x="29600" y="62500"/>
                  </a:cubicBezTo>
                  <a:cubicBezTo>
                    <a:pt x="29600" y="61250"/>
                    <a:pt x="28800" y="60000"/>
                    <a:pt x="28800" y="58750"/>
                  </a:cubicBezTo>
                  <a:cubicBezTo>
                    <a:pt x="28000" y="57500"/>
                    <a:pt x="26400" y="58750"/>
                    <a:pt x="25600" y="57500"/>
                  </a:cubicBezTo>
                  <a:cubicBezTo>
                    <a:pt x="24000" y="55000"/>
                    <a:pt x="25600" y="55000"/>
                    <a:pt x="25600" y="52500"/>
                  </a:cubicBezTo>
                  <a:cubicBezTo>
                    <a:pt x="25600" y="52500"/>
                    <a:pt x="24000" y="50000"/>
                    <a:pt x="24000" y="48750"/>
                  </a:cubicBezTo>
                  <a:cubicBezTo>
                    <a:pt x="22400" y="46250"/>
                    <a:pt x="22400" y="42500"/>
                    <a:pt x="20800" y="40000"/>
                  </a:cubicBezTo>
                  <a:cubicBezTo>
                    <a:pt x="19200" y="38750"/>
                    <a:pt x="17600" y="36250"/>
                    <a:pt x="16800" y="33750"/>
                  </a:cubicBezTo>
                  <a:cubicBezTo>
                    <a:pt x="16800" y="32500"/>
                    <a:pt x="16800" y="30000"/>
                    <a:pt x="16000" y="28750"/>
                  </a:cubicBezTo>
                  <a:cubicBezTo>
                    <a:pt x="15200" y="27500"/>
                    <a:pt x="14400" y="26250"/>
                    <a:pt x="13600" y="25000"/>
                  </a:cubicBezTo>
                  <a:cubicBezTo>
                    <a:pt x="12800" y="22500"/>
                    <a:pt x="12000" y="21250"/>
                    <a:pt x="10400" y="20000"/>
                  </a:cubicBezTo>
                  <a:cubicBezTo>
                    <a:pt x="9600" y="18750"/>
                    <a:pt x="9600" y="16250"/>
                    <a:pt x="9600" y="15000"/>
                  </a:cubicBezTo>
                  <a:cubicBezTo>
                    <a:pt x="9600" y="13750"/>
                    <a:pt x="8000" y="7500"/>
                    <a:pt x="8800" y="6250"/>
                  </a:cubicBezTo>
                  <a:cubicBezTo>
                    <a:pt x="9600" y="5000"/>
                    <a:pt x="10400" y="8750"/>
                    <a:pt x="11200" y="8750"/>
                  </a:cubicBezTo>
                  <a:cubicBezTo>
                    <a:pt x="12000" y="8750"/>
                    <a:pt x="12000" y="8750"/>
                    <a:pt x="12000" y="8750"/>
                  </a:cubicBezTo>
                  <a:cubicBezTo>
                    <a:pt x="13600" y="7500"/>
                    <a:pt x="13600" y="8750"/>
                    <a:pt x="14400" y="10000"/>
                  </a:cubicBezTo>
                  <a:cubicBezTo>
                    <a:pt x="15200" y="10000"/>
                    <a:pt x="16000" y="10000"/>
                    <a:pt x="16000" y="11250"/>
                  </a:cubicBezTo>
                  <a:cubicBezTo>
                    <a:pt x="16000" y="13750"/>
                    <a:pt x="16800" y="16250"/>
                    <a:pt x="17600" y="18750"/>
                  </a:cubicBezTo>
                  <a:cubicBezTo>
                    <a:pt x="17600" y="20000"/>
                    <a:pt x="18400" y="22500"/>
                    <a:pt x="18400" y="23750"/>
                  </a:cubicBezTo>
                  <a:cubicBezTo>
                    <a:pt x="18400" y="25000"/>
                    <a:pt x="17600" y="26250"/>
                    <a:pt x="17600" y="27500"/>
                  </a:cubicBezTo>
                  <a:cubicBezTo>
                    <a:pt x="18400" y="27500"/>
                    <a:pt x="18400" y="25000"/>
                    <a:pt x="18400" y="25000"/>
                  </a:cubicBezTo>
                  <a:cubicBezTo>
                    <a:pt x="19200" y="23750"/>
                    <a:pt x="20000" y="27500"/>
                    <a:pt x="20800" y="27500"/>
                  </a:cubicBezTo>
                  <a:cubicBezTo>
                    <a:pt x="21600" y="28750"/>
                    <a:pt x="25600" y="32500"/>
                    <a:pt x="25600" y="33750"/>
                  </a:cubicBezTo>
                  <a:cubicBezTo>
                    <a:pt x="25600" y="36250"/>
                    <a:pt x="26400" y="37500"/>
                    <a:pt x="27200" y="37500"/>
                  </a:cubicBezTo>
                  <a:cubicBezTo>
                    <a:pt x="28000" y="38750"/>
                    <a:pt x="28000" y="40000"/>
                    <a:pt x="28800" y="41250"/>
                  </a:cubicBezTo>
                  <a:cubicBezTo>
                    <a:pt x="29600" y="42500"/>
                    <a:pt x="30400" y="41250"/>
                    <a:pt x="30400" y="42500"/>
                  </a:cubicBezTo>
                  <a:cubicBezTo>
                    <a:pt x="31200" y="43750"/>
                    <a:pt x="29600" y="45000"/>
                    <a:pt x="30400" y="47500"/>
                  </a:cubicBezTo>
                  <a:cubicBezTo>
                    <a:pt x="32000" y="48750"/>
                    <a:pt x="33600" y="50000"/>
                    <a:pt x="35200" y="52500"/>
                  </a:cubicBezTo>
                  <a:cubicBezTo>
                    <a:pt x="36000" y="53750"/>
                    <a:pt x="36000" y="55000"/>
                    <a:pt x="36800" y="56250"/>
                  </a:cubicBezTo>
                  <a:cubicBezTo>
                    <a:pt x="37600" y="57500"/>
                    <a:pt x="38400" y="57500"/>
                    <a:pt x="39200" y="60000"/>
                  </a:cubicBezTo>
                  <a:cubicBezTo>
                    <a:pt x="40800" y="61250"/>
                    <a:pt x="41600" y="63750"/>
                    <a:pt x="43200" y="66250"/>
                  </a:cubicBezTo>
                  <a:cubicBezTo>
                    <a:pt x="44000" y="67500"/>
                    <a:pt x="44800" y="68750"/>
                    <a:pt x="45600" y="70000"/>
                  </a:cubicBezTo>
                  <a:cubicBezTo>
                    <a:pt x="46400" y="72500"/>
                    <a:pt x="44800" y="72500"/>
                    <a:pt x="44800" y="73750"/>
                  </a:cubicBezTo>
                  <a:cubicBezTo>
                    <a:pt x="44800" y="75000"/>
                    <a:pt x="47200" y="73750"/>
                    <a:pt x="47200" y="76250"/>
                  </a:cubicBezTo>
                  <a:cubicBezTo>
                    <a:pt x="46400" y="78750"/>
                    <a:pt x="45600" y="78750"/>
                    <a:pt x="46400" y="81250"/>
                  </a:cubicBezTo>
                  <a:cubicBezTo>
                    <a:pt x="46400" y="81250"/>
                    <a:pt x="44800" y="83750"/>
                    <a:pt x="45600" y="85000"/>
                  </a:cubicBezTo>
                  <a:cubicBezTo>
                    <a:pt x="46400" y="86250"/>
                    <a:pt x="47200" y="88750"/>
                    <a:pt x="48000" y="90000"/>
                  </a:cubicBezTo>
                  <a:cubicBezTo>
                    <a:pt x="48800" y="91250"/>
                    <a:pt x="49600" y="91250"/>
                    <a:pt x="50400" y="91250"/>
                  </a:cubicBezTo>
                  <a:cubicBezTo>
                    <a:pt x="52800" y="92500"/>
                    <a:pt x="52800" y="95000"/>
                    <a:pt x="54400" y="96250"/>
                  </a:cubicBezTo>
                  <a:cubicBezTo>
                    <a:pt x="56800" y="98750"/>
                    <a:pt x="60000" y="98750"/>
                    <a:pt x="61600" y="101250"/>
                  </a:cubicBezTo>
                  <a:cubicBezTo>
                    <a:pt x="64800" y="103750"/>
                    <a:pt x="68000" y="106250"/>
                    <a:pt x="71200" y="107500"/>
                  </a:cubicBezTo>
                  <a:cubicBezTo>
                    <a:pt x="73600" y="110000"/>
                    <a:pt x="77600" y="112500"/>
                    <a:pt x="80800" y="113750"/>
                  </a:cubicBezTo>
                  <a:cubicBezTo>
                    <a:pt x="84000" y="113750"/>
                    <a:pt x="86400" y="108750"/>
                    <a:pt x="90400" y="110000"/>
                  </a:cubicBezTo>
                  <a:cubicBezTo>
                    <a:pt x="93600" y="111250"/>
                    <a:pt x="96000" y="116250"/>
                    <a:pt x="98400" y="120000"/>
                  </a:cubicBezTo>
                  <a:cubicBezTo>
                    <a:pt x="98400" y="118750"/>
                    <a:pt x="99200" y="112500"/>
                    <a:pt x="100800" y="111250"/>
                  </a:cubicBezTo>
                  <a:cubicBezTo>
                    <a:pt x="101600" y="111250"/>
                    <a:pt x="100000" y="111250"/>
                    <a:pt x="100800" y="11125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6" name="Google Shape;723;gb0755e36db_0_0">
              <a:extLst>
                <a:ext uri="{FF2B5EF4-FFF2-40B4-BE49-F238E27FC236}">
                  <a16:creationId xmlns:a16="http://schemas.microsoft.com/office/drawing/2014/main" id="{A9EE6186-D25B-9248-A222-9D7D43F08F56}"/>
                </a:ext>
              </a:extLst>
            </p:cNvPr>
            <p:cNvSpPr/>
            <p:nvPr/>
          </p:nvSpPr>
          <p:spPr>
            <a:xfrm>
              <a:off x="8051647" y="8680195"/>
              <a:ext cx="252900" cy="135000"/>
            </a:xfrm>
            <a:custGeom>
              <a:avLst/>
              <a:gdLst/>
              <a:ahLst/>
              <a:cxnLst/>
              <a:rect l="l" t="t" r="r" b="b"/>
              <a:pathLst>
                <a:path w="120000" h="120000" extrusionOk="0">
                  <a:moveTo>
                    <a:pt x="48000" y="112500"/>
                  </a:moveTo>
                  <a:cubicBezTo>
                    <a:pt x="52000" y="112500"/>
                    <a:pt x="52000" y="105000"/>
                    <a:pt x="52000" y="97500"/>
                  </a:cubicBezTo>
                  <a:cubicBezTo>
                    <a:pt x="52000" y="90000"/>
                    <a:pt x="60000" y="82500"/>
                    <a:pt x="64000" y="82500"/>
                  </a:cubicBezTo>
                  <a:cubicBezTo>
                    <a:pt x="72000" y="75000"/>
                    <a:pt x="72000" y="90000"/>
                    <a:pt x="80000" y="75000"/>
                  </a:cubicBezTo>
                  <a:cubicBezTo>
                    <a:pt x="84000" y="67500"/>
                    <a:pt x="88000" y="45000"/>
                    <a:pt x="96000" y="52500"/>
                  </a:cubicBezTo>
                  <a:cubicBezTo>
                    <a:pt x="108000" y="52500"/>
                    <a:pt x="108000" y="45000"/>
                    <a:pt x="120000" y="37500"/>
                  </a:cubicBezTo>
                  <a:cubicBezTo>
                    <a:pt x="104000" y="22500"/>
                    <a:pt x="100000" y="0"/>
                    <a:pt x="80000" y="7500"/>
                  </a:cubicBezTo>
                  <a:cubicBezTo>
                    <a:pt x="72000" y="7500"/>
                    <a:pt x="64000" y="15000"/>
                    <a:pt x="56000" y="15000"/>
                  </a:cubicBezTo>
                  <a:cubicBezTo>
                    <a:pt x="48000" y="15000"/>
                    <a:pt x="40000" y="7500"/>
                    <a:pt x="32000" y="7500"/>
                  </a:cubicBezTo>
                  <a:cubicBezTo>
                    <a:pt x="20000" y="15000"/>
                    <a:pt x="16000" y="15000"/>
                    <a:pt x="8000" y="30000"/>
                  </a:cubicBezTo>
                  <a:cubicBezTo>
                    <a:pt x="8000" y="37500"/>
                    <a:pt x="0" y="52500"/>
                    <a:pt x="4000" y="67500"/>
                  </a:cubicBezTo>
                  <a:cubicBezTo>
                    <a:pt x="16000" y="82500"/>
                    <a:pt x="32000" y="67500"/>
                    <a:pt x="32000" y="105000"/>
                  </a:cubicBezTo>
                  <a:cubicBezTo>
                    <a:pt x="32000" y="105000"/>
                    <a:pt x="40000" y="105000"/>
                    <a:pt x="40000" y="105000"/>
                  </a:cubicBezTo>
                  <a:cubicBezTo>
                    <a:pt x="40000" y="105000"/>
                    <a:pt x="36000" y="120000"/>
                    <a:pt x="36000" y="120000"/>
                  </a:cubicBezTo>
                  <a:cubicBezTo>
                    <a:pt x="40000" y="120000"/>
                    <a:pt x="48000" y="120000"/>
                    <a:pt x="48000" y="1125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7" name="Google Shape;724;gb0755e36db_0_0">
              <a:extLst>
                <a:ext uri="{FF2B5EF4-FFF2-40B4-BE49-F238E27FC236}">
                  <a16:creationId xmlns:a16="http://schemas.microsoft.com/office/drawing/2014/main" id="{E6D7829C-2C01-CC47-ADBD-1C582AF8372A}"/>
                </a:ext>
              </a:extLst>
            </p:cNvPr>
            <p:cNvSpPr/>
            <p:nvPr/>
          </p:nvSpPr>
          <p:spPr>
            <a:xfrm>
              <a:off x="8051647" y="8568090"/>
              <a:ext cx="60300" cy="126600"/>
            </a:xfrm>
            <a:custGeom>
              <a:avLst/>
              <a:gdLst/>
              <a:ahLst/>
              <a:cxnLst/>
              <a:rect l="l" t="t" r="r" b="b"/>
              <a:pathLst>
                <a:path w="120000" h="120000" extrusionOk="0">
                  <a:moveTo>
                    <a:pt x="85714" y="8000"/>
                  </a:moveTo>
                  <a:cubicBezTo>
                    <a:pt x="68571" y="0"/>
                    <a:pt x="34285" y="24000"/>
                    <a:pt x="34285" y="32000"/>
                  </a:cubicBezTo>
                  <a:cubicBezTo>
                    <a:pt x="17142" y="40000"/>
                    <a:pt x="17142" y="32000"/>
                    <a:pt x="17142" y="48000"/>
                  </a:cubicBezTo>
                  <a:cubicBezTo>
                    <a:pt x="17142" y="56000"/>
                    <a:pt x="0" y="120000"/>
                    <a:pt x="34285" y="112000"/>
                  </a:cubicBezTo>
                  <a:cubicBezTo>
                    <a:pt x="34285" y="104000"/>
                    <a:pt x="85714" y="80000"/>
                    <a:pt x="102857" y="64000"/>
                  </a:cubicBezTo>
                  <a:cubicBezTo>
                    <a:pt x="102857" y="40000"/>
                    <a:pt x="102857" y="32000"/>
                    <a:pt x="119999" y="16000"/>
                  </a:cubicBezTo>
                  <a:cubicBezTo>
                    <a:pt x="119999" y="8000"/>
                    <a:pt x="102857" y="8000"/>
                    <a:pt x="85714" y="8000"/>
                  </a:cubicBezTo>
                  <a:cubicBezTo>
                    <a:pt x="68571" y="0"/>
                    <a:pt x="102857" y="8000"/>
                    <a:pt x="85714" y="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8" name="Google Shape;725;gb0755e36db_0_0">
              <a:extLst>
                <a:ext uri="{FF2B5EF4-FFF2-40B4-BE49-F238E27FC236}">
                  <a16:creationId xmlns:a16="http://schemas.microsoft.com/office/drawing/2014/main" id="{3A2B8C88-635A-FC47-BC72-27D6F452E112}"/>
                </a:ext>
              </a:extLst>
            </p:cNvPr>
            <p:cNvSpPr/>
            <p:nvPr/>
          </p:nvSpPr>
          <p:spPr>
            <a:xfrm>
              <a:off x="8683852" y="8493354"/>
              <a:ext cx="109200" cy="92100"/>
            </a:xfrm>
            <a:custGeom>
              <a:avLst/>
              <a:gdLst/>
              <a:ahLst/>
              <a:cxnLst/>
              <a:rect l="l" t="t" r="r" b="b"/>
              <a:pathLst>
                <a:path w="120000" h="120000" extrusionOk="0">
                  <a:moveTo>
                    <a:pt x="110769" y="32727"/>
                  </a:moveTo>
                  <a:cubicBezTo>
                    <a:pt x="92307" y="32727"/>
                    <a:pt x="73846" y="0"/>
                    <a:pt x="55384" y="10909"/>
                  </a:cubicBezTo>
                  <a:cubicBezTo>
                    <a:pt x="27692" y="21818"/>
                    <a:pt x="64615" y="32727"/>
                    <a:pt x="64615" y="54545"/>
                  </a:cubicBezTo>
                  <a:cubicBezTo>
                    <a:pt x="73846" y="65454"/>
                    <a:pt x="92307" y="87272"/>
                    <a:pt x="83076" y="98181"/>
                  </a:cubicBezTo>
                  <a:cubicBezTo>
                    <a:pt x="73846" y="109090"/>
                    <a:pt x="64615" y="109090"/>
                    <a:pt x="55384" y="109090"/>
                  </a:cubicBezTo>
                  <a:cubicBezTo>
                    <a:pt x="36923" y="98181"/>
                    <a:pt x="55384" y="98181"/>
                    <a:pt x="46153" y="87272"/>
                  </a:cubicBezTo>
                  <a:cubicBezTo>
                    <a:pt x="46153" y="87272"/>
                    <a:pt x="0" y="98181"/>
                    <a:pt x="0" y="98181"/>
                  </a:cubicBezTo>
                  <a:cubicBezTo>
                    <a:pt x="0" y="120000"/>
                    <a:pt x="18461" y="120000"/>
                    <a:pt x="27692" y="120000"/>
                  </a:cubicBezTo>
                  <a:cubicBezTo>
                    <a:pt x="55384" y="109090"/>
                    <a:pt x="83076" y="120000"/>
                    <a:pt x="120000" y="120000"/>
                  </a:cubicBezTo>
                  <a:cubicBezTo>
                    <a:pt x="120000" y="87272"/>
                    <a:pt x="110769" y="54545"/>
                    <a:pt x="110769" y="32727"/>
                  </a:cubicBezTo>
                  <a:cubicBezTo>
                    <a:pt x="101538" y="32727"/>
                    <a:pt x="110769" y="54545"/>
                    <a:pt x="110769" y="3272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69" name="Google Shape;726;gb0755e36db_0_0">
              <a:extLst>
                <a:ext uri="{FF2B5EF4-FFF2-40B4-BE49-F238E27FC236}">
                  <a16:creationId xmlns:a16="http://schemas.microsoft.com/office/drawing/2014/main" id="{3C6B3C87-13E9-2F4B-A758-7B8BCBEFA5EE}"/>
                </a:ext>
              </a:extLst>
            </p:cNvPr>
            <p:cNvSpPr/>
            <p:nvPr/>
          </p:nvSpPr>
          <p:spPr>
            <a:xfrm>
              <a:off x="8784433" y="8493354"/>
              <a:ext cx="152400" cy="126600"/>
            </a:xfrm>
            <a:custGeom>
              <a:avLst/>
              <a:gdLst/>
              <a:ahLst/>
              <a:cxnLst/>
              <a:rect l="l" t="t" r="r" b="b"/>
              <a:pathLst>
                <a:path w="120000" h="120000" extrusionOk="0">
                  <a:moveTo>
                    <a:pt x="93333" y="56000"/>
                  </a:moveTo>
                  <a:cubicBezTo>
                    <a:pt x="80000" y="48000"/>
                    <a:pt x="66666" y="32000"/>
                    <a:pt x="53333" y="24000"/>
                  </a:cubicBezTo>
                  <a:cubicBezTo>
                    <a:pt x="46666" y="16000"/>
                    <a:pt x="13333" y="0"/>
                    <a:pt x="6666" y="8000"/>
                  </a:cubicBezTo>
                  <a:cubicBezTo>
                    <a:pt x="6666" y="8000"/>
                    <a:pt x="20000" y="24000"/>
                    <a:pt x="0" y="24000"/>
                  </a:cubicBezTo>
                  <a:cubicBezTo>
                    <a:pt x="0" y="40000"/>
                    <a:pt x="6666" y="56000"/>
                    <a:pt x="6666" y="80000"/>
                  </a:cubicBezTo>
                  <a:cubicBezTo>
                    <a:pt x="6666" y="88000"/>
                    <a:pt x="6666" y="88000"/>
                    <a:pt x="13333" y="96000"/>
                  </a:cubicBezTo>
                  <a:cubicBezTo>
                    <a:pt x="20000" y="120000"/>
                    <a:pt x="20000" y="88000"/>
                    <a:pt x="26666" y="80000"/>
                  </a:cubicBezTo>
                  <a:cubicBezTo>
                    <a:pt x="40000" y="64000"/>
                    <a:pt x="73333" y="80000"/>
                    <a:pt x="86666" y="80000"/>
                  </a:cubicBezTo>
                  <a:cubicBezTo>
                    <a:pt x="100000" y="80000"/>
                    <a:pt x="100000" y="88000"/>
                    <a:pt x="113333" y="80000"/>
                  </a:cubicBezTo>
                  <a:cubicBezTo>
                    <a:pt x="120000" y="64000"/>
                    <a:pt x="113333" y="56000"/>
                    <a:pt x="93333" y="56000"/>
                  </a:cubicBezTo>
                  <a:cubicBezTo>
                    <a:pt x="80000" y="56000"/>
                    <a:pt x="106666" y="56000"/>
                    <a:pt x="93333" y="5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0" name="Google Shape;727;gb0755e36db_0_0">
              <a:extLst>
                <a:ext uri="{FF2B5EF4-FFF2-40B4-BE49-F238E27FC236}">
                  <a16:creationId xmlns:a16="http://schemas.microsoft.com/office/drawing/2014/main" id="{758A9F4B-B5EE-E74C-9A87-5EE0092A0164}"/>
                </a:ext>
              </a:extLst>
            </p:cNvPr>
            <p:cNvSpPr/>
            <p:nvPr/>
          </p:nvSpPr>
          <p:spPr>
            <a:xfrm>
              <a:off x="4723927" y="5682165"/>
              <a:ext cx="1635000" cy="1098000"/>
            </a:xfrm>
            <a:custGeom>
              <a:avLst/>
              <a:gdLst/>
              <a:ahLst/>
              <a:cxnLst/>
              <a:rect l="l" t="t" r="r" b="b"/>
              <a:pathLst>
                <a:path w="120000" h="120000" extrusionOk="0">
                  <a:moveTo>
                    <a:pt x="120000" y="116307"/>
                  </a:moveTo>
                  <a:cubicBezTo>
                    <a:pt x="119381" y="115384"/>
                    <a:pt x="118144" y="115384"/>
                    <a:pt x="119381" y="113538"/>
                  </a:cubicBezTo>
                  <a:cubicBezTo>
                    <a:pt x="119381" y="112615"/>
                    <a:pt x="118762" y="112615"/>
                    <a:pt x="118144" y="112615"/>
                  </a:cubicBezTo>
                  <a:cubicBezTo>
                    <a:pt x="116907" y="110769"/>
                    <a:pt x="114432" y="109846"/>
                    <a:pt x="113814" y="108923"/>
                  </a:cubicBezTo>
                  <a:cubicBezTo>
                    <a:pt x="111340" y="104307"/>
                    <a:pt x="110103" y="98769"/>
                    <a:pt x="107628" y="95076"/>
                  </a:cubicBezTo>
                  <a:cubicBezTo>
                    <a:pt x="106391" y="94153"/>
                    <a:pt x="105154" y="92307"/>
                    <a:pt x="104536" y="91384"/>
                  </a:cubicBezTo>
                  <a:cubicBezTo>
                    <a:pt x="103298" y="90461"/>
                    <a:pt x="103298" y="87692"/>
                    <a:pt x="102061" y="87692"/>
                  </a:cubicBezTo>
                  <a:cubicBezTo>
                    <a:pt x="101443" y="87692"/>
                    <a:pt x="99587" y="89538"/>
                    <a:pt x="99587" y="89538"/>
                  </a:cubicBezTo>
                  <a:cubicBezTo>
                    <a:pt x="100206" y="91384"/>
                    <a:pt x="98350" y="92307"/>
                    <a:pt x="97731" y="92307"/>
                  </a:cubicBezTo>
                  <a:cubicBezTo>
                    <a:pt x="95876" y="93230"/>
                    <a:pt x="94020" y="89538"/>
                    <a:pt x="92783" y="87692"/>
                  </a:cubicBezTo>
                  <a:cubicBezTo>
                    <a:pt x="92164" y="86769"/>
                    <a:pt x="91546" y="86769"/>
                    <a:pt x="90927" y="84923"/>
                  </a:cubicBezTo>
                  <a:cubicBezTo>
                    <a:pt x="90309" y="83076"/>
                    <a:pt x="89072" y="84000"/>
                    <a:pt x="88453" y="84923"/>
                  </a:cubicBezTo>
                  <a:cubicBezTo>
                    <a:pt x="87216" y="84923"/>
                    <a:pt x="87216" y="84000"/>
                    <a:pt x="85979" y="84923"/>
                  </a:cubicBezTo>
                  <a:cubicBezTo>
                    <a:pt x="85979" y="84923"/>
                    <a:pt x="85360" y="84923"/>
                    <a:pt x="85360" y="84000"/>
                  </a:cubicBezTo>
                  <a:cubicBezTo>
                    <a:pt x="85360" y="83076"/>
                    <a:pt x="85360" y="83076"/>
                    <a:pt x="85360" y="82153"/>
                  </a:cubicBezTo>
                  <a:cubicBezTo>
                    <a:pt x="85360" y="78461"/>
                    <a:pt x="85360" y="73846"/>
                    <a:pt x="85360" y="70153"/>
                  </a:cubicBezTo>
                  <a:cubicBezTo>
                    <a:pt x="85360" y="59076"/>
                    <a:pt x="85360" y="47076"/>
                    <a:pt x="85360" y="35076"/>
                  </a:cubicBezTo>
                  <a:cubicBezTo>
                    <a:pt x="85360" y="30461"/>
                    <a:pt x="85360" y="24923"/>
                    <a:pt x="85360" y="19384"/>
                  </a:cubicBezTo>
                  <a:cubicBezTo>
                    <a:pt x="85360" y="18461"/>
                    <a:pt x="85360" y="16615"/>
                    <a:pt x="85360" y="14769"/>
                  </a:cubicBezTo>
                  <a:cubicBezTo>
                    <a:pt x="85360" y="13846"/>
                    <a:pt x="84742" y="13846"/>
                    <a:pt x="83505" y="12923"/>
                  </a:cubicBezTo>
                  <a:cubicBezTo>
                    <a:pt x="80412" y="11076"/>
                    <a:pt x="78556" y="11076"/>
                    <a:pt x="75463" y="11076"/>
                  </a:cubicBezTo>
                  <a:cubicBezTo>
                    <a:pt x="72371" y="11076"/>
                    <a:pt x="69896" y="10153"/>
                    <a:pt x="66804" y="9230"/>
                  </a:cubicBezTo>
                  <a:cubicBezTo>
                    <a:pt x="63092" y="9230"/>
                    <a:pt x="60000" y="7384"/>
                    <a:pt x="56907" y="7384"/>
                  </a:cubicBezTo>
                  <a:cubicBezTo>
                    <a:pt x="55051" y="7384"/>
                    <a:pt x="53814" y="8307"/>
                    <a:pt x="51958" y="7384"/>
                  </a:cubicBezTo>
                  <a:cubicBezTo>
                    <a:pt x="51958" y="7384"/>
                    <a:pt x="49484" y="6461"/>
                    <a:pt x="49484" y="6461"/>
                  </a:cubicBezTo>
                  <a:cubicBezTo>
                    <a:pt x="49484" y="6461"/>
                    <a:pt x="50103" y="4615"/>
                    <a:pt x="50103" y="3692"/>
                  </a:cubicBezTo>
                  <a:cubicBezTo>
                    <a:pt x="50103" y="3692"/>
                    <a:pt x="48247" y="3692"/>
                    <a:pt x="48247" y="3692"/>
                  </a:cubicBezTo>
                  <a:cubicBezTo>
                    <a:pt x="47010" y="3692"/>
                    <a:pt x="45154" y="4615"/>
                    <a:pt x="43917" y="4615"/>
                  </a:cubicBezTo>
                  <a:cubicBezTo>
                    <a:pt x="42680" y="4615"/>
                    <a:pt x="43298" y="923"/>
                    <a:pt x="41443" y="2769"/>
                  </a:cubicBezTo>
                  <a:cubicBezTo>
                    <a:pt x="40824" y="2769"/>
                    <a:pt x="40206" y="4615"/>
                    <a:pt x="39587" y="3692"/>
                  </a:cubicBezTo>
                  <a:cubicBezTo>
                    <a:pt x="38350" y="3692"/>
                    <a:pt x="38350" y="2769"/>
                    <a:pt x="39587" y="1846"/>
                  </a:cubicBezTo>
                  <a:cubicBezTo>
                    <a:pt x="40824" y="1846"/>
                    <a:pt x="38969" y="923"/>
                    <a:pt x="38350" y="923"/>
                  </a:cubicBezTo>
                  <a:cubicBezTo>
                    <a:pt x="35876" y="0"/>
                    <a:pt x="35876" y="923"/>
                    <a:pt x="34639" y="2769"/>
                  </a:cubicBezTo>
                  <a:cubicBezTo>
                    <a:pt x="32783" y="5538"/>
                    <a:pt x="30309" y="3692"/>
                    <a:pt x="27835" y="4615"/>
                  </a:cubicBezTo>
                  <a:cubicBezTo>
                    <a:pt x="25360" y="5538"/>
                    <a:pt x="27835" y="7384"/>
                    <a:pt x="27835" y="7384"/>
                  </a:cubicBezTo>
                  <a:cubicBezTo>
                    <a:pt x="27216" y="7384"/>
                    <a:pt x="26597" y="7384"/>
                    <a:pt x="26597" y="7384"/>
                  </a:cubicBezTo>
                  <a:cubicBezTo>
                    <a:pt x="26597" y="7384"/>
                    <a:pt x="27216" y="9230"/>
                    <a:pt x="26597" y="9230"/>
                  </a:cubicBezTo>
                  <a:cubicBezTo>
                    <a:pt x="25979" y="9230"/>
                    <a:pt x="25979" y="7384"/>
                    <a:pt x="25979" y="6461"/>
                  </a:cubicBezTo>
                  <a:cubicBezTo>
                    <a:pt x="25360" y="6461"/>
                    <a:pt x="23505" y="9230"/>
                    <a:pt x="23505" y="9230"/>
                  </a:cubicBezTo>
                  <a:cubicBezTo>
                    <a:pt x="22268" y="10153"/>
                    <a:pt x="21030" y="8307"/>
                    <a:pt x="19793" y="10153"/>
                  </a:cubicBezTo>
                  <a:cubicBezTo>
                    <a:pt x="18556" y="11076"/>
                    <a:pt x="17319" y="12000"/>
                    <a:pt x="16701" y="13846"/>
                  </a:cubicBezTo>
                  <a:cubicBezTo>
                    <a:pt x="16701" y="15692"/>
                    <a:pt x="16701" y="17538"/>
                    <a:pt x="15463" y="18461"/>
                  </a:cubicBezTo>
                  <a:cubicBezTo>
                    <a:pt x="14226" y="19384"/>
                    <a:pt x="13608" y="20307"/>
                    <a:pt x="12371" y="20307"/>
                  </a:cubicBezTo>
                  <a:cubicBezTo>
                    <a:pt x="11752" y="20307"/>
                    <a:pt x="8041" y="20307"/>
                    <a:pt x="7422" y="21230"/>
                  </a:cubicBezTo>
                  <a:cubicBezTo>
                    <a:pt x="7422" y="22153"/>
                    <a:pt x="6185" y="24923"/>
                    <a:pt x="6185" y="24923"/>
                  </a:cubicBezTo>
                  <a:cubicBezTo>
                    <a:pt x="6804" y="25846"/>
                    <a:pt x="8659" y="25846"/>
                    <a:pt x="9278" y="26769"/>
                  </a:cubicBezTo>
                  <a:cubicBezTo>
                    <a:pt x="11134" y="27692"/>
                    <a:pt x="12989" y="29538"/>
                    <a:pt x="14226" y="31384"/>
                  </a:cubicBezTo>
                  <a:cubicBezTo>
                    <a:pt x="14845" y="32307"/>
                    <a:pt x="14845" y="34153"/>
                    <a:pt x="16082" y="35076"/>
                  </a:cubicBezTo>
                  <a:cubicBezTo>
                    <a:pt x="17319" y="35076"/>
                    <a:pt x="17938" y="35076"/>
                    <a:pt x="19175" y="34153"/>
                  </a:cubicBezTo>
                  <a:cubicBezTo>
                    <a:pt x="19175" y="34153"/>
                    <a:pt x="21030" y="35076"/>
                    <a:pt x="21030" y="35076"/>
                  </a:cubicBezTo>
                  <a:cubicBezTo>
                    <a:pt x="22268" y="37846"/>
                    <a:pt x="19175" y="36000"/>
                    <a:pt x="19175" y="36000"/>
                  </a:cubicBezTo>
                  <a:cubicBezTo>
                    <a:pt x="17938" y="36000"/>
                    <a:pt x="19793" y="37846"/>
                    <a:pt x="20412" y="38769"/>
                  </a:cubicBezTo>
                  <a:cubicBezTo>
                    <a:pt x="21030" y="40615"/>
                    <a:pt x="21649" y="39692"/>
                    <a:pt x="22886" y="38769"/>
                  </a:cubicBezTo>
                  <a:cubicBezTo>
                    <a:pt x="23505" y="37846"/>
                    <a:pt x="25360" y="37846"/>
                    <a:pt x="25979" y="38769"/>
                  </a:cubicBezTo>
                  <a:cubicBezTo>
                    <a:pt x="26597" y="39692"/>
                    <a:pt x="23505" y="40615"/>
                    <a:pt x="23505" y="40615"/>
                  </a:cubicBezTo>
                  <a:cubicBezTo>
                    <a:pt x="22886" y="40615"/>
                    <a:pt x="23505" y="40615"/>
                    <a:pt x="23505" y="41538"/>
                  </a:cubicBezTo>
                  <a:cubicBezTo>
                    <a:pt x="23505" y="42461"/>
                    <a:pt x="22268" y="41538"/>
                    <a:pt x="22268" y="41538"/>
                  </a:cubicBezTo>
                  <a:cubicBezTo>
                    <a:pt x="21649" y="41538"/>
                    <a:pt x="21030" y="42461"/>
                    <a:pt x="19793" y="42461"/>
                  </a:cubicBezTo>
                  <a:cubicBezTo>
                    <a:pt x="18556" y="42461"/>
                    <a:pt x="16082" y="43384"/>
                    <a:pt x="14845" y="42461"/>
                  </a:cubicBezTo>
                  <a:cubicBezTo>
                    <a:pt x="13608" y="41538"/>
                    <a:pt x="15463" y="39692"/>
                    <a:pt x="14845" y="38769"/>
                  </a:cubicBezTo>
                  <a:cubicBezTo>
                    <a:pt x="14226" y="38769"/>
                    <a:pt x="12989" y="38769"/>
                    <a:pt x="12371" y="39692"/>
                  </a:cubicBezTo>
                  <a:cubicBezTo>
                    <a:pt x="11752" y="39692"/>
                    <a:pt x="10515" y="39692"/>
                    <a:pt x="9896" y="39692"/>
                  </a:cubicBezTo>
                  <a:cubicBezTo>
                    <a:pt x="8659" y="40615"/>
                    <a:pt x="9278" y="42461"/>
                    <a:pt x="9278" y="42461"/>
                  </a:cubicBezTo>
                  <a:cubicBezTo>
                    <a:pt x="8041" y="42461"/>
                    <a:pt x="6804" y="41538"/>
                    <a:pt x="5567" y="42461"/>
                  </a:cubicBezTo>
                  <a:cubicBezTo>
                    <a:pt x="4948" y="43384"/>
                    <a:pt x="3711" y="44307"/>
                    <a:pt x="3092" y="45230"/>
                  </a:cubicBezTo>
                  <a:cubicBezTo>
                    <a:pt x="0" y="48000"/>
                    <a:pt x="7422" y="48000"/>
                    <a:pt x="7422" y="48923"/>
                  </a:cubicBezTo>
                  <a:cubicBezTo>
                    <a:pt x="6804" y="49846"/>
                    <a:pt x="4948" y="49846"/>
                    <a:pt x="6185" y="50769"/>
                  </a:cubicBezTo>
                  <a:cubicBezTo>
                    <a:pt x="6804" y="51692"/>
                    <a:pt x="6804" y="53538"/>
                    <a:pt x="7422" y="53538"/>
                  </a:cubicBezTo>
                  <a:cubicBezTo>
                    <a:pt x="9896" y="54461"/>
                    <a:pt x="11752" y="53538"/>
                    <a:pt x="14226" y="53538"/>
                  </a:cubicBezTo>
                  <a:cubicBezTo>
                    <a:pt x="14845" y="54461"/>
                    <a:pt x="15463" y="54461"/>
                    <a:pt x="16082" y="54461"/>
                  </a:cubicBezTo>
                  <a:cubicBezTo>
                    <a:pt x="17319" y="54461"/>
                    <a:pt x="16701" y="54461"/>
                    <a:pt x="17938" y="55384"/>
                  </a:cubicBezTo>
                  <a:cubicBezTo>
                    <a:pt x="17938" y="55384"/>
                    <a:pt x="19175" y="53538"/>
                    <a:pt x="19793" y="53538"/>
                  </a:cubicBezTo>
                  <a:cubicBezTo>
                    <a:pt x="20412" y="52615"/>
                    <a:pt x="21030" y="52615"/>
                    <a:pt x="21649" y="52615"/>
                  </a:cubicBezTo>
                  <a:cubicBezTo>
                    <a:pt x="22268" y="51692"/>
                    <a:pt x="22886" y="50769"/>
                    <a:pt x="22886" y="50769"/>
                  </a:cubicBezTo>
                  <a:cubicBezTo>
                    <a:pt x="23505" y="51692"/>
                    <a:pt x="24123" y="52615"/>
                    <a:pt x="23505" y="53538"/>
                  </a:cubicBezTo>
                  <a:cubicBezTo>
                    <a:pt x="22886" y="54461"/>
                    <a:pt x="22268" y="54461"/>
                    <a:pt x="23505" y="56307"/>
                  </a:cubicBezTo>
                  <a:cubicBezTo>
                    <a:pt x="24742" y="60000"/>
                    <a:pt x="23505" y="62769"/>
                    <a:pt x="20412" y="61846"/>
                  </a:cubicBezTo>
                  <a:cubicBezTo>
                    <a:pt x="20412" y="61846"/>
                    <a:pt x="19793" y="60923"/>
                    <a:pt x="19175" y="61846"/>
                  </a:cubicBezTo>
                  <a:cubicBezTo>
                    <a:pt x="18556" y="62769"/>
                    <a:pt x="17938" y="64615"/>
                    <a:pt x="17319" y="64615"/>
                  </a:cubicBezTo>
                  <a:cubicBezTo>
                    <a:pt x="16082" y="65538"/>
                    <a:pt x="12371" y="62769"/>
                    <a:pt x="12989" y="65538"/>
                  </a:cubicBezTo>
                  <a:cubicBezTo>
                    <a:pt x="12989" y="65538"/>
                    <a:pt x="11134" y="67384"/>
                    <a:pt x="11752" y="67384"/>
                  </a:cubicBezTo>
                  <a:cubicBezTo>
                    <a:pt x="11752" y="67384"/>
                    <a:pt x="12371" y="67384"/>
                    <a:pt x="12371" y="67384"/>
                  </a:cubicBezTo>
                  <a:cubicBezTo>
                    <a:pt x="12989" y="68307"/>
                    <a:pt x="11134" y="69230"/>
                    <a:pt x="10515" y="70153"/>
                  </a:cubicBezTo>
                  <a:cubicBezTo>
                    <a:pt x="9896" y="70153"/>
                    <a:pt x="9278" y="71076"/>
                    <a:pt x="9278" y="72000"/>
                  </a:cubicBezTo>
                  <a:cubicBezTo>
                    <a:pt x="8659" y="73846"/>
                    <a:pt x="9896" y="73846"/>
                    <a:pt x="8659" y="74769"/>
                  </a:cubicBezTo>
                  <a:cubicBezTo>
                    <a:pt x="7422" y="75692"/>
                    <a:pt x="8659" y="77538"/>
                    <a:pt x="9278" y="78461"/>
                  </a:cubicBezTo>
                  <a:cubicBezTo>
                    <a:pt x="9278" y="79384"/>
                    <a:pt x="11134" y="74769"/>
                    <a:pt x="11752" y="74769"/>
                  </a:cubicBezTo>
                  <a:cubicBezTo>
                    <a:pt x="11752" y="74769"/>
                    <a:pt x="10515" y="77538"/>
                    <a:pt x="10515" y="77538"/>
                  </a:cubicBezTo>
                  <a:cubicBezTo>
                    <a:pt x="9896" y="78461"/>
                    <a:pt x="11752" y="80307"/>
                    <a:pt x="12371" y="80307"/>
                  </a:cubicBezTo>
                  <a:cubicBezTo>
                    <a:pt x="12989" y="81230"/>
                    <a:pt x="12989" y="82153"/>
                    <a:pt x="13608" y="81230"/>
                  </a:cubicBezTo>
                  <a:cubicBezTo>
                    <a:pt x="14226" y="80307"/>
                    <a:pt x="14845" y="79384"/>
                    <a:pt x="14845" y="79384"/>
                  </a:cubicBezTo>
                  <a:cubicBezTo>
                    <a:pt x="14845" y="80307"/>
                    <a:pt x="15463" y="82153"/>
                    <a:pt x="16082" y="82153"/>
                  </a:cubicBezTo>
                  <a:cubicBezTo>
                    <a:pt x="14845" y="83076"/>
                    <a:pt x="14226" y="82153"/>
                    <a:pt x="13608" y="82153"/>
                  </a:cubicBezTo>
                  <a:cubicBezTo>
                    <a:pt x="12989" y="83076"/>
                    <a:pt x="12371" y="80307"/>
                    <a:pt x="11752" y="80307"/>
                  </a:cubicBezTo>
                  <a:cubicBezTo>
                    <a:pt x="11134" y="80307"/>
                    <a:pt x="9896" y="83076"/>
                    <a:pt x="11134" y="84000"/>
                  </a:cubicBezTo>
                  <a:cubicBezTo>
                    <a:pt x="12371" y="84923"/>
                    <a:pt x="12371" y="85846"/>
                    <a:pt x="13608" y="86769"/>
                  </a:cubicBezTo>
                  <a:cubicBezTo>
                    <a:pt x="14226" y="88615"/>
                    <a:pt x="15463" y="87692"/>
                    <a:pt x="16701" y="87692"/>
                  </a:cubicBezTo>
                  <a:cubicBezTo>
                    <a:pt x="17319" y="86769"/>
                    <a:pt x="18556" y="87692"/>
                    <a:pt x="18556" y="85846"/>
                  </a:cubicBezTo>
                  <a:cubicBezTo>
                    <a:pt x="18556" y="84000"/>
                    <a:pt x="19175" y="81230"/>
                    <a:pt x="20412" y="82153"/>
                  </a:cubicBezTo>
                  <a:cubicBezTo>
                    <a:pt x="20412" y="81230"/>
                    <a:pt x="19175" y="84923"/>
                    <a:pt x="19175" y="85846"/>
                  </a:cubicBezTo>
                  <a:cubicBezTo>
                    <a:pt x="19175" y="86769"/>
                    <a:pt x="21649" y="89538"/>
                    <a:pt x="21030" y="90461"/>
                  </a:cubicBezTo>
                  <a:cubicBezTo>
                    <a:pt x="19793" y="92307"/>
                    <a:pt x="21649" y="93230"/>
                    <a:pt x="21649" y="93230"/>
                  </a:cubicBezTo>
                  <a:cubicBezTo>
                    <a:pt x="21030" y="93230"/>
                    <a:pt x="19793" y="96000"/>
                    <a:pt x="19793" y="96000"/>
                  </a:cubicBezTo>
                  <a:cubicBezTo>
                    <a:pt x="20412" y="96923"/>
                    <a:pt x="23505" y="94153"/>
                    <a:pt x="23505" y="94153"/>
                  </a:cubicBezTo>
                  <a:cubicBezTo>
                    <a:pt x="23505" y="95076"/>
                    <a:pt x="22886" y="95076"/>
                    <a:pt x="22886" y="96000"/>
                  </a:cubicBezTo>
                  <a:cubicBezTo>
                    <a:pt x="22886" y="96000"/>
                    <a:pt x="24123" y="94153"/>
                    <a:pt x="24742" y="93230"/>
                  </a:cubicBezTo>
                  <a:cubicBezTo>
                    <a:pt x="25360" y="93230"/>
                    <a:pt x="27835" y="94153"/>
                    <a:pt x="27835" y="95076"/>
                  </a:cubicBezTo>
                  <a:cubicBezTo>
                    <a:pt x="28453" y="96000"/>
                    <a:pt x="29690" y="98769"/>
                    <a:pt x="29690" y="96923"/>
                  </a:cubicBezTo>
                  <a:cubicBezTo>
                    <a:pt x="29690" y="96000"/>
                    <a:pt x="30927" y="92307"/>
                    <a:pt x="30927" y="92307"/>
                  </a:cubicBezTo>
                  <a:cubicBezTo>
                    <a:pt x="30927" y="91384"/>
                    <a:pt x="32783" y="94153"/>
                    <a:pt x="32783" y="93230"/>
                  </a:cubicBezTo>
                  <a:cubicBezTo>
                    <a:pt x="32783" y="93230"/>
                    <a:pt x="30927" y="93230"/>
                    <a:pt x="30927" y="94153"/>
                  </a:cubicBezTo>
                  <a:cubicBezTo>
                    <a:pt x="30927" y="96000"/>
                    <a:pt x="32783" y="96000"/>
                    <a:pt x="33402" y="95076"/>
                  </a:cubicBezTo>
                  <a:cubicBezTo>
                    <a:pt x="34020" y="94153"/>
                    <a:pt x="34639" y="95076"/>
                    <a:pt x="35257" y="94153"/>
                  </a:cubicBezTo>
                  <a:cubicBezTo>
                    <a:pt x="35257" y="94153"/>
                    <a:pt x="36494" y="92307"/>
                    <a:pt x="36494" y="92307"/>
                  </a:cubicBezTo>
                  <a:cubicBezTo>
                    <a:pt x="36494" y="92307"/>
                    <a:pt x="35257" y="95076"/>
                    <a:pt x="34639" y="96000"/>
                  </a:cubicBezTo>
                  <a:cubicBezTo>
                    <a:pt x="34639" y="96923"/>
                    <a:pt x="34639" y="96923"/>
                    <a:pt x="34020" y="97846"/>
                  </a:cubicBezTo>
                  <a:cubicBezTo>
                    <a:pt x="34020" y="98769"/>
                    <a:pt x="34639" y="97846"/>
                    <a:pt x="34639" y="98769"/>
                  </a:cubicBezTo>
                  <a:cubicBezTo>
                    <a:pt x="34639" y="98769"/>
                    <a:pt x="34020" y="99692"/>
                    <a:pt x="33402" y="100615"/>
                  </a:cubicBezTo>
                  <a:cubicBezTo>
                    <a:pt x="33402" y="102461"/>
                    <a:pt x="33402" y="102461"/>
                    <a:pt x="34020" y="103384"/>
                  </a:cubicBezTo>
                  <a:cubicBezTo>
                    <a:pt x="34020" y="103384"/>
                    <a:pt x="32164" y="105230"/>
                    <a:pt x="31546" y="105230"/>
                  </a:cubicBezTo>
                  <a:cubicBezTo>
                    <a:pt x="30927" y="107076"/>
                    <a:pt x="30309" y="108000"/>
                    <a:pt x="29072" y="108923"/>
                  </a:cubicBezTo>
                  <a:cubicBezTo>
                    <a:pt x="27835" y="108923"/>
                    <a:pt x="26597" y="110769"/>
                    <a:pt x="25979" y="111692"/>
                  </a:cubicBezTo>
                  <a:cubicBezTo>
                    <a:pt x="25360" y="111692"/>
                    <a:pt x="25360" y="112615"/>
                    <a:pt x="24742" y="112615"/>
                  </a:cubicBezTo>
                  <a:cubicBezTo>
                    <a:pt x="24742" y="113538"/>
                    <a:pt x="25360" y="114461"/>
                    <a:pt x="25360" y="114461"/>
                  </a:cubicBezTo>
                  <a:cubicBezTo>
                    <a:pt x="24742" y="115384"/>
                    <a:pt x="22886" y="114461"/>
                    <a:pt x="22268" y="114461"/>
                  </a:cubicBezTo>
                  <a:cubicBezTo>
                    <a:pt x="20412" y="114461"/>
                    <a:pt x="19793" y="115384"/>
                    <a:pt x="18556" y="117230"/>
                  </a:cubicBezTo>
                  <a:cubicBezTo>
                    <a:pt x="17938" y="118153"/>
                    <a:pt x="18556" y="120000"/>
                    <a:pt x="19175" y="119076"/>
                  </a:cubicBezTo>
                  <a:cubicBezTo>
                    <a:pt x="20412" y="118153"/>
                    <a:pt x="21649" y="115384"/>
                    <a:pt x="22268" y="116307"/>
                  </a:cubicBezTo>
                  <a:cubicBezTo>
                    <a:pt x="22268" y="115384"/>
                    <a:pt x="21649" y="119076"/>
                    <a:pt x="23505" y="116307"/>
                  </a:cubicBezTo>
                  <a:cubicBezTo>
                    <a:pt x="23505" y="116307"/>
                    <a:pt x="24742" y="119076"/>
                    <a:pt x="25360" y="117230"/>
                  </a:cubicBezTo>
                  <a:cubicBezTo>
                    <a:pt x="25360" y="116307"/>
                    <a:pt x="24742" y="116307"/>
                    <a:pt x="25360" y="116307"/>
                  </a:cubicBezTo>
                  <a:cubicBezTo>
                    <a:pt x="25979" y="115384"/>
                    <a:pt x="25979" y="115384"/>
                    <a:pt x="26597" y="115384"/>
                  </a:cubicBezTo>
                  <a:cubicBezTo>
                    <a:pt x="27216" y="115384"/>
                    <a:pt x="27216" y="115384"/>
                    <a:pt x="27835" y="114461"/>
                  </a:cubicBezTo>
                  <a:cubicBezTo>
                    <a:pt x="28453" y="113538"/>
                    <a:pt x="29690" y="113538"/>
                    <a:pt x="30927" y="112615"/>
                  </a:cubicBezTo>
                  <a:cubicBezTo>
                    <a:pt x="32783" y="111692"/>
                    <a:pt x="30309" y="111692"/>
                    <a:pt x="31546" y="110769"/>
                  </a:cubicBezTo>
                  <a:cubicBezTo>
                    <a:pt x="32164" y="109846"/>
                    <a:pt x="32783" y="108923"/>
                    <a:pt x="33402" y="108923"/>
                  </a:cubicBezTo>
                  <a:cubicBezTo>
                    <a:pt x="34639" y="108000"/>
                    <a:pt x="35876" y="107076"/>
                    <a:pt x="36494" y="107076"/>
                  </a:cubicBezTo>
                  <a:cubicBezTo>
                    <a:pt x="38350" y="105230"/>
                    <a:pt x="37113" y="106153"/>
                    <a:pt x="37113" y="104307"/>
                  </a:cubicBezTo>
                  <a:cubicBezTo>
                    <a:pt x="37113" y="104307"/>
                    <a:pt x="42061" y="100615"/>
                    <a:pt x="42680" y="99692"/>
                  </a:cubicBezTo>
                  <a:cubicBezTo>
                    <a:pt x="43298" y="99692"/>
                    <a:pt x="44536" y="99692"/>
                    <a:pt x="44536" y="98769"/>
                  </a:cubicBezTo>
                  <a:cubicBezTo>
                    <a:pt x="44536" y="96000"/>
                    <a:pt x="45154" y="96923"/>
                    <a:pt x="46391" y="96000"/>
                  </a:cubicBezTo>
                  <a:cubicBezTo>
                    <a:pt x="48247" y="94153"/>
                    <a:pt x="42680" y="93230"/>
                    <a:pt x="45154" y="89538"/>
                  </a:cubicBezTo>
                  <a:cubicBezTo>
                    <a:pt x="46391" y="88615"/>
                    <a:pt x="47628" y="88615"/>
                    <a:pt x="48247" y="87692"/>
                  </a:cubicBezTo>
                  <a:cubicBezTo>
                    <a:pt x="48865" y="86769"/>
                    <a:pt x="48865" y="84000"/>
                    <a:pt x="47628" y="84000"/>
                  </a:cubicBezTo>
                  <a:cubicBezTo>
                    <a:pt x="48865" y="84000"/>
                    <a:pt x="48865" y="84923"/>
                    <a:pt x="50103" y="84000"/>
                  </a:cubicBezTo>
                  <a:cubicBezTo>
                    <a:pt x="50721" y="83076"/>
                    <a:pt x="51340" y="81230"/>
                    <a:pt x="52577" y="80307"/>
                  </a:cubicBezTo>
                  <a:cubicBezTo>
                    <a:pt x="53195" y="79384"/>
                    <a:pt x="54432" y="77538"/>
                    <a:pt x="55051" y="77538"/>
                  </a:cubicBezTo>
                  <a:cubicBezTo>
                    <a:pt x="55670" y="77538"/>
                    <a:pt x="58762" y="77538"/>
                    <a:pt x="58144" y="79384"/>
                  </a:cubicBezTo>
                  <a:cubicBezTo>
                    <a:pt x="57525" y="80307"/>
                    <a:pt x="56288" y="78461"/>
                    <a:pt x="55051" y="79384"/>
                  </a:cubicBezTo>
                  <a:cubicBezTo>
                    <a:pt x="53814" y="80307"/>
                    <a:pt x="53814" y="81230"/>
                    <a:pt x="53195" y="83076"/>
                  </a:cubicBezTo>
                  <a:cubicBezTo>
                    <a:pt x="53195" y="84923"/>
                    <a:pt x="51958" y="86769"/>
                    <a:pt x="51958" y="88615"/>
                  </a:cubicBezTo>
                  <a:cubicBezTo>
                    <a:pt x="51340" y="89538"/>
                    <a:pt x="53814" y="88615"/>
                    <a:pt x="53814" y="89538"/>
                  </a:cubicBezTo>
                  <a:cubicBezTo>
                    <a:pt x="53195" y="89538"/>
                    <a:pt x="50103" y="91384"/>
                    <a:pt x="52577" y="91384"/>
                  </a:cubicBezTo>
                  <a:cubicBezTo>
                    <a:pt x="54432" y="91384"/>
                    <a:pt x="55670" y="89538"/>
                    <a:pt x="57525" y="88615"/>
                  </a:cubicBezTo>
                  <a:cubicBezTo>
                    <a:pt x="58762" y="86769"/>
                    <a:pt x="60000" y="86769"/>
                    <a:pt x="61237" y="85846"/>
                  </a:cubicBezTo>
                  <a:cubicBezTo>
                    <a:pt x="63711" y="84923"/>
                    <a:pt x="62474" y="83076"/>
                    <a:pt x="62474" y="81230"/>
                  </a:cubicBezTo>
                  <a:cubicBezTo>
                    <a:pt x="61855" y="77538"/>
                    <a:pt x="67422" y="80307"/>
                    <a:pt x="68659" y="81230"/>
                  </a:cubicBezTo>
                  <a:cubicBezTo>
                    <a:pt x="69896" y="81230"/>
                    <a:pt x="70515" y="83076"/>
                    <a:pt x="71752" y="84000"/>
                  </a:cubicBezTo>
                  <a:cubicBezTo>
                    <a:pt x="71752" y="84000"/>
                    <a:pt x="72989" y="81230"/>
                    <a:pt x="73608" y="82153"/>
                  </a:cubicBezTo>
                  <a:cubicBezTo>
                    <a:pt x="73608" y="82153"/>
                    <a:pt x="73608" y="84000"/>
                    <a:pt x="73608" y="84923"/>
                  </a:cubicBezTo>
                  <a:cubicBezTo>
                    <a:pt x="74845" y="85846"/>
                    <a:pt x="75463" y="85846"/>
                    <a:pt x="76082" y="85846"/>
                  </a:cubicBezTo>
                  <a:cubicBezTo>
                    <a:pt x="77938" y="85846"/>
                    <a:pt x="79793" y="84923"/>
                    <a:pt x="81030" y="85846"/>
                  </a:cubicBezTo>
                  <a:cubicBezTo>
                    <a:pt x="81649" y="85846"/>
                    <a:pt x="82268" y="86769"/>
                    <a:pt x="82886" y="85846"/>
                  </a:cubicBezTo>
                  <a:cubicBezTo>
                    <a:pt x="83505" y="85846"/>
                    <a:pt x="83505" y="86769"/>
                    <a:pt x="84123" y="87692"/>
                  </a:cubicBezTo>
                  <a:cubicBezTo>
                    <a:pt x="84742" y="87692"/>
                    <a:pt x="85979" y="88615"/>
                    <a:pt x="86597" y="88615"/>
                  </a:cubicBezTo>
                  <a:cubicBezTo>
                    <a:pt x="87835" y="88615"/>
                    <a:pt x="88453" y="86769"/>
                    <a:pt x="89072" y="86769"/>
                  </a:cubicBezTo>
                  <a:cubicBezTo>
                    <a:pt x="90309" y="85846"/>
                    <a:pt x="89690" y="88615"/>
                    <a:pt x="89690" y="88615"/>
                  </a:cubicBezTo>
                  <a:cubicBezTo>
                    <a:pt x="89072" y="89538"/>
                    <a:pt x="89072" y="89538"/>
                    <a:pt x="89690" y="90461"/>
                  </a:cubicBezTo>
                  <a:cubicBezTo>
                    <a:pt x="91546" y="91384"/>
                    <a:pt x="92783" y="92307"/>
                    <a:pt x="94020" y="93230"/>
                  </a:cubicBezTo>
                  <a:cubicBezTo>
                    <a:pt x="95257" y="95076"/>
                    <a:pt x="96494" y="96923"/>
                    <a:pt x="97731" y="97846"/>
                  </a:cubicBezTo>
                  <a:cubicBezTo>
                    <a:pt x="98350" y="97846"/>
                    <a:pt x="98969" y="96923"/>
                    <a:pt x="99587" y="96923"/>
                  </a:cubicBezTo>
                  <a:cubicBezTo>
                    <a:pt x="100206" y="96000"/>
                    <a:pt x="98969" y="95076"/>
                    <a:pt x="98969" y="94153"/>
                  </a:cubicBezTo>
                  <a:cubicBezTo>
                    <a:pt x="98969" y="93230"/>
                    <a:pt x="100824" y="95076"/>
                    <a:pt x="100824" y="95076"/>
                  </a:cubicBezTo>
                  <a:cubicBezTo>
                    <a:pt x="100824" y="96000"/>
                    <a:pt x="102680" y="97846"/>
                    <a:pt x="103298" y="96923"/>
                  </a:cubicBezTo>
                  <a:cubicBezTo>
                    <a:pt x="103298" y="96923"/>
                    <a:pt x="102061" y="91384"/>
                    <a:pt x="102061" y="91384"/>
                  </a:cubicBezTo>
                  <a:cubicBezTo>
                    <a:pt x="102680" y="91384"/>
                    <a:pt x="103917" y="96000"/>
                    <a:pt x="104536" y="96000"/>
                  </a:cubicBezTo>
                  <a:cubicBezTo>
                    <a:pt x="104536" y="96923"/>
                    <a:pt x="105154" y="98769"/>
                    <a:pt x="105773" y="98769"/>
                  </a:cubicBezTo>
                  <a:cubicBezTo>
                    <a:pt x="106391" y="98769"/>
                    <a:pt x="107010" y="96923"/>
                    <a:pt x="107010" y="96923"/>
                  </a:cubicBezTo>
                  <a:cubicBezTo>
                    <a:pt x="105773" y="97846"/>
                    <a:pt x="109484" y="101538"/>
                    <a:pt x="109484" y="102461"/>
                  </a:cubicBezTo>
                  <a:cubicBezTo>
                    <a:pt x="108865" y="102461"/>
                    <a:pt x="108865" y="102461"/>
                    <a:pt x="108865" y="102461"/>
                  </a:cubicBezTo>
                  <a:cubicBezTo>
                    <a:pt x="108247" y="103384"/>
                    <a:pt x="109484" y="103384"/>
                    <a:pt x="109484" y="104307"/>
                  </a:cubicBezTo>
                  <a:cubicBezTo>
                    <a:pt x="109484" y="104307"/>
                    <a:pt x="108247" y="105230"/>
                    <a:pt x="108865" y="105230"/>
                  </a:cubicBezTo>
                  <a:cubicBezTo>
                    <a:pt x="109484" y="106153"/>
                    <a:pt x="110103" y="107076"/>
                    <a:pt x="110721" y="108000"/>
                  </a:cubicBezTo>
                  <a:cubicBezTo>
                    <a:pt x="111958" y="109846"/>
                    <a:pt x="112577" y="110769"/>
                    <a:pt x="113814" y="111692"/>
                  </a:cubicBezTo>
                  <a:cubicBezTo>
                    <a:pt x="113814" y="111692"/>
                    <a:pt x="112577" y="115384"/>
                    <a:pt x="113195" y="115384"/>
                  </a:cubicBezTo>
                  <a:cubicBezTo>
                    <a:pt x="113814" y="116307"/>
                    <a:pt x="113814" y="114461"/>
                    <a:pt x="113814" y="114461"/>
                  </a:cubicBezTo>
                  <a:cubicBezTo>
                    <a:pt x="114432" y="113538"/>
                    <a:pt x="114432" y="116307"/>
                    <a:pt x="115051" y="117230"/>
                  </a:cubicBezTo>
                  <a:cubicBezTo>
                    <a:pt x="115051" y="117230"/>
                    <a:pt x="115051" y="116307"/>
                    <a:pt x="115051" y="115384"/>
                  </a:cubicBezTo>
                  <a:cubicBezTo>
                    <a:pt x="115051" y="117230"/>
                    <a:pt x="118762" y="120000"/>
                    <a:pt x="119381" y="117230"/>
                  </a:cubicBezTo>
                  <a:cubicBezTo>
                    <a:pt x="119381" y="117230"/>
                    <a:pt x="119381" y="118153"/>
                    <a:pt x="119381" y="118153"/>
                  </a:cubicBezTo>
                  <a:cubicBezTo>
                    <a:pt x="119381" y="118153"/>
                    <a:pt x="120000" y="117230"/>
                    <a:pt x="120000" y="116307"/>
                  </a:cubicBezTo>
                  <a:cubicBezTo>
                    <a:pt x="119381" y="116307"/>
                    <a:pt x="120000" y="117230"/>
                    <a:pt x="120000" y="11630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1" name="Google Shape;728;gb0755e36db_0_0">
              <a:extLst>
                <a:ext uri="{FF2B5EF4-FFF2-40B4-BE49-F238E27FC236}">
                  <a16:creationId xmlns:a16="http://schemas.microsoft.com/office/drawing/2014/main" id="{767DD7D8-3CD0-C043-9344-1D233D077156}"/>
                </a:ext>
              </a:extLst>
            </p:cNvPr>
            <p:cNvSpPr/>
            <p:nvPr/>
          </p:nvSpPr>
          <p:spPr>
            <a:xfrm>
              <a:off x="6568827" y="7082011"/>
              <a:ext cx="2433900" cy="1207200"/>
            </a:xfrm>
            <a:custGeom>
              <a:avLst/>
              <a:gdLst/>
              <a:ahLst/>
              <a:cxnLst/>
              <a:rect l="l" t="t" r="r" b="b"/>
              <a:pathLst>
                <a:path w="120000" h="120000" extrusionOk="0">
                  <a:moveTo>
                    <a:pt x="28235" y="90629"/>
                  </a:moveTo>
                  <a:cubicBezTo>
                    <a:pt x="29480" y="90629"/>
                    <a:pt x="30726" y="90629"/>
                    <a:pt x="32387" y="90629"/>
                  </a:cubicBezTo>
                  <a:cubicBezTo>
                    <a:pt x="32802" y="90629"/>
                    <a:pt x="33633" y="90629"/>
                    <a:pt x="34048" y="90629"/>
                  </a:cubicBezTo>
                  <a:cubicBezTo>
                    <a:pt x="34463" y="90629"/>
                    <a:pt x="34463" y="88951"/>
                    <a:pt x="34878" y="88951"/>
                  </a:cubicBezTo>
                  <a:cubicBezTo>
                    <a:pt x="35294" y="88111"/>
                    <a:pt x="37785" y="88111"/>
                    <a:pt x="37785" y="88951"/>
                  </a:cubicBezTo>
                  <a:cubicBezTo>
                    <a:pt x="39031" y="90629"/>
                    <a:pt x="40276" y="92307"/>
                    <a:pt x="41522" y="93986"/>
                  </a:cubicBezTo>
                  <a:cubicBezTo>
                    <a:pt x="41522" y="93986"/>
                    <a:pt x="41937" y="96503"/>
                    <a:pt x="41937" y="97342"/>
                  </a:cubicBezTo>
                  <a:cubicBezTo>
                    <a:pt x="42352" y="99020"/>
                    <a:pt x="42352" y="99020"/>
                    <a:pt x="43598" y="99860"/>
                  </a:cubicBezTo>
                  <a:cubicBezTo>
                    <a:pt x="44429" y="100699"/>
                    <a:pt x="44844" y="101538"/>
                    <a:pt x="45259" y="99860"/>
                  </a:cubicBezTo>
                  <a:cubicBezTo>
                    <a:pt x="45674" y="97342"/>
                    <a:pt x="46089" y="97342"/>
                    <a:pt x="47335" y="98181"/>
                  </a:cubicBezTo>
                  <a:cubicBezTo>
                    <a:pt x="48166" y="98181"/>
                    <a:pt x="49411" y="99020"/>
                    <a:pt x="49411" y="100699"/>
                  </a:cubicBezTo>
                  <a:cubicBezTo>
                    <a:pt x="50242" y="103216"/>
                    <a:pt x="51072" y="104055"/>
                    <a:pt x="51903" y="106573"/>
                  </a:cubicBezTo>
                  <a:cubicBezTo>
                    <a:pt x="52733" y="108251"/>
                    <a:pt x="52318" y="111608"/>
                    <a:pt x="53564" y="112447"/>
                  </a:cubicBezTo>
                  <a:cubicBezTo>
                    <a:pt x="54394" y="114125"/>
                    <a:pt x="56055" y="114125"/>
                    <a:pt x="56885" y="114965"/>
                  </a:cubicBezTo>
                  <a:cubicBezTo>
                    <a:pt x="56885" y="114125"/>
                    <a:pt x="56055" y="108251"/>
                    <a:pt x="56055" y="108251"/>
                  </a:cubicBezTo>
                  <a:cubicBezTo>
                    <a:pt x="56885" y="109090"/>
                    <a:pt x="56470" y="106573"/>
                    <a:pt x="56885" y="106573"/>
                  </a:cubicBezTo>
                  <a:cubicBezTo>
                    <a:pt x="56885" y="105734"/>
                    <a:pt x="57716" y="105734"/>
                    <a:pt x="58131" y="104895"/>
                  </a:cubicBezTo>
                  <a:cubicBezTo>
                    <a:pt x="58546" y="104895"/>
                    <a:pt x="58961" y="102377"/>
                    <a:pt x="58961" y="102377"/>
                  </a:cubicBezTo>
                  <a:cubicBezTo>
                    <a:pt x="59377" y="103216"/>
                    <a:pt x="59792" y="103216"/>
                    <a:pt x="60207" y="102377"/>
                  </a:cubicBezTo>
                  <a:cubicBezTo>
                    <a:pt x="61038" y="101538"/>
                    <a:pt x="61453" y="101538"/>
                    <a:pt x="61868" y="99860"/>
                  </a:cubicBezTo>
                  <a:cubicBezTo>
                    <a:pt x="62698" y="99020"/>
                    <a:pt x="61453" y="99020"/>
                    <a:pt x="61453" y="98181"/>
                  </a:cubicBezTo>
                  <a:cubicBezTo>
                    <a:pt x="61453" y="98181"/>
                    <a:pt x="62698" y="99020"/>
                    <a:pt x="63114" y="98181"/>
                  </a:cubicBezTo>
                  <a:cubicBezTo>
                    <a:pt x="63944" y="97342"/>
                    <a:pt x="64359" y="97342"/>
                    <a:pt x="65190" y="97342"/>
                  </a:cubicBezTo>
                  <a:cubicBezTo>
                    <a:pt x="66020" y="97342"/>
                    <a:pt x="66435" y="99860"/>
                    <a:pt x="67266" y="99020"/>
                  </a:cubicBezTo>
                  <a:cubicBezTo>
                    <a:pt x="68512" y="97342"/>
                    <a:pt x="68927" y="99020"/>
                    <a:pt x="69757" y="99860"/>
                  </a:cubicBezTo>
                  <a:cubicBezTo>
                    <a:pt x="70588" y="100699"/>
                    <a:pt x="71003" y="99020"/>
                    <a:pt x="71418" y="99020"/>
                  </a:cubicBezTo>
                  <a:cubicBezTo>
                    <a:pt x="71833" y="98181"/>
                    <a:pt x="73079" y="99860"/>
                    <a:pt x="73079" y="100699"/>
                  </a:cubicBezTo>
                  <a:cubicBezTo>
                    <a:pt x="73494" y="101538"/>
                    <a:pt x="73910" y="100699"/>
                    <a:pt x="73494" y="99860"/>
                  </a:cubicBezTo>
                  <a:cubicBezTo>
                    <a:pt x="73494" y="99860"/>
                    <a:pt x="73079" y="99020"/>
                    <a:pt x="72664" y="99020"/>
                  </a:cubicBezTo>
                  <a:cubicBezTo>
                    <a:pt x="72249" y="98181"/>
                    <a:pt x="73079" y="98181"/>
                    <a:pt x="73079" y="98181"/>
                  </a:cubicBezTo>
                  <a:cubicBezTo>
                    <a:pt x="72664" y="96503"/>
                    <a:pt x="72664" y="95664"/>
                    <a:pt x="71833" y="96503"/>
                  </a:cubicBezTo>
                  <a:cubicBezTo>
                    <a:pt x="71833" y="96503"/>
                    <a:pt x="70173" y="96503"/>
                    <a:pt x="71003" y="94825"/>
                  </a:cubicBezTo>
                  <a:cubicBezTo>
                    <a:pt x="71833" y="94825"/>
                    <a:pt x="72249" y="95664"/>
                    <a:pt x="72664" y="95664"/>
                  </a:cubicBezTo>
                  <a:cubicBezTo>
                    <a:pt x="73910" y="94825"/>
                    <a:pt x="74740" y="94825"/>
                    <a:pt x="75986" y="94825"/>
                  </a:cubicBezTo>
                  <a:cubicBezTo>
                    <a:pt x="76401" y="94825"/>
                    <a:pt x="75986" y="94825"/>
                    <a:pt x="76401" y="95664"/>
                  </a:cubicBezTo>
                  <a:cubicBezTo>
                    <a:pt x="76401" y="95664"/>
                    <a:pt x="76816" y="95664"/>
                    <a:pt x="77231" y="94825"/>
                  </a:cubicBezTo>
                  <a:cubicBezTo>
                    <a:pt x="78062" y="94825"/>
                    <a:pt x="78892" y="94825"/>
                    <a:pt x="79723" y="94825"/>
                  </a:cubicBezTo>
                  <a:cubicBezTo>
                    <a:pt x="80553" y="94825"/>
                    <a:pt x="80553" y="96503"/>
                    <a:pt x="81384" y="97342"/>
                  </a:cubicBezTo>
                  <a:cubicBezTo>
                    <a:pt x="82214" y="99020"/>
                    <a:pt x="83044" y="97342"/>
                    <a:pt x="83875" y="96503"/>
                  </a:cubicBezTo>
                  <a:cubicBezTo>
                    <a:pt x="84290" y="96503"/>
                    <a:pt x="86782" y="101538"/>
                    <a:pt x="86782" y="102377"/>
                  </a:cubicBezTo>
                  <a:cubicBezTo>
                    <a:pt x="87197" y="103216"/>
                    <a:pt x="86366" y="104895"/>
                    <a:pt x="86782" y="105734"/>
                  </a:cubicBezTo>
                  <a:cubicBezTo>
                    <a:pt x="87197" y="107412"/>
                    <a:pt x="86782" y="107412"/>
                    <a:pt x="87197" y="109090"/>
                  </a:cubicBezTo>
                  <a:cubicBezTo>
                    <a:pt x="87197" y="109930"/>
                    <a:pt x="87612" y="110769"/>
                    <a:pt x="87612" y="110769"/>
                  </a:cubicBezTo>
                  <a:cubicBezTo>
                    <a:pt x="88027" y="110769"/>
                    <a:pt x="88027" y="111608"/>
                    <a:pt x="88442" y="111608"/>
                  </a:cubicBezTo>
                  <a:cubicBezTo>
                    <a:pt x="88858" y="112447"/>
                    <a:pt x="88442" y="114125"/>
                    <a:pt x="88858" y="114965"/>
                  </a:cubicBezTo>
                  <a:cubicBezTo>
                    <a:pt x="89273" y="115804"/>
                    <a:pt x="89688" y="115804"/>
                    <a:pt x="90103" y="117482"/>
                  </a:cubicBezTo>
                  <a:cubicBezTo>
                    <a:pt x="90934" y="120000"/>
                    <a:pt x="90519" y="117482"/>
                    <a:pt x="91349" y="118321"/>
                  </a:cubicBezTo>
                  <a:cubicBezTo>
                    <a:pt x="91349" y="118321"/>
                    <a:pt x="91349" y="120000"/>
                    <a:pt x="91349" y="120000"/>
                  </a:cubicBezTo>
                  <a:cubicBezTo>
                    <a:pt x="91764" y="120000"/>
                    <a:pt x="92179" y="114125"/>
                    <a:pt x="92179" y="113286"/>
                  </a:cubicBezTo>
                  <a:cubicBezTo>
                    <a:pt x="92179" y="110769"/>
                    <a:pt x="91764" y="109090"/>
                    <a:pt x="91349" y="105734"/>
                  </a:cubicBezTo>
                  <a:cubicBezTo>
                    <a:pt x="90519" y="103216"/>
                    <a:pt x="90519" y="100699"/>
                    <a:pt x="90103" y="98181"/>
                  </a:cubicBezTo>
                  <a:cubicBezTo>
                    <a:pt x="89273" y="96503"/>
                    <a:pt x="88858" y="93146"/>
                    <a:pt x="89273" y="90629"/>
                  </a:cubicBezTo>
                  <a:cubicBezTo>
                    <a:pt x="89688" y="88111"/>
                    <a:pt x="90519" y="86433"/>
                    <a:pt x="91764" y="84755"/>
                  </a:cubicBezTo>
                  <a:cubicBezTo>
                    <a:pt x="92179" y="83916"/>
                    <a:pt x="92595" y="83916"/>
                    <a:pt x="93010" y="83076"/>
                  </a:cubicBezTo>
                  <a:cubicBezTo>
                    <a:pt x="93425" y="82237"/>
                    <a:pt x="93840" y="80559"/>
                    <a:pt x="94256" y="80559"/>
                  </a:cubicBezTo>
                  <a:cubicBezTo>
                    <a:pt x="95086" y="78881"/>
                    <a:pt x="96332" y="78881"/>
                    <a:pt x="97162" y="77202"/>
                  </a:cubicBezTo>
                  <a:cubicBezTo>
                    <a:pt x="97577" y="76363"/>
                    <a:pt x="97993" y="74685"/>
                    <a:pt x="98823" y="74685"/>
                  </a:cubicBezTo>
                  <a:cubicBezTo>
                    <a:pt x="98823" y="74685"/>
                    <a:pt x="100484" y="74685"/>
                    <a:pt x="100069" y="73006"/>
                  </a:cubicBezTo>
                  <a:cubicBezTo>
                    <a:pt x="100069" y="73006"/>
                    <a:pt x="98823" y="73846"/>
                    <a:pt x="98823" y="73846"/>
                  </a:cubicBezTo>
                  <a:cubicBezTo>
                    <a:pt x="98823" y="73006"/>
                    <a:pt x="99653" y="73846"/>
                    <a:pt x="99238" y="72167"/>
                  </a:cubicBezTo>
                  <a:cubicBezTo>
                    <a:pt x="99238" y="72167"/>
                    <a:pt x="98823" y="71328"/>
                    <a:pt x="99238" y="71328"/>
                  </a:cubicBezTo>
                  <a:cubicBezTo>
                    <a:pt x="99238" y="70489"/>
                    <a:pt x="99238" y="71328"/>
                    <a:pt x="99653" y="70489"/>
                  </a:cubicBezTo>
                  <a:cubicBezTo>
                    <a:pt x="99238" y="71328"/>
                    <a:pt x="100069" y="72167"/>
                    <a:pt x="100069" y="71328"/>
                  </a:cubicBezTo>
                  <a:cubicBezTo>
                    <a:pt x="100484" y="71328"/>
                    <a:pt x="101730" y="69650"/>
                    <a:pt x="101314" y="68811"/>
                  </a:cubicBezTo>
                  <a:cubicBezTo>
                    <a:pt x="101314" y="69650"/>
                    <a:pt x="98823" y="68811"/>
                    <a:pt x="99238" y="67972"/>
                  </a:cubicBezTo>
                  <a:cubicBezTo>
                    <a:pt x="99238" y="67132"/>
                    <a:pt x="99653" y="68811"/>
                    <a:pt x="100069" y="67972"/>
                  </a:cubicBezTo>
                  <a:cubicBezTo>
                    <a:pt x="100069" y="67972"/>
                    <a:pt x="100899" y="67132"/>
                    <a:pt x="100899" y="67132"/>
                  </a:cubicBezTo>
                  <a:cubicBezTo>
                    <a:pt x="100899" y="67132"/>
                    <a:pt x="100484" y="66293"/>
                    <a:pt x="100484" y="65454"/>
                  </a:cubicBezTo>
                  <a:cubicBezTo>
                    <a:pt x="100899" y="64615"/>
                    <a:pt x="100899" y="63776"/>
                    <a:pt x="100069" y="63776"/>
                  </a:cubicBezTo>
                  <a:cubicBezTo>
                    <a:pt x="100069" y="63776"/>
                    <a:pt x="98408" y="62097"/>
                    <a:pt x="98408" y="62097"/>
                  </a:cubicBezTo>
                  <a:cubicBezTo>
                    <a:pt x="98823" y="61258"/>
                    <a:pt x="99238" y="62097"/>
                    <a:pt x="99653" y="62097"/>
                  </a:cubicBezTo>
                  <a:cubicBezTo>
                    <a:pt x="100069" y="61258"/>
                    <a:pt x="99238" y="59580"/>
                    <a:pt x="98823" y="59580"/>
                  </a:cubicBezTo>
                  <a:cubicBezTo>
                    <a:pt x="98408" y="58741"/>
                    <a:pt x="97993" y="57902"/>
                    <a:pt x="97993" y="57062"/>
                  </a:cubicBezTo>
                  <a:cubicBezTo>
                    <a:pt x="97577" y="56223"/>
                    <a:pt x="98823" y="54545"/>
                    <a:pt x="98408" y="53706"/>
                  </a:cubicBezTo>
                  <a:cubicBezTo>
                    <a:pt x="98823" y="54545"/>
                    <a:pt x="98408" y="55384"/>
                    <a:pt x="98408" y="56223"/>
                  </a:cubicBezTo>
                  <a:cubicBezTo>
                    <a:pt x="98408" y="56223"/>
                    <a:pt x="99238" y="57902"/>
                    <a:pt x="99238" y="57902"/>
                  </a:cubicBezTo>
                  <a:cubicBezTo>
                    <a:pt x="100069" y="56223"/>
                    <a:pt x="99238" y="52027"/>
                    <a:pt x="100484" y="51188"/>
                  </a:cubicBezTo>
                  <a:cubicBezTo>
                    <a:pt x="100069" y="51188"/>
                    <a:pt x="100069" y="55384"/>
                    <a:pt x="100484" y="56223"/>
                  </a:cubicBezTo>
                  <a:cubicBezTo>
                    <a:pt x="100484" y="57902"/>
                    <a:pt x="101314" y="57902"/>
                    <a:pt x="101314" y="59580"/>
                  </a:cubicBezTo>
                  <a:cubicBezTo>
                    <a:pt x="101314" y="60419"/>
                    <a:pt x="100069" y="62097"/>
                    <a:pt x="100484" y="62937"/>
                  </a:cubicBezTo>
                  <a:cubicBezTo>
                    <a:pt x="100484" y="62937"/>
                    <a:pt x="102975" y="57902"/>
                    <a:pt x="102560" y="56223"/>
                  </a:cubicBezTo>
                  <a:cubicBezTo>
                    <a:pt x="102560" y="54545"/>
                    <a:pt x="101730" y="53706"/>
                    <a:pt x="101730" y="52027"/>
                  </a:cubicBezTo>
                  <a:cubicBezTo>
                    <a:pt x="101314" y="51188"/>
                    <a:pt x="101730" y="48671"/>
                    <a:pt x="102560" y="49510"/>
                  </a:cubicBezTo>
                  <a:cubicBezTo>
                    <a:pt x="102145" y="48671"/>
                    <a:pt x="101730" y="51188"/>
                    <a:pt x="102145" y="52027"/>
                  </a:cubicBezTo>
                  <a:cubicBezTo>
                    <a:pt x="102975" y="53706"/>
                    <a:pt x="102975" y="54545"/>
                    <a:pt x="103806" y="52027"/>
                  </a:cubicBezTo>
                  <a:cubicBezTo>
                    <a:pt x="104221" y="51188"/>
                    <a:pt x="105051" y="48671"/>
                    <a:pt x="104636" y="46993"/>
                  </a:cubicBezTo>
                  <a:cubicBezTo>
                    <a:pt x="104636" y="46993"/>
                    <a:pt x="104221" y="46153"/>
                    <a:pt x="104636" y="45314"/>
                  </a:cubicBezTo>
                  <a:cubicBezTo>
                    <a:pt x="104636" y="45314"/>
                    <a:pt x="105051" y="43636"/>
                    <a:pt x="105051" y="43636"/>
                  </a:cubicBezTo>
                  <a:cubicBezTo>
                    <a:pt x="105051" y="43636"/>
                    <a:pt x="105051" y="45314"/>
                    <a:pt x="105051" y="45314"/>
                  </a:cubicBezTo>
                  <a:cubicBezTo>
                    <a:pt x="105051" y="45314"/>
                    <a:pt x="107128" y="42797"/>
                    <a:pt x="107958" y="42797"/>
                  </a:cubicBezTo>
                  <a:cubicBezTo>
                    <a:pt x="108373" y="41958"/>
                    <a:pt x="109204" y="42797"/>
                    <a:pt x="109619" y="42797"/>
                  </a:cubicBezTo>
                  <a:cubicBezTo>
                    <a:pt x="110449" y="41958"/>
                    <a:pt x="110034" y="41118"/>
                    <a:pt x="110034" y="40279"/>
                  </a:cubicBezTo>
                  <a:cubicBezTo>
                    <a:pt x="110449" y="40279"/>
                    <a:pt x="110449" y="41958"/>
                    <a:pt x="110865" y="41958"/>
                  </a:cubicBezTo>
                  <a:cubicBezTo>
                    <a:pt x="110865" y="41958"/>
                    <a:pt x="111695" y="41118"/>
                    <a:pt x="111695" y="41118"/>
                  </a:cubicBezTo>
                  <a:cubicBezTo>
                    <a:pt x="112525" y="42797"/>
                    <a:pt x="114186" y="38601"/>
                    <a:pt x="112941" y="38601"/>
                  </a:cubicBezTo>
                  <a:cubicBezTo>
                    <a:pt x="112941" y="38601"/>
                    <a:pt x="112941" y="40279"/>
                    <a:pt x="112525" y="40279"/>
                  </a:cubicBezTo>
                  <a:cubicBezTo>
                    <a:pt x="112110" y="40279"/>
                    <a:pt x="111280" y="36923"/>
                    <a:pt x="111280" y="36923"/>
                  </a:cubicBezTo>
                  <a:cubicBezTo>
                    <a:pt x="111695" y="36083"/>
                    <a:pt x="111280" y="35244"/>
                    <a:pt x="111695" y="34405"/>
                  </a:cubicBezTo>
                  <a:cubicBezTo>
                    <a:pt x="112110" y="32727"/>
                    <a:pt x="112525" y="31048"/>
                    <a:pt x="112941" y="30209"/>
                  </a:cubicBezTo>
                  <a:cubicBezTo>
                    <a:pt x="113356" y="30209"/>
                    <a:pt x="113771" y="29370"/>
                    <a:pt x="113771" y="29370"/>
                  </a:cubicBezTo>
                  <a:cubicBezTo>
                    <a:pt x="114602" y="30209"/>
                    <a:pt x="115017" y="27692"/>
                    <a:pt x="115432" y="26853"/>
                  </a:cubicBezTo>
                  <a:cubicBezTo>
                    <a:pt x="115432" y="26853"/>
                    <a:pt x="116262" y="27692"/>
                    <a:pt x="116678" y="26853"/>
                  </a:cubicBezTo>
                  <a:cubicBezTo>
                    <a:pt x="117508" y="26013"/>
                    <a:pt x="118339" y="26013"/>
                    <a:pt x="118754" y="25174"/>
                  </a:cubicBezTo>
                  <a:cubicBezTo>
                    <a:pt x="119169" y="25174"/>
                    <a:pt x="120000" y="24335"/>
                    <a:pt x="119584" y="23496"/>
                  </a:cubicBezTo>
                  <a:cubicBezTo>
                    <a:pt x="118754" y="21818"/>
                    <a:pt x="118754" y="20979"/>
                    <a:pt x="118339" y="20139"/>
                  </a:cubicBezTo>
                  <a:cubicBezTo>
                    <a:pt x="116678" y="19300"/>
                    <a:pt x="119169" y="11748"/>
                    <a:pt x="116678" y="11748"/>
                  </a:cubicBezTo>
                  <a:cubicBezTo>
                    <a:pt x="116262" y="10909"/>
                    <a:pt x="115847" y="12587"/>
                    <a:pt x="115432" y="11748"/>
                  </a:cubicBezTo>
                  <a:cubicBezTo>
                    <a:pt x="115017" y="10909"/>
                    <a:pt x="115017" y="10069"/>
                    <a:pt x="114602" y="10909"/>
                  </a:cubicBezTo>
                  <a:cubicBezTo>
                    <a:pt x="114186" y="11748"/>
                    <a:pt x="113771" y="13426"/>
                    <a:pt x="113356" y="14265"/>
                  </a:cubicBezTo>
                  <a:cubicBezTo>
                    <a:pt x="112941" y="15104"/>
                    <a:pt x="112941" y="16783"/>
                    <a:pt x="112525" y="17622"/>
                  </a:cubicBezTo>
                  <a:cubicBezTo>
                    <a:pt x="112525" y="19300"/>
                    <a:pt x="112110" y="21818"/>
                    <a:pt x="111280" y="21818"/>
                  </a:cubicBezTo>
                  <a:cubicBezTo>
                    <a:pt x="110449" y="21818"/>
                    <a:pt x="110449" y="23496"/>
                    <a:pt x="109619" y="23496"/>
                  </a:cubicBezTo>
                  <a:cubicBezTo>
                    <a:pt x="107543" y="23496"/>
                    <a:pt x="105467" y="23496"/>
                    <a:pt x="103391" y="23496"/>
                  </a:cubicBezTo>
                  <a:cubicBezTo>
                    <a:pt x="102560" y="23496"/>
                    <a:pt x="102560" y="23496"/>
                    <a:pt x="102145" y="24335"/>
                  </a:cubicBezTo>
                  <a:cubicBezTo>
                    <a:pt x="101730" y="26013"/>
                    <a:pt x="100069" y="27692"/>
                    <a:pt x="100069" y="28531"/>
                  </a:cubicBezTo>
                  <a:cubicBezTo>
                    <a:pt x="100484" y="31048"/>
                    <a:pt x="99238" y="32727"/>
                    <a:pt x="98408" y="32727"/>
                  </a:cubicBezTo>
                  <a:cubicBezTo>
                    <a:pt x="97577" y="32727"/>
                    <a:pt x="97162" y="31888"/>
                    <a:pt x="96332" y="31888"/>
                  </a:cubicBezTo>
                  <a:cubicBezTo>
                    <a:pt x="95501" y="31888"/>
                    <a:pt x="94671" y="32727"/>
                    <a:pt x="94256" y="32727"/>
                  </a:cubicBezTo>
                  <a:cubicBezTo>
                    <a:pt x="94256" y="32727"/>
                    <a:pt x="94256" y="35244"/>
                    <a:pt x="94671" y="35244"/>
                  </a:cubicBezTo>
                  <a:cubicBezTo>
                    <a:pt x="94256" y="36083"/>
                    <a:pt x="93840" y="36923"/>
                    <a:pt x="93010" y="37762"/>
                  </a:cubicBezTo>
                  <a:cubicBezTo>
                    <a:pt x="92179" y="38601"/>
                    <a:pt x="90934" y="40279"/>
                    <a:pt x="89688" y="41118"/>
                  </a:cubicBezTo>
                  <a:cubicBezTo>
                    <a:pt x="88442" y="41958"/>
                    <a:pt x="87197" y="41958"/>
                    <a:pt x="85951" y="41118"/>
                  </a:cubicBezTo>
                  <a:cubicBezTo>
                    <a:pt x="85536" y="40279"/>
                    <a:pt x="85121" y="39440"/>
                    <a:pt x="85536" y="38601"/>
                  </a:cubicBezTo>
                  <a:cubicBezTo>
                    <a:pt x="85536" y="38601"/>
                    <a:pt x="85951" y="36923"/>
                    <a:pt x="86366" y="36923"/>
                  </a:cubicBezTo>
                  <a:cubicBezTo>
                    <a:pt x="86366" y="36923"/>
                    <a:pt x="86366" y="37762"/>
                    <a:pt x="86366" y="38601"/>
                  </a:cubicBezTo>
                  <a:cubicBezTo>
                    <a:pt x="87197" y="35244"/>
                    <a:pt x="87612" y="32727"/>
                    <a:pt x="86782" y="29370"/>
                  </a:cubicBezTo>
                  <a:cubicBezTo>
                    <a:pt x="86366" y="28531"/>
                    <a:pt x="85536" y="30209"/>
                    <a:pt x="85121" y="30209"/>
                  </a:cubicBezTo>
                  <a:cubicBezTo>
                    <a:pt x="84705" y="31048"/>
                    <a:pt x="84705" y="30209"/>
                    <a:pt x="84290" y="30209"/>
                  </a:cubicBezTo>
                  <a:cubicBezTo>
                    <a:pt x="83875" y="29370"/>
                    <a:pt x="84705" y="28531"/>
                    <a:pt x="84705" y="28531"/>
                  </a:cubicBezTo>
                  <a:cubicBezTo>
                    <a:pt x="86366" y="25174"/>
                    <a:pt x="85121" y="21818"/>
                    <a:pt x="83460" y="20979"/>
                  </a:cubicBezTo>
                  <a:cubicBezTo>
                    <a:pt x="82214" y="20139"/>
                    <a:pt x="82214" y="20979"/>
                    <a:pt x="81384" y="21818"/>
                  </a:cubicBezTo>
                  <a:cubicBezTo>
                    <a:pt x="81384" y="22657"/>
                    <a:pt x="81384" y="22657"/>
                    <a:pt x="81384" y="23496"/>
                  </a:cubicBezTo>
                  <a:cubicBezTo>
                    <a:pt x="81384" y="24335"/>
                    <a:pt x="80553" y="23496"/>
                    <a:pt x="80138" y="23496"/>
                  </a:cubicBezTo>
                  <a:cubicBezTo>
                    <a:pt x="79723" y="23496"/>
                    <a:pt x="78892" y="30209"/>
                    <a:pt x="78892" y="31048"/>
                  </a:cubicBezTo>
                  <a:cubicBezTo>
                    <a:pt x="79307" y="35244"/>
                    <a:pt x="79723" y="37762"/>
                    <a:pt x="78062" y="39440"/>
                  </a:cubicBezTo>
                  <a:cubicBezTo>
                    <a:pt x="78062" y="40279"/>
                    <a:pt x="76816" y="41118"/>
                    <a:pt x="76816" y="40279"/>
                  </a:cubicBezTo>
                  <a:cubicBezTo>
                    <a:pt x="76816" y="38601"/>
                    <a:pt x="76401" y="36923"/>
                    <a:pt x="76401" y="35244"/>
                  </a:cubicBezTo>
                  <a:cubicBezTo>
                    <a:pt x="76401" y="34405"/>
                    <a:pt x="77231" y="25174"/>
                    <a:pt x="77231" y="25174"/>
                  </a:cubicBezTo>
                  <a:cubicBezTo>
                    <a:pt x="76816" y="25174"/>
                    <a:pt x="75986" y="26853"/>
                    <a:pt x="75986" y="26013"/>
                  </a:cubicBezTo>
                  <a:cubicBezTo>
                    <a:pt x="75986" y="25174"/>
                    <a:pt x="77231" y="21818"/>
                    <a:pt x="77647" y="20979"/>
                  </a:cubicBezTo>
                  <a:cubicBezTo>
                    <a:pt x="78062" y="19300"/>
                    <a:pt x="79307" y="19300"/>
                    <a:pt x="80138" y="18461"/>
                  </a:cubicBezTo>
                  <a:cubicBezTo>
                    <a:pt x="81384" y="18461"/>
                    <a:pt x="82629" y="19300"/>
                    <a:pt x="83875" y="19300"/>
                  </a:cubicBezTo>
                  <a:cubicBezTo>
                    <a:pt x="85121" y="19300"/>
                    <a:pt x="83460" y="16783"/>
                    <a:pt x="82629" y="16783"/>
                  </a:cubicBezTo>
                  <a:cubicBezTo>
                    <a:pt x="81799" y="16783"/>
                    <a:pt x="82629" y="14265"/>
                    <a:pt x="81384" y="14265"/>
                  </a:cubicBezTo>
                  <a:cubicBezTo>
                    <a:pt x="80553" y="15104"/>
                    <a:pt x="79723" y="15944"/>
                    <a:pt x="78477" y="15944"/>
                  </a:cubicBezTo>
                  <a:cubicBezTo>
                    <a:pt x="77647" y="15944"/>
                    <a:pt x="76816" y="14265"/>
                    <a:pt x="75986" y="13426"/>
                  </a:cubicBezTo>
                  <a:cubicBezTo>
                    <a:pt x="75986" y="13426"/>
                    <a:pt x="74740" y="13426"/>
                    <a:pt x="75155" y="12587"/>
                  </a:cubicBezTo>
                  <a:cubicBezTo>
                    <a:pt x="75570" y="12587"/>
                    <a:pt x="76401" y="11748"/>
                    <a:pt x="76401" y="10909"/>
                  </a:cubicBezTo>
                  <a:cubicBezTo>
                    <a:pt x="76401" y="10909"/>
                    <a:pt x="73079" y="13426"/>
                    <a:pt x="72664" y="13426"/>
                  </a:cubicBezTo>
                  <a:cubicBezTo>
                    <a:pt x="72249" y="14265"/>
                    <a:pt x="71833" y="15104"/>
                    <a:pt x="71418" y="15104"/>
                  </a:cubicBezTo>
                  <a:cubicBezTo>
                    <a:pt x="70588" y="15104"/>
                    <a:pt x="70588" y="13426"/>
                    <a:pt x="69757" y="13426"/>
                  </a:cubicBezTo>
                  <a:cubicBezTo>
                    <a:pt x="69342" y="13426"/>
                    <a:pt x="67266" y="15104"/>
                    <a:pt x="68512" y="12587"/>
                  </a:cubicBezTo>
                  <a:cubicBezTo>
                    <a:pt x="69757" y="10909"/>
                    <a:pt x="71003" y="9230"/>
                    <a:pt x="72249" y="7552"/>
                  </a:cubicBezTo>
                  <a:cubicBezTo>
                    <a:pt x="71418" y="7552"/>
                    <a:pt x="70588" y="5874"/>
                    <a:pt x="69757" y="7552"/>
                  </a:cubicBezTo>
                  <a:cubicBezTo>
                    <a:pt x="68512" y="8391"/>
                    <a:pt x="68096" y="6713"/>
                    <a:pt x="66851" y="5874"/>
                  </a:cubicBezTo>
                  <a:cubicBezTo>
                    <a:pt x="66435" y="5874"/>
                    <a:pt x="66020" y="5034"/>
                    <a:pt x="65605" y="4195"/>
                  </a:cubicBezTo>
                  <a:cubicBezTo>
                    <a:pt x="64775" y="4195"/>
                    <a:pt x="64359" y="5034"/>
                    <a:pt x="63529" y="5034"/>
                  </a:cubicBezTo>
                  <a:cubicBezTo>
                    <a:pt x="63114" y="4195"/>
                    <a:pt x="62283" y="4195"/>
                    <a:pt x="62283" y="2517"/>
                  </a:cubicBezTo>
                  <a:cubicBezTo>
                    <a:pt x="62283" y="2517"/>
                    <a:pt x="61453" y="0"/>
                    <a:pt x="61453" y="839"/>
                  </a:cubicBezTo>
                  <a:cubicBezTo>
                    <a:pt x="61038" y="839"/>
                    <a:pt x="61453" y="3356"/>
                    <a:pt x="61038" y="3356"/>
                  </a:cubicBezTo>
                  <a:cubicBezTo>
                    <a:pt x="60622" y="3356"/>
                    <a:pt x="60207" y="3356"/>
                    <a:pt x="60207" y="3356"/>
                  </a:cubicBezTo>
                  <a:cubicBezTo>
                    <a:pt x="58961" y="3356"/>
                    <a:pt x="57716" y="3356"/>
                    <a:pt x="56470" y="3356"/>
                  </a:cubicBezTo>
                  <a:cubicBezTo>
                    <a:pt x="51903" y="3356"/>
                    <a:pt x="47750" y="3356"/>
                    <a:pt x="43598" y="3356"/>
                  </a:cubicBezTo>
                  <a:cubicBezTo>
                    <a:pt x="33217" y="3356"/>
                    <a:pt x="22837" y="3356"/>
                    <a:pt x="12456" y="3356"/>
                  </a:cubicBezTo>
                  <a:cubicBezTo>
                    <a:pt x="9965" y="3356"/>
                    <a:pt x="7058" y="3356"/>
                    <a:pt x="4567" y="3356"/>
                  </a:cubicBezTo>
                  <a:cubicBezTo>
                    <a:pt x="4982" y="4195"/>
                    <a:pt x="5813" y="10909"/>
                    <a:pt x="4567" y="11748"/>
                  </a:cubicBezTo>
                  <a:cubicBezTo>
                    <a:pt x="3737" y="11748"/>
                    <a:pt x="3321" y="11748"/>
                    <a:pt x="4152" y="10069"/>
                  </a:cubicBezTo>
                  <a:cubicBezTo>
                    <a:pt x="4982" y="7552"/>
                    <a:pt x="3737" y="7552"/>
                    <a:pt x="2906" y="7552"/>
                  </a:cubicBezTo>
                  <a:cubicBezTo>
                    <a:pt x="2076" y="7552"/>
                    <a:pt x="830" y="5874"/>
                    <a:pt x="415" y="5874"/>
                  </a:cubicBezTo>
                  <a:cubicBezTo>
                    <a:pt x="0" y="6713"/>
                    <a:pt x="830" y="10069"/>
                    <a:pt x="830" y="10069"/>
                  </a:cubicBezTo>
                  <a:cubicBezTo>
                    <a:pt x="1245" y="12587"/>
                    <a:pt x="1660" y="13426"/>
                    <a:pt x="1660" y="15104"/>
                  </a:cubicBezTo>
                  <a:cubicBezTo>
                    <a:pt x="1660" y="15944"/>
                    <a:pt x="2906" y="17622"/>
                    <a:pt x="3321" y="17622"/>
                  </a:cubicBezTo>
                  <a:cubicBezTo>
                    <a:pt x="2906" y="17622"/>
                    <a:pt x="2491" y="17622"/>
                    <a:pt x="2076" y="18461"/>
                  </a:cubicBezTo>
                  <a:cubicBezTo>
                    <a:pt x="1660" y="19300"/>
                    <a:pt x="2076" y="20139"/>
                    <a:pt x="2076" y="20979"/>
                  </a:cubicBezTo>
                  <a:cubicBezTo>
                    <a:pt x="2076" y="23496"/>
                    <a:pt x="2076" y="25174"/>
                    <a:pt x="1660" y="26853"/>
                  </a:cubicBezTo>
                  <a:cubicBezTo>
                    <a:pt x="1660" y="29370"/>
                    <a:pt x="1245" y="31048"/>
                    <a:pt x="830" y="33566"/>
                  </a:cubicBezTo>
                  <a:cubicBezTo>
                    <a:pt x="415" y="36083"/>
                    <a:pt x="1245" y="38601"/>
                    <a:pt x="1660" y="41118"/>
                  </a:cubicBezTo>
                  <a:cubicBezTo>
                    <a:pt x="1660" y="43636"/>
                    <a:pt x="1245" y="45314"/>
                    <a:pt x="1245" y="46993"/>
                  </a:cubicBezTo>
                  <a:cubicBezTo>
                    <a:pt x="1245" y="47832"/>
                    <a:pt x="1660" y="48671"/>
                    <a:pt x="1660" y="49510"/>
                  </a:cubicBezTo>
                  <a:cubicBezTo>
                    <a:pt x="2076" y="50349"/>
                    <a:pt x="2076" y="52027"/>
                    <a:pt x="2076" y="52867"/>
                  </a:cubicBezTo>
                  <a:cubicBezTo>
                    <a:pt x="2491" y="55384"/>
                    <a:pt x="3737" y="56223"/>
                    <a:pt x="4152" y="58741"/>
                  </a:cubicBezTo>
                  <a:cubicBezTo>
                    <a:pt x="4567" y="60419"/>
                    <a:pt x="4567" y="59580"/>
                    <a:pt x="4982" y="58741"/>
                  </a:cubicBezTo>
                  <a:cubicBezTo>
                    <a:pt x="4982" y="58741"/>
                    <a:pt x="5397" y="61258"/>
                    <a:pt x="5397" y="61258"/>
                  </a:cubicBezTo>
                  <a:cubicBezTo>
                    <a:pt x="5397" y="61258"/>
                    <a:pt x="4982" y="60419"/>
                    <a:pt x="4982" y="61258"/>
                  </a:cubicBezTo>
                  <a:cubicBezTo>
                    <a:pt x="4982" y="62097"/>
                    <a:pt x="4982" y="62937"/>
                    <a:pt x="5397" y="63776"/>
                  </a:cubicBezTo>
                  <a:cubicBezTo>
                    <a:pt x="5813" y="63776"/>
                    <a:pt x="5813" y="63776"/>
                    <a:pt x="6228" y="64615"/>
                  </a:cubicBezTo>
                  <a:cubicBezTo>
                    <a:pt x="6643" y="65454"/>
                    <a:pt x="5813" y="66293"/>
                    <a:pt x="6228" y="67132"/>
                  </a:cubicBezTo>
                  <a:cubicBezTo>
                    <a:pt x="7058" y="69650"/>
                    <a:pt x="8719" y="71328"/>
                    <a:pt x="8719" y="73846"/>
                  </a:cubicBezTo>
                  <a:cubicBezTo>
                    <a:pt x="9134" y="75524"/>
                    <a:pt x="9550" y="75524"/>
                    <a:pt x="10380" y="76363"/>
                  </a:cubicBezTo>
                  <a:cubicBezTo>
                    <a:pt x="11211" y="77202"/>
                    <a:pt x="12041" y="78041"/>
                    <a:pt x="12871" y="78041"/>
                  </a:cubicBezTo>
                  <a:cubicBezTo>
                    <a:pt x="13702" y="78041"/>
                    <a:pt x="14532" y="79720"/>
                    <a:pt x="14948" y="80559"/>
                  </a:cubicBezTo>
                  <a:cubicBezTo>
                    <a:pt x="14948" y="81398"/>
                    <a:pt x="16608" y="84755"/>
                    <a:pt x="16193" y="85594"/>
                  </a:cubicBezTo>
                  <a:cubicBezTo>
                    <a:pt x="17854" y="84755"/>
                    <a:pt x="19930" y="83916"/>
                    <a:pt x="21591" y="84755"/>
                  </a:cubicBezTo>
                  <a:cubicBezTo>
                    <a:pt x="24083" y="86433"/>
                    <a:pt x="26159" y="88951"/>
                    <a:pt x="28235" y="9062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2" name="Google Shape;729;gb0755e36db_0_0">
              <a:extLst>
                <a:ext uri="{FF2B5EF4-FFF2-40B4-BE49-F238E27FC236}">
                  <a16:creationId xmlns:a16="http://schemas.microsoft.com/office/drawing/2014/main" id="{947EAA3C-249E-D045-8C8E-9736A39E77D7}"/>
                </a:ext>
              </a:extLst>
            </p:cNvPr>
            <p:cNvSpPr/>
            <p:nvPr/>
          </p:nvSpPr>
          <p:spPr>
            <a:xfrm>
              <a:off x="5887766" y="5630428"/>
              <a:ext cx="3594900" cy="1848300"/>
            </a:xfrm>
            <a:custGeom>
              <a:avLst/>
              <a:gdLst/>
              <a:ahLst/>
              <a:cxnLst/>
              <a:rect l="l" t="t" r="r" b="b"/>
              <a:pathLst>
                <a:path w="120000" h="120000" extrusionOk="0">
                  <a:moveTo>
                    <a:pt x="64355" y="95342"/>
                  </a:moveTo>
                  <a:cubicBezTo>
                    <a:pt x="64355" y="95342"/>
                    <a:pt x="64355" y="94794"/>
                    <a:pt x="64355" y="94794"/>
                  </a:cubicBezTo>
                  <a:cubicBezTo>
                    <a:pt x="64355" y="94794"/>
                    <a:pt x="65199" y="96986"/>
                    <a:pt x="65199" y="96986"/>
                  </a:cubicBezTo>
                  <a:cubicBezTo>
                    <a:pt x="65761" y="96986"/>
                    <a:pt x="66042" y="97534"/>
                    <a:pt x="66323" y="97534"/>
                  </a:cubicBezTo>
                  <a:cubicBezTo>
                    <a:pt x="66885" y="97534"/>
                    <a:pt x="66885" y="96986"/>
                    <a:pt x="67166" y="97534"/>
                  </a:cubicBezTo>
                  <a:cubicBezTo>
                    <a:pt x="68009" y="98082"/>
                    <a:pt x="68571" y="98630"/>
                    <a:pt x="69133" y="99178"/>
                  </a:cubicBezTo>
                  <a:cubicBezTo>
                    <a:pt x="69414" y="99726"/>
                    <a:pt x="69695" y="99178"/>
                    <a:pt x="69976" y="99178"/>
                  </a:cubicBezTo>
                  <a:cubicBezTo>
                    <a:pt x="70257" y="98630"/>
                    <a:pt x="70538" y="98630"/>
                    <a:pt x="70819" y="98630"/>
                  </a:cubicBezTo>
                  <a:cubicBezTo>
                    <a:pt x="71100" y="98630"/>
                    <a:pt x="71381" y="99178"/>
                    <a:pt x="71662" y="99178"/>
                  </a:cubicBezTo>
                  <a:cubicBezTo>
                    <a:pt x="72224" y="99178"/>
                    <a:pt x="72505" y="98630"/>
                    <a:pt x="72786" y="98082"/>
                  </a:cubicBezTo>
                  <a:cubicBezTo>
                    <a:pt x="73067" y="97534"/>
                    <a:pt x="73911" y="95890"/>
                    <a:pt x="74192" y="95890"/>
                  </a:cubicBezTo>
                  <a:cubicBezTo>
                    <a:pt x="74192" y="95890"/>
                    <a:pt x="74473" y="96438"/>
                    <a:pt x="74473" y="96438"/>
                  </a:cubicBezTo>
                  <a:cubicBezTo>
                    <a:pt x="75035" y="96438"/>
                    <a:pt x="75316" y="96438"/>
                    <a:pt x="75597" y="96438"/>
                  </a:cubicBezTo>
                  <a:cubicBezTo>
                    <a:pt x="76721" y="96438"/>
                    <a:pt x="76440" y="98082"/>
                    <a:pt x="77002" y="99178"/>
                  </a:cubicBezTo>
                  <a:cubicBezTo>
                    <a:pt x="77283" y="99726"/>
                    <a:pt x="78407" y="99178"/>
                    <a:pt x="78407" y="100273"/>
                  </a:cubicBezTo>
                  <a:cubicBezTo>
                    <a:pt x="78407" y="101369"/>
                    <a:pt x="78688" y="102465"/>
                    <a:pt x="78969" y="103561"/>
                  </a:cubicBezTo>
                  <a:cubicBezTo>
                    <a:pt x="78969" y="106301"/>
                    <a:pt x="81498" y="105753"/>
                    <a:pt x="82341" y="106301"/>
                  </a:cubicBezTo>
                  <a:cubicBezTo>
                    <a:pt x="82903" y="106301"/>
                    <a:pt x="83747" y="106301"/>
                    <a:pt x="84028" y="106849"/>
                  </a:cubicBezTo>
                  <a:cubicBezTo>
                    <a:pt x="84309" y="107397"/>
                    <a:pt x="85714" y="110136"/>
                    <a:pt x="85433" y="110136"/>
                  </a:cubicBezTo>
                  <a:cubicBezTo>
                    <a:pt x="84871" y="111232"/>
                    <a:pt x="84871" y="111232"/>
                    <a:pt x="84309" y="110684"/>
                  </a:cubicBezTo>
                  <a:cubicBezTo>
                    <a:pt x="84028" y="110136"/>
                    <a:pt x="82903" y="109041"/>
                    <a:pt x="82903" y="109041"/>
                  </a:cubicBezTo>
                  <a:cubicBezTo>
                    <a:pt x="82903" y="109589"/>
                    <a:pt x="83747" y="110136"/>
                    <a:pt x="83466" y="111232"/>
                  </a:cubicBezTo>
                  <a:cubicBezTo>
                    <a:pt x="83185" y="111780"/>
                    <a:pt x="82903" y="112876"/>
                    <a:pt x="82903" y="113424"/>
                  </a:cubicBezTo>
                  <a:cubicBezTo>
                    <a:pt x="82903" y="114520"/>
                    <a:pt x="82903" y="115068"/>
                    <a:pt x="82622" y="115616"/>
                  </a:cubicBezTo>
                  <a:cubicBezTo>
                    <a:pt x="82622" y="116164"/>
                    <a:pt x="81779" y="116712"/>
                    <a:pt x="81779" y="116712"/>
                  </a:cubicBezTo>
                  <a:cubicBezTo>
                    <a:pt x="81498" y="117260"/>
                    <a:pt x="80655" y="120000"/>
                    <a:pt x="81779" y="120000"/>
                  </a:cubicBezTo>
                  <a:cubicBezTo>
                    <a:pt x="82060" y="120000"/>
                    <a:pt x="82622" y="118904"/>
                    <a:pt x="83185" y="117808"/>
                  </a:cubicBezTo>
                  <a:cubicBezTo>
                    <a:pt x="83747" y="117260"/>
                    <a:pt x="84028" y="118356"/>
                    <a:pt x="84590" y="117808"/>
                  </a:cubicBezTo>
                  <a:cubicBezTo>
                    <a:pt x="85433" y="117808"/>
                    <a:pt x="85714" y="116712"/>
                    <a:pt x="86557" y="116712"/>
                  </a:cubicBezTo>
                  <a:cubicBezTo>
                    <a:pt x="86557" y="115616"/>
                    <a:pt x="86557" y="116164"/>
                    <a:pt x="85995" y="115616"/>
                  </a:cubicBezTo>
                  <a:cubicBezTo>
                    <a:pt x="85714" y="115616"/>
                    <a:pt x="85714" y="115068"/>
                    <a:pt x="85995" y="115068"/>
                  </a:cubicBezTo>
                  <a:cubicBezTo>
                    <a:pt x="86276" y="113972"/>
                    <a:pt x="86557" y="113424"/>
                    <a:pt x="87400" y="113424"/>
                  </a:cubicBezTo>
                  <a:cubicBezTo>
                    <a:pt x="87681" y="113424"/>
                    <a:pt x="88524" y="112328"/>
                    <a:pt x="89086" y="112876"/>
                  </a:cubicBezTo>
                  <a:cubicBezTo>
                    <a:pt x="89648" y="113424"/>
                    <a:pt x="89929" y="111232"/>
                    <a:pt x="90491" y="112876"/>
                  </a:cubicBezTo>
                  <a:cubicBezTo>
                    <a:pt x="91053" y="111780"/>
                    <a:pt x="91334" y="111232"/>
                    <a:pt x="91896" y="110136"/>
                  </a:cubicBezTo>
                  <a:cubicBezTo>
                    <a:pt x="92459" y="109589"/>
                    <a:pt x="92740" y="109589"/>
                    <a:pt x="93302" y="109589"/>
                  </a:cubicBezTo>
                  <a:cubicBezTo>
                    <a:pt x="94145" y="109589"/>
                    <a:pt x="95269" y="109589"/>
                    <a:pt x="96112" y="109589"/>
                  </a:cubicBezTo>
                  <a:cubicBezTo>
                    <a:pt x="96955" y="109589"/>
                    <a:pt x="97236" y="110136"/>
                    <a:pt x="97517" y="109041"/>
                  </a:cubicBezTo>
                  <a:cubicBezTo>
                    <a:pt x="97798" y="108493"/>
                    <a:pt x="98079" y="109041"/>
                    <a:pt x="98360" y="108493"/>
                  </a:cubicBezTo>
                  <a:cubicBezTo>
                    <a:pt x="98641" y="107397"/>
                    <a:pt x="98922" y="106849"/>
                    <a:pt x="98922" y="105753"/>
                  </a:cubicBezTo>
                  <a:cubicBezTo>
                    <a:pt x="99203" y="104657"/>
                    <a:pt x="99203" y="104109"/>
                    <a:pt x="99484" y="103013"/>
                  </a:cubicBezTo>
                  <a:cubicBezTo>
                    <a:pt x="99765" y="102465"/>
                    <a:pt x="100046" y="101917"/>
                    <a:pt x="100327" y="101369"/>
                  </a:cubicBezTo>
                  <a:cubicBezTo>
                    <a:pt x="100608" y="100821"/>
                    <a:pt x="100889" y="102465"/>
                    <a:pt x="101451" y="101917"/>
                  </a:cubicBezTo>
                  <a:cubicBezTo>
                    <a:pt x="102014" y="100821"/>
                    <a:pt x="102576" y="102465"/>
                    <a:pt x="102576" y="103561"/>
                  </a:cubicBezTo>
                  <a:cubicBezTo>
                    <a:pt x="102576" y="104109"/>
                    <a:pt x="102295" y="107397"/>
                    <a:pt x="102857" y="107397"/>
                  </a:cubicBezTo>
                  <a:cubicBezTo>
                    <a:pt x="103138" y="107945"/>
                    <a:pt x="103419" y="109041"/>
                    <a:pt x="103700" y="110136"/>
                  </a:cubicBezTo>
                  <a:cubicBezTo>
                    <a:pt x="103981" y="109041"/>
                    <a:pt x="107072" y="107397"/>
                    <a:pt x="107072" y="107397"/>
                  </a:cubicBezTo>
                  <a:cubicBezTo>
                    <a:pt x="107072" y="106849"/>
                    <a:pt x="106791" y="106849"/>
                    <a:pt x="106791" y="106301"/>
                  </a:cubicBezTo>
                  <a:cubicBezTo>
                    <a:pt x="106791" y="106301"/>
                    <a:pt x="107353" y="107397"/>
                    <a:pt x="107353" y="107397"/>
                  </a:cubicBezTo>
                  <a:cubicBezTo>
                    <a:pt x="107353" y="107945"/>
                    <a:pt x="106791" y="107945"/>
                    <a:pt x="106791" y="107945"/>
                  </a:cubicBezTo>
                  <a:cubicBezTo>
                    <a:pt x="106791" y="107945"/>
                    <a:pt x="108477" y="108493"/>
                    <a:pt x="108477" y="108493"/>
                  </a:cubicBezTo>
                  <a:cubicBezTo>
                    <a:pt x="108477" y="108493"/>
                    <a:pt x="108477" y="108493"/>
                    <a:pt x="108477" y="108493"/>
                  </a:cubicBezTo>
                  <a:cubicBezTo>
                    <a:pt x="108477" y="108493"/>
                    <a:pt x="108477" y="109041"/>
                    <a:pt x="108477" y="109041"/>
                  </a:cubicBezTo>
                  <a:cubicBezTo>
                    <a:pt x="108196" y="109041"/>
                    <a:pt x="107915" y="109041"/>
                    <a:pt x="107634" y="109589"/>
                  </a:cubicBezTo>
                  <a:cubicBezTo>
                    <a:pt x="107634" y="110136"/>
                    <a:pt x="107353" y="108493"/>
                    <a:pt x="107353" y="108493"/>
                  </a:cubicBezTo>
                  <a:cubicBezTo>
                    <a:pt x="107072" y="108493"/>
                    <a:pt x="107072" y="109041"/>
                    <a:pt x="107072" y="109041"/>
                  </a:cubicBezTo>
                  <a:cubicBezTo>
                    <a:pt x="107072" y="109041"/>
                    <a:pt x="107072" y="108493"/>
                    <a:pt x="106791" y="109041"/>
                  </a:cubicBezTo>
                  <a:cubicBezTo>
                    <a:pt x="106510" y="109589"/>
                    <a:pt x="106229" y="109589"/>
                    <a:pt x="105948" y="110136"/>
                  </a:cubicBezTo>
                  <a:cubicBezTo>
                    <a:pt x="105386" y="110684"/>
                    <a:pt x="104262" y="112328"/>
                    <a:pt x="104824" y="113972"/>
                  </a:cubicBezTo>
                  <a:cubicBezTo>
                    <a:pt x="105667" y="115068"/>
                    <a:pt x="106229" y="113972"/>
                    <a:pt x="106510" y="113424"/>
                  </a:cubicBezTo>
                  <a:cubicBezTo>
                    <a:pt x="106791" y="112876"/>
                    <a:pt x="107915" y="111232"/>
                    <a:pt x="107915" y="110684"/>
                  </a:cubicBezTo>
                  <a:cubicBezTo>
                    <a:pt x="107915" y="111232"/>
                    <a:pt x="108477" y="111780"/>
                    <a:pt x="108758" y="111232"/>
                  </a:cubicBezTo>
                  <a:cubicBezTo>
                    <a:pt x="108758" y="110684"/>
                    <a:pt x="109601" y="110136"/>
                    <a:pt x="109882" y="110136"/>
                  </a:cubicBezTo>
                  <a:cubicBezTo>
                    <a:pt x="110444" y="109589"/>
                    <a:pt x="111007" y="109041"/>
                    <a:pt x="111569" y="109041"/>
                  </a:cubicBezTo>
                  <a:cubicBezTo>
                    <a:pt x="111850" y="109041"/>
                    <a:pt x="111850" y="109041"/>
                    <a:pt x="111850" y="108493"/>
                  </a:cubicBezTo>
                  <a:cubicBezTo>
                    <a:pt x="111569" y="107945"/>
                    <a:pt x="111850" y="107945"/>
                    <a:pt x="111850" y="107945"/>
                  </a:cubicBezTo>
                  <a:cubicBezTo>
                    <a:pt x="111850" y="107397"/>
                    <a:pt x="111288" y="107945"/>
                    <a:pt x="111007" y="107397"/>
                  </a:cubicBezTo>
                  <a:cubicBezTo>
                    <a:pt x="110725" y="107397"/>
                    <a:pt x="111007" y="106301"/>
                    <a:pt x="110444" y="107397"/>
                  </a:cubicBezTo>
                  <a:cubicBezTo>
                    <a:pt x="109882" y="107945"/>
                    <a:pt x="108758" y="107397"/>
                    <a:pt x="108196" y="106849"/>
                  </a:cubicBezTo>
                  <a:cubicBezTo>
                    <a:pt x="107915" y="106849"/>
                    <a:pt x="108196" y="105753"/>
                    <a:pt x="107915" y="105753"/>
                  </a:cubicBezTo>
                  <a:cubicBezTo>
                    <a:pt x="107915" y="105753"/>
                    <a:pt x="107353" y="105753"/>
                    <a:pt x="107072" y="105205"/>
                  </a:cubicBezTo>
                  <a:cubicBezTo>
                    <a:pt x="106791" y="105205"/>
                    <a:pt x="106791" y="103561"/>
                    <a:pt x="106791" y="103013"/>
                  </a:cubicBezTo>
                  <a:cubicBezTo>
                    <a:pt x="106791" y="102465"/>
                    <a:pt x="106229" y="103013"/>
                    <a:pt x="105948" y="102465"/>
                  </a:cubicBezTo>
                  <a:cubicBezTo>
                    <a:pt x="105948" y="102465"/>
                    <a:pt x="106510" y="101369"/>
                    <a:pt x="106510" y="101369"/>
                  </a:cubicBezTo>
                  <a:cubicBezTo>
                    <a:pt x="106791" y="100821"/>
                    <a:pt x="106791" y="99178"/>
                    <a:pt x="106229" y="99178"/>
                  </a:cubicBezTo>
                  <a:cubicBezTo>
                    <a:pt x="106229" y="99178"/>
                    <a:pt x="105667" y="101369"/>
                    <a:pt x="105386" y="100273"/>
                  </a:cubicBezTo>
                  <a:cubicBezTo>
                    <a:pt x="105386" y="99178"/>
                    <a:pt x="105105" y="99726"/>
                    <a:pt x="104824" y="99178"/>
                  </a:cubicBezTo>
                  <a:cubicBezTo>
                    <a:pt x="104824" y="98630"/>
                    <a:pt x="105667" y="99178"/>
                    <a:pt x="105667" y="99178"/>
                  </a:cubicBezTo>
                  <a:cubicBezTo>
                    <a:pt x="106229" y="99178"/>
                    <a:pt x="106510" y="98630"/>
                    <a:pt x="106791" y="98630"/>
                  </a:cubicBezTo>
                  <a:cubicBezTo>
                    <a:pt x="107072" y="98082"/>
                    <a:pt x="107353" y="98082"/>
                    <a:pt x="107634" y="98082"/>
                  </a:cubicBezTo>
                  <a:cubicBezTo>
                    <a:pt x="107915" y="97534"/>
                    <a:pt x="107353" y="96438"/>
                    <a:pt x="107353" y="96438"/>
                  </a:cubicBezTo>
                  <a:cubicBezTo>
                    <a:pt x="107353" y="96438"/>
                    <a:pt x="107634" y="96438"/>
                    <a:pt x="107634" y="96438"/>
                  </a:cubicBezTo>
                  <a:cubicBezTo>
                    <a:pt x="107634" y="96438"/>
                    <a:pt x="106510" y="95342"/>
                    <a:pt x="106510" y="95342"/>
                  </a:cubicBezTo>
                  <a:cubicBezTo>
                    <a:pt x="105948" y="94794"/>
                    <a:pt x="105386" y="94794"/>
                    <a:pt x="104824" y="95342"/>
                  </a:cubicBezTo>
                  <a:cubicBezTo>
                    <a:pt x="103700" y="95890"/>
                    <a:pt x="102857" y="96438"/>
                    <a:pt x="102014" y="97534"/>
                  </a:cubicBezTo>
                  <a:cubicBezTo>
                    <a:pt x="101170" y="98082"/>
                    <a:pt x="100608" y="99178"/>
                    <a:pt x="99765" y="100273"/>
                  </a:cubicBezTo>
                  <a:cubicBezTo>
                    <a:pt x="99484" y="100821"/>
                    <a:pt x="99203" y="101369"/>
                    <a:pt x="98922" y="102465"/>
                  </a:cubicBezTo>
                  <a:cubicBezTo>
                    <a:pt x="98922" y="102465"/>
                    <a:pt x="97798" y="103561"/>
                    <a:pt x="97798" y="103561"/>
                  </a:cubicBezTo>
                  <a:cubicBezTo>
                    <a:pt x="97798" y="103013"/>
                    <a:pt x="99203" y="100821"/>
                    <a:pt x="99484" y="100273"/>
                  </a:cubicBezTo>
                  <a:cubicBezTo>
                    <a:pt x="99484" y="99726"/>
                    <a:pt x="99765" y="99178"/>
                    <a:pt x="99484" y="98630"/>
                  </a:cubicBezTo>
                  <a:cubicBezTo>
                    <a:pt x="99203" y="98630"/>
                    <a:pt x="98641" y="98082"/>
                    <a:pt x="98360" y="98082"/>
                  </a:cubicBezTo>
                  <a:cubicBezTo>
                    <a:pt x="98641" y="98082"/>
                    <a:pt x="99203" y="98630"/>
                    <a:pt x="99484" y="98630"/>
                  </a:cubicBezTo>
                  <a:cubicBezTo>
                    <a:pt x="100046" y="99178"/>
                    <a:pt x="100608" y="97534"/>
                    <a:pt x="100889" y="96986"/>
                  </a:cubicBezTo>
                  <a:cubicBezTo>
                    <a:pt x="101170" y="96438"/>
                    <a:pt x="101451" y="95342"/>
                    <a:pt x="102014" y="94794"/>
                  </a:cubicBezTo>
                  <a:cubicBezTo>
                    <a:pt x="102576" y="94794"/>
                    <a:pt x="103138" y="95342"/>
                    <a:pt x="103419" y="94246"/>
                  </a:cubicBezTo>
                  <a:cubicBezTo>
                    <a:pt x="103700" y="92054"/>
                    <a:pt x="104262" y="91506"/>
                    <a:pt x="105386" y="91506"/>
                  </a:cubicBezTo>
                  <a:cubicBezTo>
                    <a:pt x="106510" y="91506"/>
                    <a:pt x="107634" y="91506"/>
                    <a:pt x="108758" y="91506"/>
                  </a:cubicBezTo>
                  <a:cubicBezTo>
                    <a:pt x="110725" y="91506"/>
                    <a:pt x="113536" y="92602"/>
                    <a:pt x="114941" y="89315"/>
                  </a:cubicBezTo>
                  <a:cubicBezTo>
                    <a:pt x="115503" y="88219"/>
                    <a:pt x="115784" y="87671"/>
                    <a:pt x="116346" y="87671"/>
                  </a:cubicBezTo>
                  <a:cubicBezTo>
                    <a:pt x="116908" y="87671"/>
                    <a:pt x="117470" y="87671"/>
                    <a:pt x="118313" y="86575"/>
                  </a:cubicBezTo>
                  <a:cubicBezTo>
                    <a:pt x="118594" y="86575"/>
                    <a:pt x="119437" y="85479"/>
                    <a:pt x="119437" y="84931"/>
                  </a:cubicBezTo>
                  <a:cubicBezTo>
                    <a:pt x="120000" y="83287"/>
                    <a:pt x="118594" y="83835"/>
                    <a:pt x="118594" y="83287"/>
                  </a:cubicBezTo>
                  <a:cubicBezTo>
                    <a:pt x="118594" y="82739"/>
                    <a:pt x="119156" y="82739"/>
                    <a:pt x="119156" y="82739"/>
                  </a:cubicBezTo>
                  <a:cubicBezTo>
                    <a:pt x="119437" y="82191"/>
                    <a:pt x="119156" y="81643"/>
                    <a:pt x="119156" y="81095"/>
                  </a:cubicBezTo>
                  <a:cubicBezTo>
                    <a:pt x="119156" y="81095"/>
                    <a:pt x="119437" y="80547"/>
                    <a:pt x="119437" y="80547"/>
                  </a:cubicBezTo>
                  <a:cubicBezTo>
                    <a:pt x="119437" y="80000"/>
                    <a:pt x="118875" y="79452"/>
                    <a:pt x="118875" y="79452"/>
                  </a:cubicBezTo>
                  <a:cubicBezTo>
                    <a:pt x="118594" y="78904"/>
                    <a:pt x="118313" y="78904"/>
                    <a:pt x="118313" y="78356"/>
                  </a:cubicBezTo>
                  <a:cubicBezTo>
                    <a:pt x="118032" y="78356"/>
                    <a:pt x="117470" y="80000"/>
                    <a:pt x="117189" y="78904"/>
                  </a:cubicBezTo>
                  <a:cubicBezTo>
                    <a:pt x="117189" y="78904"/>
                    <a:pt x="117751" y="78356"/>
                    <a:pt x="117470" y="78356"/>
                  </a:cubicBezTo>
                  <a:cubicBezTo>
                    <a:pt x="117470" y="77808"/>
                    <a:pt x="117189" y="77260"/>
                    <a:pt x="116908" y="77260"/>
                  </a:cubicBezTo>
                  <a:cubicBezTo>
                    <a:pt x="116627" y="76712"/>
                    <a:pt x="115503" y="77260"/>
                    <a:pt x="115222" y="77808"/>
                  </a:cubicBezTo>
                  <a:cubicBezTo>
                    <a:pt x="114941" y="78904"/>
                    <a:pt x="114098" y="79452"/>
                    <a:pt x="113536" y="80000"/>
                  </a:cubicBezTo>
                  <a:cubicBezTo>
                    <a:pt x="113255" y="80000"/>
                    <a:pt x="112412" y="78904"/>
                    <a:pt x="112412" y="78356"/>
                  </a:cubicBezTo>
                  <a:cubicBezTo>
                    <a:pt x="112412" y="77808"/>
                    <a:pt x="113255" y="79452"/>
                    <a:pt x="113255" y="79452"/>
                  </a:cubicBezTo>
                  <a:cubicBezTo>
                    <a:pt x="113536" y="79452"/>
                    <a:pt x="114660" y="77808"/>
                    <a:pt x="114660" y="77808"/>
                  </a:cubicBezTo>
                  <a:cubicBezTo>
                    <a:pt x="114660" y="77808"/>
                    <a:pt x="114098" y="77260"/>
                    <a:pt x="114098" y="77260"/>
                  </a:cubicBezTo>
                  <a:cubicBezTo>
                    <a:pt x="114941" y="76712"/>
                    <a:pt x="115784" y="76712"/>
                    <a:pt x="116627" y="76164"/>
                  </a:cubicBezTo>
                  <a:cubicBezTo>
                    <a:pt x="116627" y="76164"/>
                    <a:pt x="117189" y="75616"/>
                    <a:pt x="116908" y="75068"/>
                  </a:cubicBezTo>
                  <a:cubicBezTo>
                    <a:pt x="116908" y="75068"/>
                    <a:pt x="116346" y="73972"/>
                    <a:pt x="116346" y="73972"/>
                  </a:cubicBezTo>
                  <a:cubicBezTo>
                    <a:pt x="115784" y="74520"/>
                    <a:pt x="115222" y="74520"/>
                    <a:pt x="114941" y="73424"/>
                  </a:cubicBezTo>
                  <a:cubicBezTo>
                    <a:pt x="114660" y="73424"/>
                    <a:pt x="113536" y="75068"/>
                    <a:pt x="113536" y="74520"/>
                  </a:cubicBezTo>
                  <a:cubicBezTo>
                    <a:pt x="113536" y="74520"/>
                    <a:pt x="114379" y="72876"/>
                    <a:pt x="113536" y="73424"/>
                  </a:cubicBezTo>
                  <a:cubicBezTo>
                    <a:pt x="113536" y="73424"/>
                    <a:pt x="112412" y="73972"/>
                    <a:pt x="112412" y="73972"/>
                  </a:cubicBezTo>
                  <a:cubicBezTo>
                    <a:pt x="112693" y="72876"/>
                    <a:pt x="113536" y="72876"/>
                    <a:pt x="112974" y="71232"/>
                  </a:cubicBezTo>
                  <a:cubicBezTo>
                    <a:pt x="112974" y="71232"/>
                    <a:pt x="111850" y="70136"/>
                    <a:pt x="111850" y="70136"/>
                  </a:cubicBezTo>
                  <a:cubicBezTo>
                    <a:pt x="111288" y="70136"/>
                    <a:pt x="111288" y="69041"/>
                    <a:pt x="110725" y="69041"/>
                  </a:cubicBezTo>
                  <a:cubicBezTo>
                    <a:pt x="111007" y="69041"/>
                    <a:pt x="110163" y="66849"/>
                    <a:pt x="110163" y="66849"/>
                  </a:cubicBezTo>
                  <a:cubicBezTo>
                    <a:pt x="110163" y="66849"/>
                    <a:pt x="110444" y="67397"/>
                    <a:pt x="110725" y="67397"/>
                  </a:cubicBezTo>
                  <a:cubicBezTo>
                    <a:pt x="111007" y="67945"/>
                    <a:pt x="111007" y="66849"/>
                    <a:pt x="111288" y="66849"/>
                  </a:cubicBezTo>
                  <a:cubicBezTo>
                    <a:pt x="112412" y="66301"/>
                    <a:pt x="110444" y="64657"/>
                    <a:pt x="110163" y="64109"/>
                  </a:cubicBezTo>
                  <a:cubicBezTo>
                    <a:pt x="110163" y="64657"/>
                    <a:pt x="110725" y="63561"/>
                    <a:pt x="110725" y="63561"/>
                  </a:cubicBezTo>
                  <a:cubicBezTo>
                    <a:pt x="111007" y="63013"/>
                    <a:pt x="110444" y="63013"/>
                    <a:pt x="110163" y="62465"/>
                  </a:cubicBezTo>
                  <a:cubicBezTo>
                    <a:pt x="110163" y="62465"/>
                    <a:pt x="109882" y="61917"/>
                    <a:pt x="109601" y="61917"/>
                  </a:cubicBezTo>
                  <a:cubicBezTo>
                    <a:pt x="109601" y="61917"/>
                    <a:pt x="109039" y="61917"/>
                    <a:pt x="109039" y="61917"/>
                  </a:cubicBezTo>
                  <a:cubicBezTo>
                    <a:pt x="109320" y="61369"/>
                    <a:pt x="109882" y="61917"/>
                    <a:pt x="109601" y="60273"/>
                  </a:cubicBezTo>
                  <a:cubicBezTo>
                    <a:pt x="109320" y="60273"/>
                    <a:pt x="108477" y="60821"/>
                    <a:pt x="108477" y="60821"/>
                  </a:cubicBezTo>
                  <a:cubicBezTo>
                    <a:pt x="108477" y="60273"/>
                    <a:pt x="109320" y="60273"/>
                    <a:pt x="109039" y="59178"/>
                  </a:cubicBezTo>
                  <a:cubicBezTo>
                    <a:pt x="109039" y="58630"/>
                    <a:pt x="109039" y="58082"/>
                    <a:pt x="108758" y="57534"/>
                  </a:cubicBezTo>
                  <a:cubicBezTo>
                    <a:pt x="108758" y="57534"/>
                    <a:pt x="108477" y="58082"/>
                    <a:pt x="108477" y="57534"/>
                  </a:cubicBezTo>
                  <a:cubicBezTo>
                    <a:pt x="108477" y="58082"/>
                    <a:pt x="107915" y="55890"/>
                    <a:pt x="107915" y="55890"/>
                  </a:cubicBezTo>
                  <a:cubicBezTo>
                    <a:pt x="107634" y="54794"/>
                    <a:pt x="107353" y="54246"/>
                    <a:pt x="107353" y="53698"/>
                  </a:cubicBezTo>
                  <a:cubicBezTo>
                    <a:pt x="107072" y="52602"/>
                    <a:pt x="107072" y="51506"/>
                    <a:pt x="106510" y="53150"/>
                  </a:cubicBezTo>
                  <a:cubicBezTo>
                    <a:pt x="106510" y="53150"/>
                    <a:pt x="106229" y="55342"/>
                    <a:pt x="106510" y="54794"/>
                  </a:cubicBezTo>
                  <a:cubicBezTo>
                    <a:pt x="105386" y="55342"/>
                    <a:pt x="105948" y="55342"/>
                    <a:pt x="106229" y="56986"/>
                  </a:cubicBezTo>
                  <a:cubicBezTo>
                    <a:pt x="106229" y="56438"/>
                    <a:pt x="105948" y="56438"/>
                    <a:pt x="105948" y="56986"/>
                  </a:cubicBezTo>
                  <a:cubicBezTo>
                    <a:pt x="105667" y="56986"/>
                    <a:pt x="105667" y="56986"/>
                    <a:pt x="105386" y="57534"/>
                  </a:cubicBezTo>
                  <a:cubicBezTo>
                    <a:pt x="105386" y="57534"/>
                    <a:pt x="105948" y="58082"/>
                    <a:pt x="105948" y="58082"/>
                  </a:cubicBezTo>
                  <a:cubicBezTo>
                    <a:pt x="105667" y="58630"/>
                    <a:pt x="105105" y="58082"/>
                    <a:pt x="105105" y="58630"/>
                  </a:cubicBezTo>
                  <a:cubicBezTo>
                    <a:pt x="104824" y="59178"/>
                    <a:pt x="105386" y="60273"/>
                    <a:pt x="104824" y="60821"/>
                  </a:cubicBezTo>
                  <a:cubicBezTo>
                    <a:pt x="105105" y="60821"/>
                    <a:pt x="104543" y="58630"/>
                    <a:pt x="103981" y="59726"/>
                  </a:cubicBezTo>
                  <a:cubicBezTo>
                    <a:pt x="103981" y="60273"/>
                    <a:pt x="102857" y="61917"/>
                    <a:pt x="102857" y="61917"/>
                  </a:cubicBezTo>
                  <a:cubicBezTo>
                    <a:pt x="102576" y="61917"/>
                    <a:pt x="102576" y="61369"/>
                    <a:pt x="102576" y="60821"/>
                  </a:cubicBezTo>
                  <a:cubicBezTo>
                    <a:pt x="102295" y="60821"/>
                    <a:pt x="102295" y="61369"/>
                    <a:pt x="102295" y="61369"/>
                  </a:cubicBezTo>
                  <a:cubicBezTo>
                    <a:pt x="102014" y="60821"/>
                    <a:pt x="102295" y="60821"/>
                    <a:pt x="102295" y="60273"/>
                  </a:cubicBezTo>
                  <a:cubicBezTo>
                    <a:pt x="102295" y="60821"/>
                    <a:pt x="100327" y="63561"/>
                    <a:pt x="100327" y="63013"/>
                  </a:cubicBezTo>
                  <a:cubicBezTo>
                    <a:pt x="100046" y="62465"/>
                    <a:pt x="101170" y="61917"/>
                    <a:pt x="101451" y="61917"/>
                  </a:cubicBezTo>
                  <a:cubicBezTo>
                    <a:pt x="102014" y="60821"/>
                    <a:pt x="102014" y="60273"/>
                    <a:pt x="101733" y="59178"/>
                  </a:cubicBezTo>
                  <a:cubicBezTo>
                    <a:pt x="101451" y="58630"/>
                    <a:pt x="100608" y="58630"/>
                    <a:pt x="100327" y="58630"/>
                  </a:cubicBezTo>
                  <a:cubicBezTo>
                    <a:pt x="100046" y="58630"/>
                    <a:pt x="100046" y="59178"/>
                    <a:pt x="100046" y="59178"/>
                  </a:cubicBezTo>
                  <a:cubicBezTo>
                    <a:pt x="99765" y="60273"/>
                    <a:pt x="99203" y="59178"/>
                    <a:pt x="98922" y="59178"/>
                  </a:cubicBezTo>
                  <a:cubicBezTo>
                    <a:pt x="99203" y="59178"/>
                    <a:pt x="99765" y="58082"/>
                    <a:pt x="99765" y="58082"/>
                  </a:cubicBezTo>
                  <a:cubicBezTo>
                    <a:pt x="99765" y="58082"/>
                    <a:pt x="100046" y="58630"/>
                    <a:pt x="100046" y="58630"/>
                  </a:cubicBezTo>
                  <a:cubicBezTo>
                    <a:pt x="99765" y="58630"/>
                    <a:pt x="100327" y="57534"/>
                    <a:pt x="100327" y="57534"/>
                  </a:cubicBezTo>
                  <a:cubicBezTo>
                    <a:pt x="100608" y="56438"/>
                    <a:pt x="100046" y="56986"/>
                    <a:pt x="99765" y="56438"/>
                  </a:cubicBezTo>
                  <a:cubicBezTo>
                    <a:pt x="99765" y="56438"/>
                    <a:pt x="100046" y="53698"/>
                    <a:pt x="99484" y="54246"/>
                  </a:cubicBezTo>
                  <a:cubicBezTo>
                    <a:pt x="99765" y="53698"/>
                    <a:pt x="100046" y="53698"/>
                    <a:pt x="99765" y="52602"/>
                  </a:cubicBezTo>
                  <a:cubicBezTo>
                    <a:pt x="99203" y="52054"/>
                    <a:pt x="100327" y="51506"/>
                    <a:pt x="100046" y="50410"/>
                  </a:cubicBezTo>
                  <a:cubicBezTo>
                    <a:pt x="100046" y="49863"/>
                    <a:pt x="99484" y="50958"/>
                    <a:pt x="99203" y="50410"/>
                  </a:cubicBezTo>
                  <a:cubicBezTo>
                    <a:pt x="98922" y="49863"/>
                    <a:pt x="98360" y="49863"/>
                    <a:pt x="98079" y="49863"/>
                  </a:cubicBezTo>
                  <a:cubicBezTo>
                    <a:pt x="97517" y="49315"/>
                    <a:pt x="97236" y="49315"/>
                    <a:pt x="96955" y="48219"/>
                  </a:cubicBezTo>
                  <a:cubicBezTo>
                    <a:pt x="96955" y="47123"/>
                    <a:pt x="96112" y="47671"/>
                    <a:pt x="96112" y="46575"/>
                  </a:cubicBezTo>
                  <a:cubicBezTo>
                    <a:pt x="96112" y="46027"/>
                    <a:pt x="95550" y="46575"/>
                    <a:pt x="95550" y="46575"/>
                  </a:cubicBezTo>
                  <a:cubicBezTo>
                    <a:pt x="95831" y="45479"/>
                    <a:pt x="95269" y="45479"/>
                    <a:pt x="94988" y="44931"/>
                  </a:cubicBezTo>
                  <a:cubicBezTo>
                    <a:pt x="94426" y="44383"/>
                    <a:pt x="94426" y="43835"/>
                    <a:pt x="93864" y="44383"/>
                  </a:cubicBezTo>
                  <a:cubicBezTo>
                    <a:pt x="93302" y="44931"/>
                    <a:pt x="93021" y="45479"/>
                    <a:pt x="92459" y="44931"/>
                  </a:cubicBezTo>
                  <a:cubicBezTo>
                    <a:pt x="91896" y="44383"/>
                    <a:pt x="91615" y="45479"/>
                    <a:pt x="91053" y="44931"/>
                  </a:cubicBezTo>
                  <a:cubicBezTo>
                    <a:pt x="90491" y="43835"/>
                    <a:pt x="89929" y="43835"/>
                    <a:pt x="89367" y="43835"/>
                  </a:cubicBezTo>
                  <a:cubicBezTo>
                    <a:pt x="88805" y="43835"/>
                    <a:pt x="88243" y="43835"/>
                    <a:pt x="87962" y="44931"/>
                  </a:cubicBezTo>
                  <a:cubicBezTo>
                    <a:pt x="87681" y="46027"/>
                    <a:pt x="88524" y="46575"/>
                    <a:pt x="88524" y="47123"/>
                  </a:cubicBezTo>
                  <a:cubicBezTo>
                    <a:pt x="88805" y="47671"/>
                    <a:pt x="88524" y="49315"/>
                    <a:pt x="88243" y="49863"/>
                  </a:cubicBezTo>
                  <a:cubicBezTo>
                    <a:pt x="88243" y="50410"/>
                    <a:pt x="88243" y="49863"/>
                    <a:pt x="87962" y="50410"/>
                  </a:cubicBezTo>
                  <a:cubicBezTo>
                    <a:pt x="87962" y="50410"/>
                    <a:pt x="88524" y="51506"/>
                    <a:pt x="88524" y="51506"/>
                  </a:cubicBezTo>
                  <a:cubicBezTo>
                    <a:pt x="88524" y="52602"/>
                    <a:pt x="88805" y="53698"/>
                    <a:pt x="88805" y="54246"/>
                  </a:cubicBezTo>
                  <a:cubicBezTo>
                    <a:pt x="88805" y="54794"/>
                    <a:pt x="88805" y="54794"/>
                    <a:pt x="88805" y="55342"/>
                  </a:cubicBezTo>
                  <a:cubicBezTo>
                    <a:pt x="88805" y="55890"/>
                    <a:pt x="88524" y="55342"/>
                    <a:pt x="88524" y="55342"/>
                  </a:cubicBezTo>
                  <a:cubicBezTo>
                    <a:pt x="88243" y="55890"/>
                    <a:pt x="88243" y="56986"/>
                    <a:pt x="88243" y="56986"/>
                  </a:cubicBezTo>
                  <a:cubicBezTo>
                    <a:pt x="87962" y="57534"/>
                    <a:pt x="87681" y="58082"/>
                    <a:pt x="87681" y="58630"/>
                  </a:cubicBezTo>
                  <a:cubicBezTo>
                    <a:pt x="87400" y="59726"/>
                    <a:pt x="87400" y="59726"/>
                    <a:pt x="87681" y="60273"/>
                  </a:cubicBezTo>
                  <a:cubicBezTo>
                    <a:pt x="88524" y="61369"/>
                    <a:pt x="89367" y="62465"/>
                    <a:pt x="89929" y="63561"/>
                  </a:cubicBezTo>
                  <a:cubicBezTo>
                    <a:pt x="90210" y="65205"/>
                    <a:pt x="90491" y="67945"/>
                    <a:pt x="90210" y="69589"/>
                  </a:cubicBezTo>
                  <a:cubicBezTo>
                    <a:pt x="89648" y="71780"/>
                    <a:pt x="87962" y="72876"/>
                    <a:pt x="87119" y="73972"/>
                  </a:cubicBezTo>
                  <a:cubicBezTo>
                    <a:pt x="86838" y="74520"/>
                    <a:pt x="86557" y="74520"/>
                    <a:pt x="86276" y="75068"/>
                  </a:cubicBezTo>
                  <a:cubicBezTo>
                    <a:pt x="85433" y="75616"/>
                    <a:pt x="86557" y="77260"/>
                    <a:pt x="86557" y="78356"/>
                  </a:cubicBezTo>
                  <a:cubicBezTo>
                    <a:pt x="86557" y="78356"/>
                    <a:pt x="86838" y="79452"/>
                    <a:pt x="86838" y="80000"/>
                  </a:cubicBezTo>
                  <a:cubicBezTo>
                    <a:pt x="86838" y="81095"/>
                    <a:pt x="86838" y="81643"/>
                    <a:pt x="87119" y="82739"/>
                  </a:cubicBezTo>
                  <a:cubicBezTo>
                    <a:pt x="87400" y="83835"/>
                    <a:pt x="87400" y="84383"/>
                    <a:pt x="86838" y="85479"/>
                  </a:cubicBezTo>
                  <a:cubicBezTo>
                    <a:pt x="86838" y="85479"/>
                    <a:pt x="87119" y="87671"/>
                    <a:pt x="86838" y="88219"/>
                  </a:cubicBezTo>
                  <a:cubicBezTo>
                    <a:pt x="86557" y="88219"/>
                    <a:pt x="86276" y="86027"/>
                    <a:pt x="85995" y="87123"/>
                  </a:cubicBezTo>
                  <a:cubicBezTo>
                    <a:pt x="85714" y="88219"/>
                    <a:pt x="86276" y="89863"/>
                    <a:pt x="86276" y="89863"/>
                  </a:cubicBezTo>
                  <a:cubicBezTo>
                    <a:pt x="86276" y="89315"/>
                    <a:pt x="84590" y="86575"/>
                    <a:pt x="83747" y="88219"/>
                  </a:cubicBezTo>
                  <a:cubicBezTo>
                    <a:pt x="84028" y="87671"/>
                    <a:pt x="84871" y="87123"/>
                    <a:pt x="84309" y="86027"/>
                  </a:cubicBezTo>
                  <a:cubicBezTo>
                    <a:pt x="84028" y="85479"/>
                    <a:pt x="83747" y="84931"/>
                    <a:pt x="83466" y="84931"/>
                  </a:cubicBezTo>
                  <a:cubicBezTo>
                    <a:pt x="83466" y="84383"/>
                    <a:pt x="82903" y="84383"/>
                    <a:pt x="82622" y="84383"/>
                  </a:cubicBezTo>
                  <a:cubicBezTo>
                    <a:pt x="82622" y="83835"/>
                    <a:pt x="82903" y="83835"/>
                    <a:pt x="82622" y="82739"/>
                  </a:cubicBezTo>
                  <a:cubicBezTo>
                    <a:pt x="82341" y="82191"/>
                    <a:pt x="82060" y="81095"/>
                    <a:pt x="82341" y="80000"/>
                  </a:cubicBezTo>
                  <a:cubicBezTo>
                    <a:pt x="82622" y="78356"/>
                    <a:pt x="81779" y="77808"/>
                    <a:pt x="81779" y="76712"/>
                  </a:cubicBezTo>
                  <a:cubicBezTo>
                    <a:pt x="81779" y="75616"/>
                    <a:pt x="82341" y="75068"/>
                    <a:pt x="82060" y="73972"/>
                  </a:cubicBezTo>
                  <a:cubicBezTo>
                    <a:pt x="81498" y="72876"/>
                    <a:pt x="80374" y="72876"/>
                    <a:pt x="79531" y="72876"/>
                  </a:cubicBezTo>
                  <a:cubicBezTo>
                    <a:pt x="79250" y="72876"/>
                    <a:pt x="78969" y="72876"/>
                    <a:pt x="78407" y="72876"/>
                  </a:cubicBezTo>
                  <a:cubicBezTo>
                    <a:pt x="78407" y="72876"/>
                    <a:pt x="77845" y="73972"/>
                    <a:pt x="77845" y="73972"/>
                  </a:cubicBezTo>
                  <a:cubicBezTo>
                    <a:pt x="77845" y="73424"/>
                    <a:pt x="78126" y="73424"/>
                    <a:pt x="77845" y="72876"/>
                  </a:cubicBezTo>
                  <a:cubicBezTo>
                    <a:pt x="77845" y="72328"/>
                    <a:pt x="77564" y="71780"/>
                    <a:pt x="77283" y="71780"/>
                  </a:cubicBezTo>
                  <a:cubicBezTo>
                    <a:pt x="76721" y="71232"/>
                    <a:pt x="76159" y="71232"/>
                    <a:pt x="75597" y="70684"/>
                  </a:cubicBezTo>
                  <a:cubicBezTo>
                    <a:pt x="74754" y="70136"/>
                    <a:pt x="74192" y="68493"/>
                    <a:pt x="73348" y="67397"/>
                  </a:cubicBezTo>
                  <a:cubicBezTo>
                    <a:pt x="72786" y="66849"/>
                    <a:pt x="72224" y="66301"/>
                    <a:pt x="71943" y="66301"/>
                  </a:cubicBezTo>
                  <a:cubicBezTo>
                    <a:pt x="71381" y="66301"/>
                    <a:pt x="70819" y="65205"/>
                    <a:pt x="70257" y="65205"/>
                  </a:cubicBezTo>
                  <a:cubicBezTo>
                    <a:pt x="69976" y="65205"/>
                    <a:pt x="67447" y="66301"/>
                    <a:pt x="67447" y="66301"/>
                  </a:cubicBezTo>
                  <a:cubicBezTo>
                    <a:pt x="67447" y="65753"/>
                    <a:pt x="67728" y="65753"/>
                    <a:pt x="68009" y="65205"/>
                  </a:cubicBezTo>
                  <a:cubicBezTo>
                    <a:pt x="68009" y="64657"/>
                    <a:pt x="67728" y="64109"/>
                    <a:pt x="67728" y="64109"/>
                  </a:cubicBezTo>
                  <a:cubicBezTo>
                    <a:pt x="67447" y="62465"/>
                    <a:pt x="67166" y="61369"/>
                    <a:pt x="66885" y="60273"/>
                  </a:cubicBezTo>
                  <a:cubicBezTo>
                    <a:pt x="66604" y="59178"/>
                    <a:pt x="66323" y="59178"/>
                    <a:pt x="65761" y="59178"/>
                  </a:cubicBezTo>
                  <a:cubicBezTo>
                    <a:pt x="64918" y="59178"/>
                    <a:pt x="64637" y="59178"/>
                    <a:pt x="64637" y="57534"/>
                  </a:cubicBezTo>
                  <a:cubicBezTo>
                    <a:pt x="64918" y="56438"/>
                    <a:pt x="64637" y="54794"/>
                    <a:pt x="64637" y="53698"/>
                  </a:cubicBezTo>
                  <a:cubicBezTo>
                    <a:pt x="64918" y="52054"/>
                    <a:pt x="65480" y="50958"/>
                    <a:pt x="65761" y="49315"/>
                  </a:cubicBezTo>
                  <a:cubicBezTo>
                    <a:pt x="66042" y="48219"/>
                    <a:pt x="66042" y="47671"/>
                    <a:pt x="66604" y="47123"/>
                  </a:cubicBezTo>
                  <a:cubicBezTo>
                    <a:pt x="66885" y="47123"/>
                    <a:pt x="66604" y="46575"/>
                    <a:pt x="66604" y="46027"/>
                  </a:cubicBezTo>
                  <a:cubicBezTo>
                    <a:pt x="66885" y="46027"/>
                    <a:pt x="67447" y="44931"/>
                    <a:pt x="67447" y="44931"/>
                  </a:cubicBezTo>
                  <a:cubicBezTo>
                    <a:pt x="67447" y="44931"/>
                    <a:pt x="67447" y="44931"/>
                    <a:pt x="67166" y="44383"/>
                  </a:cubicBezTo>
                  <a:cubicBezTo>
                    <a:pt x="67166" y="44383"/>
                    <a:pt x="67447" y="44383"/>
                    <a:pt x="67447" y="44383"/>
                  </a:cubicBezTo>
                  <a:cubicBezTo>
                    <a:pt x="67447" y="43287"/>
                    <a:pt x="68009" y="43835"/>
                    <a:pt x="68290" y="43835"/>
                  </a:cubicBezTo>
                  <a:cubicBezTo>
                    <a:pt x="68571" y="43835"/>
                    <a:pt x="68571" y="43287"/>
                    <a:pt x="68571" y="43287"/>
                  </a:cubicBezTo>
                  <a:cubicBezTo>
                    <a:pt x="68852" y="42191"/>
                    <a:pt x="68290" y="42739"/>
                    <a:pt x="68009" y="42191"/>
                  </a:cubicBezTo>
                  <a:cubicBezTo>
                    <a:pt x="68009" y="42191"/>
                    <a:pt x="68571" y="42191"/>
                    <a:pt x="68571" y="42191"/>
                  </a:cubicBezTo>
                  <a:cubicBezTo>
                    <a:pt x="68852" y="41643"/>
                    <a:pt x="69133" y="42191"/>
                    <a:pt x="69133" y="42191"/>
                  </a:cubicBezTo>
                  <a:cubicBezTo>
                    <a:pt x="69695" y="43287"/>
                    <a:pt x="69695" y="42191"/>
                    <a:pt x="70257" y="41643"/>
                  </a:cubicBezTo>
                  <a:cubicBezTo>
                    <a:pt x="70819" y="40547"/>
                    <a:pt x="69695" y="39452"/>
                    <a:pt x="69133" y="38904"/>
                  </a:cubicBezTo>
                  <a:cubicBezTo>
                    <a:pt x="68852" y="38904"/>
                    <a:pt x="67728" y="39452"/>
                    <a:pt x="67728" y="39452"/>
                  </a:cubicBezTo>
                  <a:cubicBezTo>
                    <a:pt x="67447" y="38356"/>
                    <a:pt x="68290" y="38356"/>
                    <a:pt x="67447" y="37808"/>
                  </a:cubicBezTo>
                  <a:cubicBezTo>
                    <a:pt x="67166" y="37808"/>
                    <a:pt x="65761" y="37808"/>
                    <a:pt x="65761" y="37260"/>
                  </a:cubicBezTo>
                  <a:cubicBezTo>
                    <a:pt x="65761" y="36712"/>
                    <a:pt x="66323" y="36712"/>
                    <a:pt x="66323" y="36712"/>
                  </a:cubicBezTo>
                  <a:cubicBezTo>
                    <a:pt x="66604" y="36164"/>
                    <a:pt x="66604" y="36712"/>
                    <a:pt x="66885" y="36712"/>
                  </a:cubicBezTo>
                  <a:cubicBezTo>
                    <a:pt x="66604" y="37260"/>
                    <a:pt x="67447" y="37260"/>
                    <a:pt x="67447" y="37260"/>
                  </a:cubicBezTo>
                  <a:cubicBezTo>
                    <a:pt x="68009" y="37260"/>
                    <a:pt x="68852" y="38356"/>
                    <a:pt x="69133" y="38356"/>
                  </a:cubicBezTo>
                  <a:cubicBezTo>
                    <a:pt x="69414" y="38356"/>
                    <a:pt x="69695" y="38904"/>
                    <a:pt x="69976" y="38904"/>
                  </a:cubicBezTo>
                  <a:cubicBezTo>
                    <a:pt x="70538" y="39452"/>
                    <a:pt x="70257" y="38904"/>
                    <a:pt x="70538" y="38904"/>
                  </a:cubicBezTo>
                  <a:cubicBezTo>
                    <a:pt x="70819" y="38904"/>
                    <a:pt x="71662" y="38904"/>
                    <a:pt x="71381" y="38356"/>
                  </a:cubicBezTo>
                  <a:cubicBezTo>
                    <a:pt x="71100" y="37808"/>
                    <a:pt x="71381" y="36712"/>
                    <a:pt x="71662" y="36164"/>
                  </a:cubicBezTo>
                  <a:cubicBezTo>
                    <a:pt x="71662" y="36712"/>
                    <a:pt x="72505" y="37260"/>
                    <a:pt x="72505" y="37260"/>
                  </a:cubicBezTo>
                  <a:cubicBezTo>
                    <a:pt x="73067" y="37260"/>
                    <a:pt x="73348" y="37260"/>
                    <a:pt x="73911" y="36712"/>
                  </a:cubicBezTo>
                  <a:cubicBezTo>
                    <a:pt x="74192" y="36164"/>
                    <a:pt x="74473" y="35068"/>
                    <a:pt x="74754" y="34520"/>
                  </a:cubicBezTo>
                  <a:cubicBezTo>
                    <a:pt x="75035" y="33972"/>
                    <a:pt x="75597" y="33424"/>
                    <a:pt x="75316" y="32328"/>
                  </a:cubicBezTo>
                  <a:cubicBezTo>
                    <a:pt x="75035" y="31232"/>
                    <a:pt x="74192" y="31780"/>
                    <a:pt x="73911" y="31780"/>
                  </a:cubicBezTo>
                  <a:cubicBezTo>
                    <a:pt x="73067" y="31780"/>
                    <a:pt x="72505" y="31232"/>
                    <a:pt x="71943" y="30684"/>
                  </a:cubicBezTo>
                  <a:cubicBezTo>
                    <a:pt x="71662" y="30136"/>
                    <a:pt x="71381" y="29589"/>
                    <a:pt x="70819" y="29041"/>
                  </a:cubicBezTo>
                  <a:cubicBezTo>
                    <a:pt x="70819" y="29041"/>
                    <a:pt x="69414" y="29041"/>
                    <a:pt x="69414" y="29041"/>
                  </a:cubicBezTo>
                  <a:cubicBezTo>
                    <a:pt x="69414" y="28493"/>
                    <a:pt x="70819" y="29041"/>
                    <a:pt x="71100" y="29041"/>
                  </a:cubicBezTo>
                  <a:cubicBezTo>
                    <a:pt x="71662" y="29041"/>
                    <a:pt x="71662" y="28493"/>
                    <a:pt x="72224" y="29041"/>
                  </a:cubicBezTo>
                  <a:cubicBezTo>
                    <a:pt x="73348" y="30136"/>
                    <a:pt x="74473" y="32328"/>
                    <a:pt x="75597" y="30684"/>
                  </a:cubicBezTo>
                  <a:cubicBezTo>
                    <a:pt x="76159" y="29589"/>
                    <a:pt x="76440" y="29041"/>
                    <a:pt x="76721" y="27945"/>
                  </a:cubicBezTo>
                  <a:cubicBezTo>
                    <a:pt x="77002" y="27397"/>
                    <a:pt x="75316" y="26849"/>
                    <a:pt x="76159" y="25753"/>
                  </a:cubicBezTo>
                  <a:cubicBezTo>
                    <a:pt x="76440" y="25753"/>
                    <a:pt x="77283" y="25753"/>
                    <a:pt x="77564" y="26301"/>
                  </a:cubicBezTo>
                  <a:cubicBezTo>
                    <a:pt x="78407" y="26301"/>
                    <a:pt x="78407" y="27397"/>
                    <a:pt x="79250" y="26301"/>
                  </a:cubicBezTo>
                  <a:cubicBezTo>
                    <a:pt x="79250" y="26301"/>
                    <a:pt x="80093" y="26849"/>
                    <a:pt x="79812" y="25753"/>
                  </a:cubicBezTo>
                  <a:cubicBezTo>
                    <a:pt x="79531" y="25205"/>
                    <a:pt x="78407" y="24109"/>
                    <a:pt x="78126" y="24109"/>
                  </a:cubicBezTo>
                  <a:cubicBezTo>
                    <a:pt x="78688" y="23561"/>
                    <a:pt x="79250" y="24657"/>
                    <a:pt x="79812" y="24657"/>
                  </a:cubicBezTo>
                  <a:cubicBezTo>
                    <a:pt x="80093" y="24657"/>
                    <a:pt x="80655" y="27397"/>
                    <a:pt x="81217" y="26849"/>
                  </a:cubicBezTo>
                  <a:cubicBezTo>
                    <a:pt x="81217" y="26849"/>
                    <a:pt x="80936" y="26301"/>
                    <a:pt x="80936" y="26301"/>
                  </a:cubicBezTo>
                  <a:cubicBezTo>
                    <a:pt x="81217" y="25753"/>
                    <a:pt x="81498" y="25753"/>
                    <a:pt x="82060" y="25205"/>
                  </a:cubicBezTo>
                  <a:cubicBezTo>
                    <a:pt x="82341" y="24657"/>
                    <a:pt x="83185" y="23013"/>
                    <a:pt x="83466" y="22465"/>
                  </a:cubicBezTo>
                  <a:cubicBezTo>
                    <a:pt x="83466" y="20821"/>
                    <a:pt x="82903" y="20821"/>
                    <a:pt x="82341" y="19726"/>
                  </a:cubicBezTo>
                  <a:cubicBezTo>
                    <a:pt x="82341" y="19726"/>
                    <a:pt x="81498" y="16438"/>
                    <a:pt x="81498" y="16986"/>
                  </a:cubicBezTo>
                  <a:cubicBezTo>
                    <a:pt x="81779" y="16438"/>
                    <a:pt x="82903" y="16438"/>
                    <a:pt x="83185" y="16438"/>
                  </a:cubicBezTo>
                  <a:cubicBezTo>
                    <a:pt x="84028" y="15890"/>
                    <a:pt x="82622" y="15342"/>
                    <a:pt x="82622" y="14794"/>
                  </a:cubicBezTo>
                  <a:cubicBezTo>
                    <a:pt x="82341" y="14246"/>
                    <a:pt x="83466" y="14246"/>
                    <a:pt x="83466" y="13698"/>
                  </a:cubicBezTo>
                  <a:cubicBezTo>
                    <a:pt x="83466" y="13698"/>
                    <a:pt x="80655" y="11506"/>
                    <a:pt x="80655" y="11506"/>
                  </a:cubicBezTo>
                  <a:cubicBezTo>
                    <a:pt x="80936" y="11506"/>
                    <a:pt x="81498" y="10958"/>
                    <a:pt x="81779" y="10958"/>
                  </a:cubicBezTo>
                  <a:cubicBezTo>
                    <a:pt x="80936" y="10958"/>
                    <a:pt x="80093" y="10410"/>
                    <a:pt x="79250" y="10410"/>
                  </a:cubicBezTo>
                  <a:cubicBezTo>
                    <a:pt x="78688" y="10410"/>
                    <a:pt x="77845" y="10958"/>
                    <a:pt x="77564" y="10410"/>
                  </a:cubicBezTo>
                  <a:cubicBezTo>
                    <a:pt x="78126" y="10958"/>
                    <a:pt x="77283" y="11506"/>
                    <a:pt x="77564" y="12602"/>
                  </a:cubicBezTo>
                  <a:cubicBezTo>
                    <a:pt x="77845" y="13150"/>
                    <a:pt x="78688" y="13698"/>
                    <a:pt x="78688" y="14246"/>
                  </a:cubicBezTo>
                  <a:cubicBezTo>
                    <a:pt x="78688" y="14246"/>
                    <a:pt x="78126" y="14794"/>
                    <a:pt x="78126" y="14794"/>
                  </a:cubicBezTo>
                  <a:cubicBezTo>
                    <a:pt x="78126" y="14794"/>
                    <a:pt x="78688" y="15342"/>
                    <a:pt x="78407" y="15342"/>
                  </a:cubicBezTo>
                  <a:cubicBezTo>
                    <a:pt x="77845" y="15890"/>
                    <a:pt x="77564" y="14794"/>
                    <a:pt x="77283" y="16986"/>
                  </a:cubicBezTo>
                  <a:cubicBezTo>
                    <a:pt x="77002" y="18082"/>
                    <a:pt x="77002" y="19178"/>
                    <a:pt x="76721" y="20273"/>
                  </a:cubicBezTo>
                  <a:cubicBezTo>
                    <a:pt x="76440" y="20273"/>
                    <a:pt x="76159" y="20821"/>
                    <a:pt x="76159" y="21369"/>
                  </a:cubicBezTo>
                  <a:cubicBezTo>
                    <a:pt x="76159" y="21917"/>
                    <a:pt x="75878" y="21917"/>
                    <a:pt x="75878" y="22465"/>
                  </a:cubicBezTo>
                  <a:cubicBezTo>
                    <a:pt x="75035" y="23013"/>
                    <a:pt x="75316" y="23561"/>
                    <a:pt x="74754" y="21917"/>
                  </a:cubicBezTo>
                  <a:cubicBezTo>
                    <a:pt x="74473" y="21369"/>
                    <a:pt x="73629" y="20273"/>
                    <a:pt x="73629" y="19178"/>
                  </a:cubicBezTo>
                  <a:cubicBezTo>
                    <a:pt x="73629" y="19178"/>
                    <a:pt x="73629" y="17534"/>
                    <a:pt x="73911" y="17534"/>
                  </a:cubicBezTo>
                  <a:cubicBezTo>
                    <a:pt x="73911" y="17534"/>
                    <a:pt x="74473" y="18082"/>
                    <a:pt x="74473" y="16986"/>
                  </a:cubicBezTo>
                  <a:cubicBezTo>
                    <a:pt x="74192" y="15890"/>
                    <a:pt x="74192" y="15342"/>
                    <a:pt x="73629" y="14246"/>
                  </a:cubicBezTo>
                  <a:cubicBezTo>
                    <a:pt x="73067" y="13698"/>
                    <a:pt x="72505" y="12602"/>
                    <a:pt x="71943" y="13698"/>
                  </a:cubicBezTo>
                  <a:cubicBezTo>
                    <a:pt x="71662" y="14246"/>
                    <a:pt x="71662" y="15342"/>
                    <a:pt x="71662" y="16438"/>
                  </a:cubicBezTo>
                  <a:cubicBezTo>
                    <a:pt x="71662" y="16986"/>
                    <a:pt x="70538" y="16986"/>
                    <a:pt x="70538" y="16438"/>
                  </a:cubicBezTo>
                  <a:cubicBezTo>
                    <a:pt x="70538" y="15890"/>
                    <a:pt x="70538" y="14246"/>
                    <a:pt x="70257" y="13698"/>
                  </a:cubicBezTo>
                  <a:cubicBezTo>
                    <a:pt x="69133" y="12054"/>
                    <a:pt x="70538" y="13698"/>
                    <a:pt x="70538" y="13150"/>
                  </a:cubicBezTo>
                  <a:cubicBezTo>
                    <a:pt x="70819" y="13150"/>
                    <a:pt x="71100" y="12602"/>
                    <a:pt x="70819" y="12602"/>
                  </a:cubicBezTo>
                  <a:cubicBezTo>
                    <a:pt x="70819" y="12054"/>
                    <a:pt x="70538" y="11506"/>
                    <a:pt x="70257" y="12054"/>
                  </a:cubicBezTo>
                  <a:cubicBezTo>
                    <a:pt x="69976" y="12602"/>
                    <a:pt x="69976" y="11506"/>
                    <a:pt x="69695" y="11506"/>
                  </a:cubicBezTo>
                  <a:cubicBezTo>
                    <a:pt x="69414" y="10958"/>
                    <a:pt x="69133" y="12054"/>
                    <a:pt x="68852" y="11506"/>
                  </a:cubicBezTo>
                  <a:cubicBezTo>
                    <a:pt x="68290" y="10958"/>
                    <a:pt x="68009" y="11506"/>
                    <a:pt x="68290" y="9863"/>
                  </a:cubicBezTo>
                  <a:cubicBezTo>
                    <a:pt x="68290" y="9863"/>
                    <a:pt x="68290" y="9863"/>
                    <a:pt x="68571" y="9863"/>
                  </a:cubicBezTo>
                  <a:cubicBezTo>
                    <a:pt x="68571" y="9315"/>
                    <a:pt x="68571" y="9315"/>
                    <a:pt x="68571" y="8767"/>
                  </a:cubicBezTo>
                  <a:cubicBezTo>
                    <a:pt x="68852" y="8767"/>
                    <a:pt x="68852" y="8767"/>
                    <a:pt x="69133" y="8767"/>
                  </a:cubicBezTo>
                  <a:cubicBezTo>
                    <a:pt x="68852" y="8767"/>
                    <a:pt x="68571" y="7123"/>
                    <a:pt x="68571" y="7123"/>
                  </a:cubicBezTo>
                  <a:cubicBezTo>
                    <a:pt x="68290" y="6027"/>
                    <a:pt x="67728" y="6027"/>
                    <a:pt x="67728" y="5479"/>
                  </a:cubicBezTo>
                  <a:cubicBezTo>
                    <a:pt x="67166" y="4931"/>
                    <a:pt x="67447" y="4931"/>
                    <a:pt x="67166" y="3835"/>
                  </a:cubicBezTo>
                  <a:cubicBezTo>
                    <a:pt x="67166" y="2739"/>
                    <a:pt x="66604" y="2191"/>
                    <a:pt x="66604" y="1643"/>
                  </a:cubicBezTo>
                  <a:cubicBezTo>
                    <a:pt x="66323" y="547"/>
                    <a:pt x="65761" y="547"/>
                    <a:pt x="65199" y="547"/>
                  </a:cubicBezTo>
                  <a:cubicBezTo>
                    <a:pt x="64918" y="547"/>
                    <a:pt x="65199" y="0"/>
                    <a:pt x="64637" y="0"/>
                  </a:cubicBezTo>
                  <a:cubicBezTo>
                    <a:pt x="64355" y="0"/>
                    <a:pt x="64074" y="0"/>
                    <a:pt x="64074" y="1095"/>
                  </a:cubicBezTo>
                  <a:cubicBezTo>
                    <a:pt x="64074" y="1095"/>
                    <a:pt x="63231" y="1643"/>
                    <a:pt x="63231" y="1643"/>
                  </a:cubicBezTo>
                  <a:cubicBezTo>
                    <a:pt x="63512" y="1643"/>
                    <a:pt x="64074" y="1643"/>
                    <a:pt x="64074" y="2191"/>
                  </a:cubicBezTo>
                  <a:cubicBezTo>
                    <a:pt x="64074" y="2191"/>
                    <a:pt x="63512" y="2739"/>
                    <a:pt x="63512" y="2739"/>
                  </a:cubicBezTo>
                  <a:cubicBezTo>
                    <a:pt x="63231" y="3287"/>
                    <a:pt x="62950" y="2191"/>
                    <a:pt x="62669" y="3287"/>
                  </a:cubicBezTo>
                  <a:cubicBezTo>
                    <a:pt x="62388" y="3287"/>
                    <a:pt x="62107" y="4931"/>
                    <a:pt x="62107" y="5479"/>
                  </a:cubicBezTo>
                  <a:cubicBezTo>
                    <a:pt x="62388" y="5479"/>
                    <a:pt x="62950" y="5479"/>
                    <a:pt x="63231" y="6027"/>
                  </a:cubicBezTo>
                  <a:cubicBezTo>
                    <a:pt x="62950" y="5479"/>
                    <a:pt x="62388" y="7671"/>
                    <a:pt x="62388" y="8219"/>
                  </a:cubicBezTo>
                  <a:cubicBezTo>
                    <a:pt x="62388" y="8767"/>
                    <a:pt x="62950" y="9863"/>
                    <a:pt x="63231" y="10410"/>
                  </a:cubicBezTo>
                  <a:cubicBezTo>
                    <a:pt x="63512" y="10410"/>
                    <a:pt x="64074" y="11506"/>
                    <a:pt x="64355" y="11506"/>
                  </a:cubicBezTo>
                  <a:cubicBezTo>
                    <a:pt x="64918" y="10958"/>
                    <a:pt x="64918" y="10958"/>
                    <a:pt x="65199" y="11506"/>
                  </a:cubicBezTo>
                  <a:cubicBezTo>
                    <a:pt x="65480" y="11506"/>
                    <a:pt x="66042" y="12602"/>
                    <a:pt x="66042" y="12602"/>
                  </a:cubicBezTo>
                  <a:cubicBezTo>
                    <a:pt x="65761" y="13150"/>
                    <a:pt x="65480" y="12054"/>
                    <a:pt x="65480" y="13150"/>
                  </a:cubicBezTo>
                  <a:cubicBezTo>
                    <a:pt x="65480" y="14246"/>
                    <a:pt x="65199" y="14246"/>
                    <a:pt x="65199" y="14794"/>
                  </a:cubicBezTo>
                  <a:cubicBezTo>
                    <a:pt x="64918" y="15890"/>
                    <a:pt x="65480" y="15890"/>
                    <a:pt x="65761" y="15342"/>
                  </a:cubicBezTo>
                  <a:cubicBezTo>
                    <a:pt x="65761" y="15342"/>
                    <a:pt x="66323" y="13698"/>
                    <a:pt x="66323" y="14246"/>
                  </a:cubicBezTo>
                  <a:cubicBezTo>
                    <a:pt x="66604" y="14794"/>
                    <a:pt x="66323" y="15890"/>
                    <a:pt x="66323" y="16438"/>
                  </a:cubicBezTo>
                  <a:cubicBezTo>
                    <a:pt x="66042" y="16986"/>
                    <a:pt x="65761" y="16986"/>
                    <a:pt x="65480" y="16986"/>
                  </a:cubicBezTo>
                  <a:cubicBezTo>
                    <a:pt x="65480" y="17534"/>
                    <a:pt x="65480" y="18082"/>
                    <a:pt x="65199" y="18630"/>
                  </a:cubicBezTo>
                  <a:cubicBezTo>
                    <a:pt x="64918" y="18630"/>
                    <a:pt x="64355" y="18630"/>
                    <a:pt x="64074" y="19178"/>
                  </a:cubicBezTo>
                  <a:cubicBezTo>
                    <a:pt x="63793" y="19178"/>
                    <a:pt x="63512" y="20273"/>
                    <a:pt x="63512" y="20273"/>
                  </a:cubicBezTo>
                  <a:cubicBezTo>
                    <a:pt x="63793" y="20821"/>
                    <a:pt x="64074" y="21369"/>
                    <a:pt x="64074" y="22465"/>
                  </a:cubicBezTo>
                  <a:cubicBezTo>
                    <a:pt x="64074" y="23013"/>
                    <a:pt x="63793" y="22465"/>
                    <a:pt x="63512" y="21917"/>
                  </a:cubicBezTo>
                  <a:cubicBezTo>
                    <a:pt x="63512" y="21917"/>
                    <a:pt x="63231" y="21917"/>
                    <a:pt x="63231" y="22465"/>
                  </a:cubicBezTo>
                  <a:cubicBezTo>
                    <a:pt x="62950" y="22465"/>
                    <a:pt x="62388" y="21917"/>
                    <a:pt x="62388" y="21369"/>
                  </a:cubicBezTo>
                  <a:cubicBezTo>
                    <a:pt x="62388" y="20821"/>
                    <a:pt x="62950" y="19178"/>
                    <a:pt x="62950" y="18630"/>
                  </a:cubicBezTo>
                  <a:cubicBezTo>
                    <a:pt x="63231" y="17534"/>
                    <a:pt x="62388" y="18630"/>
                    <a:pt x="62388" y="18630"/>
                  </a:cubicBezTo>
                  <a:cubicBezTo>
                    <a:pt x="62107" y="18630"/>
                    <a:pt x="61264" y="17534"/>
                    <a:pt x="60983" y="16986"/>
                  </a:cubicBezTo>
                  <a:cubicBezTo>
                    <a:pt x="60421" y="16438"/>
                    <a:pt x="60702" y="17534"/>
                    <a:pt x="60140" y="17534"/>
                  </a:cubicBezTo>
                  <a:cubicBezTo>
                    <a:pt x="59859" y="17534"/>
                    <a:pt x="59016" y="16986"/>
                    <a:pt x="59578" y="18082"/>
                  </a:cubicBezTo>
                  <a:cubicBezTo>
                    <a:pt x="59859" y="18630"/>
                    <a:pt x="59859" y="19178"/>
                    <a:pt x="60421" y="19178"/>
                  </a:cubicBezTo>
                  <a:cubicBezTo>
                    <a:pt x="60702" y="19178"/>
                    <a:pt x="61264" y="19178"/>
                    <a:pt x="61264" y="20273"/>
                  </a:cubicBezTo>
                  <a:cubicBezTo>
                    <a:pt x="61826" y="22465"/>
                    <a:pt x="60140" y="19726"/>
                    <a:pt x="59859" y="19178"/>
                  </a:cubicBezTo>
                  <a:cubicBezTo>
                    <a:pt x="59297" y="19178"/>
                    <a:pt x="59297" y="20273"/>
                    <a:pt x="58735" y="20273"/>
                  </a:cubicBezTo>
                  <a:cubicBezTo>
                    <a:pt x="58173" y="20273"/>
                    <a:pt x="57892" y="19726"/>
                    <a:pt x="57330" y="19726"/>
                  </a:cubicBezTo>
                  <a:cubicBezTo>
                    <a:pt x="56206" y="20273"/>
                    <a:pt x="55362" y="20273"/>
                    <a:pt x="54238" y="20273"/>
                  </a:cubicBezTo>
                  <a:cubicBezTo>
                    <a:pt x="53395" y="19726"/>
                    <a:pt x="52271" y="18630"/>
                    <a:pt x="51147" y="18082"/>
                  </a:cubicBezTo>
                  <a:cubicBezTo>
                    <a:pt x="50866" y="18082"/>
                    <a:pt x="50304" y="18082"/>
                    <a:pt x="50023" y="17534"/>
                  </a:cubicBezTo>
                  <a:cubicBezTo>
                    <a:pt x="49742" y="16438"/>
                    <a:pt x="49742" y="15342"/>
                    <a:pt x="49461" y="15342"/>
                  </a:cubicBezTo>
                  <a:cubicBezTo>
                    <a:pt x="48899" y="14794"/>
                    <a:pt x="48337" y="15342"/>
                    <a:pt x="48056" y="15342"/>
                  </a:cubicBezTo>
                  <a:cubicBezTo>
                    <a:pt x="47213" y="15890"/>
                    <a:pt x="46651" y="15890"/>
                    <a:pt x="46088" y="15890"/>
                  </a:cubicBezTo>
                  <a:cubicBezTo>
                    <a:pt x="45807" y="16438"/>
                    <a:pt x="45245" y="16986"/>
                    <a:pt x="45245" y="17534"/>
                  </a:cubicBezTo>
                  <a:cubicBezTo>
                    <a:pt x="45245" y="17534"/>
                    <a:pt x="46370" y="18630"/>
                    <a:pt x="46651" y="18630"/>
                  </a:cubicBezTo>
                  <a:cubicBezTo>
                    <a:pt x="46651" y="18630"/>
                    <a:pt x="46370" y="16986"/>
                    <a:pt x="46932" y="17534"/>
                  </a:cubicBezTo>
                  <a:cubicBezTo>
                    <a:pt x="47213" y="17534"/>
                    <a:pt x="47213" y="18082"/>
                    <a:pt x="47494" y="17534"/>
                  </a:cubicBezTo>
                  <a:cubicBezTo>
                    <a:pt x="47775" y="17534"/>
                    <a:pt x="49461" y="15342"/>
                    <a:pt x="49461" y="16438"/>
                  </a:cubicBezTo>
                  <a:cubicBezTo>
                    <a:pt x="49461" y="16986"/>
                    <a:pt x="48618" y="17534"/>
                    <a:pt x="48337" y="18082"/>
                  </a:cubicBezTo>
                  <a:cubicBezTo>
                    <a:pt x="48056" y="18630"/>
                    <a:pt x="47494" y="18630"/>
                    <a:pt x="46932" y="18630"/>
                  </a:cubicBezTo>
                  <a:cubicBezTo>
                    <a:pt x="46651" y="19178"/>
                    <a:pt x="45807" y="20273"/>
                    <a:pt x="46370" y="20821"/>
                  </a:cubicBezTo>
                  <a:cubicBezTo>
                    <a:pt x="46932" y="20821"/>
                    <a:pt x="46932" y="21369"/>
                    <a:pt x="46651" y="22465"/>
                  </a:cubicBezTo>
                  <a:cubicBezTo>
                    <a:pt x="46651" y="23013"/>
                    <a:pt x="47213" y="23013"/>
                    <a:pt x="47213" y="23561"/>
                  </a:cubicBezTo>
                  <a:cubicBezTo>
                    <a:pt x="47494" y="24109"/>
                    <a:pt x="47494" y="25205"/>
                    <a:pt x="46932" y="24109"/>
                  </a:cubicBezTo>
                  <a:cubicBezTo>
                    <a:pt x="46370" y="23013"/>
                    <a:pt x="46932" y="25205"/>
                    <a:pt x="46651" y="24657"/>
                  </a:cubicBezTo>
                  <a:cubicBezTo>
                    <a:pt x="46370" y="24657"/>
                    <a:pt x="45807" y="23013"/>
                    <a:pt x="45526" y="23561"/>
                  </a:cubicBezTo>
                  <a:cubicBezTo>
                    <a:pt x="46088" y="23013"/>
                    <a:pt x="46932" y="23561"/>
                    <a:pt x="46088" y="22465"/>
                  </a:cubicBezTo>
                  <a:cubicBezTo>
                    <a:pt x="46370" y="22465"/>
                    <a:pt x="46651" y="21917"/>
                    <a:pt x="46088" y="21369"/>
                  </a:cubicBezTo>
                  <a:cubicBezTo>
                    <a:pt x="46651" y="21917"/>
                    <a:pt x="45245" y="21917"/>
                    <a:pt x="45526" y="21917"/>
                  </a:cubicBezTo>
                  <a:cubicBezTo>
                    <a:pt x="45526" y="21369"/>
                    <a:pt x="45526" y="21369"/>
                    <a:pt x="45807" y="21369"/>
                  </a:cubicBezTo>
                  <a:cubicBezTo>
                    <a:pt x="45807" y="20821"/>
                    <a:pt x="44964" y="21917"/>
                    <a:pt x="44964" y="21917"/>
                  </a:cubicBezTo>
                  <a:cubicBezTo>
                    <a:pt x="44683" y="21917"/>
                    <a:pt x="44964" y="20821"/>
                    <a:pt x="44683" y="20273"/>
                  </a:cubicBezTo>
                  <a:cubicBezTo>
                    <a:pt x="44683" y="20273"/>
                    <a:pt x="44121" y="20273"/>
                    <a:pt x="44121" y="20273"/>
                  </a:cubicBezTo>
                  <a:cubicBezTo>
                    <a:pt x="43559" y="20273"/>
                    <a:pt x="43559" y="18630"/>
                    <a:pt x="42997" y="19178"/>
                  </a:cubicBezTo>
                  <a:cubicBezTo>
                    <a:pt x="42435" y="20273"/>
                    <a:pt x="42154" y="20273"/>
                    <a:pt x="41311" y="20273"/>
                  </a:cubicBezTo>
                  <a:cubicBezTo>
                    <a:pt x="40187" y="20273"/>
                    <a:pt x="39344" y="20273"/>
                    <a:pt x="38220" y="20273"/>
                  </a:cubicBezTo>
                  <a:cubicBezTo>
                    <a:pt x="37939" y="20273"/>
                    <a:pt x="35971" y="20273"/>
                    <a:pt x="35971" y="19726"/>
                  </a:cubicBezTo>
                  <a:cubicBezTo>
                    <a:pt x="35690" y="19726"/>
                    <a:pt x="36533" y="18630"/>
                    <a:pt x="36814" y="18082"/>
                  </a:cubicBezTo>
                  <a:cubicBezTo>
                    <a:pt x="37096" y="17534"/>
                    <a:pt x="37377" y="18082"/>
                    <a:pt x="37939" y="18082"/>
                  </a:cubicBezTo>
                  <a:cubicBezTo>
                    <a:pt x="38220" y="17534"/>
                    <a:pt x="37377" y="16438"/>
                    <a:pt x="37377" y="16438"/>
                  </a:cubicBezTo>
                  <a:cubicBezTo>
                    <a:pt x="36814" y="15342"/>
                    <a:pt x="36533" y="15342"/>
                    <a:pt x="35971" y="14794"/>
                  </a:cubicBezTo>
                  <a:cubicBezTo>
                    <a:pt x="35690" y="14794"/>
                    <a:pt x="35409" y="14246"/>
                    <a:pt x="35128" y="14794"/>
                  </a:cubicBezTo>
                  <a:cubicBezTo>
                    <a:pt x="34847" y="15342"/>
                    <a:pt x="34566" y="15890"/>
                    <a:pt x="34285" y="15342"/>
                  </a:cubicBezTo>
                  <a:cubicBezTo>
                    <a:pt x="33442" y="14246"/>
                    <a:pt x="32599" y="14246"/>
                    <a:pt x="31756" y="13698"/>
                  </a:cubicBezTo>
                  <a:cubicBezTo>
                    <a:pt x="30632" y="13150"/>
                    <a:pt x="29789" y="13150"/>
                    <a:pt x="28665" y="12054"/>
                  </a:cubicBezTo>
                  <a:cubicBezTo>
                    <a:pt x="27822" y="10958"/>
                    <a:pt x="27259" y="10410"/>
                    <a:pt x="26135" y="10410"/>
                  </a:cubicBezTo>
                  <a:cubicBezTo>
                    <a:pt x="25854" y="10410"/>
                    <a:pt x="25573" y="10410"/>
                    <a:pt x="25292" y="10958"/>
                  </a:cubicBezTo>
                  <a:cubicBezTo>
                    <a:pt x="25011" y="11506"/>
                    <a:pt x="24730" y="12602"/>
                    <a:pt x="24449" y="12602"/>
                  </a:cubicBezTo>
                  <a:cubicBezTo>
                    <a:pt x="24168" y="12602"/>
                    <a:pt x="23325" y="13150"/>
                    <a:pt x="23325" y="12602"/>
                  </a:cubicBezTo>
                  <a:cubicBezTo>
                    <a:pt x="23325" y="12054"/>
                    <a:pt x="23887" y="11506"/>
                    <a:pt x="23887" y="10958"/>
                  </a:cubicBezTo>
                  <a:cubicBezTo>
                    <a:pt x="23887" y="10958"/>
                    <a:pt x="23044" y="11506"/>
                    <a:pt x="23044" y="10958"/>
                  </a:cubicBezTo>
                  <a:cubicBezTo>
                    <a:pt x="23325" y="10410"/>
                    <a:pt x="23325" y="9863"/>
                    <a:pt x="23044" y="9315"/>
                  </a:cubicBezTo>
                  <a:cubicBezTo>
                    <a:pt x="23044" y="8219"/>
                    <a:pt x="21920" y="9315"/>
                    <a:pt x="21920" y="9863"/>
                  </a:cubicBezTo>
                  <a:cubicBezTo>
                    <a:pt x="21920" y="9863"/>
                    <a:pt x="22482" y="9315"/>
                    <a:pt x="22482" y="9863"/>
                  </a:cubicBezTo>
                  <a:cubicBezTo>
                    <a:pt x="22763" y="9863"/>
                    <a:pt x="21639" y="10958"/>
                    <a:pt x="22482" y="10958"/>
                  </a:cubicBezTo>
                  <a:cubicBezTo>
                    <a:pt x="22201" y="10958"/>
                    <a:pt x="21920" y="10958"/>
                    <a:pt x="21920" y="12054"/>
                  </a:cubicBezTo>
                  <a:cubicBezTo>
                    <a:pt x="21920" y="12602"/>
                    <a:pt x="21639" y="13150"/>
                    <a:pt x="21358" y="12602"/>
                  </a:cubicBezTo>
                  <a:cubicBezTo>
                    <a:pt x="20515" y="12054"/>
                    <a:pt x="20234" y="11506"/>
                    <a:pt x="19953" y="9863"/>
                  </a:cubicBezTo>
                  <a:cubicBezTo>
                    <a:pt x="19672" y="8767"/>
                    <a:pt x="19110" y="8219"/>
                    <a:pt x="18548" y="7123"/>
                  </a:cubicBezTo>
                  <a:cubicBezTo>
                    <a:pt x="18266" y="7123"/>
                    <a:pt x="17985" y="6027"/>
                    <a:pt x="17704" y="6575"/>
                  </a:cubicBezTo>
                  <a:cubicBezTo>
                    <a:pt x="17704" y="7671"/>
                    <a:pt x="18548" y="8219"/>
                    <a:pt x="18829" y="8767"/>
                  </a:cubicBezTo>
                  <a:cubicBezTo>
                    <a:pt x="18829" y="8219"/>
                    <a:pt x="17704" y="8767"/>
                    <a:pt x="17704" y="9315"/>
                  </a:cubicBezTo>
                  <a:cubicBezTo>
                    <a:pt x="17423" y="9863"/>
                    <a:pt x="17704" y="9863"/>
                    <a:pt x="17423" y="10410"/>
                  </a:cubicBezTo>
                  <a:cubicBezTo>
                    <a:pt x="17142" y="10410"/>
                    <a:pt x="16861" y="11506"/>
                    <a:pt x="16580" y="10958"/>
                  </a:cubicBezTo>
                  <a:cubicBezTo>
                    <a:pt x="16580" y="10958"/>
                    <a:pt x="16580" y="10410"/>
                    <a:pt x="16580" y="10410"/>
                  </a:cubicBezTo>
                  <a:cubicBezTo>
                    <a:pt x="16580" y="9863"/>
                    <a:pt x="15175" y="10958"/>
                    <a:pt x="15175" y="11506"/>
                  </a:cubicBezTo>
                  <a:cubicBezTo>
                    <a:pt x="14894" y="12054"/>
                    <a:pt x="14613" y="12602"/>
                    <a:pt x="14051" y="13150"/>
                  </a:cubicBezTo>
                  <a:cubicBezTo>
                    <a:pt x="13770" y="13698"/>
                    <a:pt x="14051" y="12054"/>
                    <a:pt x="13770" y="12054"/>
                  </a:cubicBezTo>
                  <a:cubicBezTo>
                    <a:pt x="13489" y="12054"/>
                    <a:pt x="13208" y="12602"/>
                    <a:pt x="12927" y="12602"/>
                  </a:cubicBezTo>
                  <a:cubicBezTo>
                    <a:pt x="12646" y="12602"/>
                    <a:pt x="12646" y="13698"/>
                    <a:pt x="12365" y="13698"/>
                  </a:cubicBezTo>
                  <a:cubicBezTo>
                    <a:pt x="12084" y="13698"/>
                    <a:pt x="11241" y="14794"/>
                    <a:pt x="11522" y="14794"/>
                  </a:cubicBezTo>
                  <a:cubicBezTo>
                    <a:pt x="11522" y="15342"/>
                    <a:pt x="12084" y="15342"/>
                    <a:pt x="11241" y="15890"/>
                  </a:cubicBezTo>
                  <a:cubicBezTo>
                    <a:pt x="11241" y="15890"/>
                    <a:pt x="10398" y="15890"/>
                    <a:pt x="10398" y="15342"/>
                  </a:cubicBezTo>
                  <a:cubicBezTo>
                    <a:pt x="10398" y="14794"/>
                    <a:pt x="11241" y="14246"/>
                    <a:pt x="11241" y="14246"/>
                  </a:cubicBezTo>
                  <a:cubicBezTo>
                    <a:pt x="11522" y="13150"/>
                    <a:pt x="12084" y="12602"/>
                    <a:pt x="12365" y="12054"/>
                  </a:cubicBezTo>
                  <a:cubicBezTo>
                    <a:pt x="12927" y="11506"/>
                    <a:pt x="13208" y="11506"/>
                    <a:pt x="13770" y="12054"/>
                  </a:cubicBezTo>
                  <a:cubicBezTo>
                    <a:pt x="13489" y="12054"/>
                    <a:pt x="15737" y="9863"/>
                    <a:pt x="15737" y="9863"/>
                  </a:cubicBezTo>
                  <a:cubicBezTo>
                    <a:pt x="16299" y="9315"/>
                    <a:pt x="16018" y="8767"/>
                    <a:pt x="15737" y="8767"/>
                  </a:cubicBezTo>
                  <a:cubicBezTo>
                    <a:pt x="15175" y="8767"/>
                    <a:pt x="14613" y="8767"/>
                    <a:pt x="14051" y="9315"/>
                  </a:cubicBezTo>
                  <a:cubicBezTo>
                    <a:pt x="13770" y="9315"/>
                    <a:pt x="13770" y="10410"/>
                    <a:pt x="13208" y="10410"/>
                  </a:cubicBezTo>
                  <a:cubicBezTo>
                    <a:pt x="12927" y="10410"/>
                    <a:pt x="12365" y="10958"/>
                    <a:pt x="12084" y="10958"/>
                  </a:cubicBezTo>
                  <a:cubicBezTo>
                    <a:pt x="11522" y="10958"/>
                    <a:pt x="10117" y="13698"/>
                    <a:pt x="9836" y="13150"/>
                  </a:cubicBezTo>
                  <a:cubicBezTo>
                    <a:pt x="9555" y="13150"/>
                    <a:pt x="10117" y="12602"/>
                    <a:pt x="10117" y="12054"/>
                  </a:cubicBezTo>
                  <a:cubicBezTo>
                    <a:pt x="10117" y="12054"/>
                    <a:pt x="9274" y="11506"/>
                    <a:pt x="9274" y="11506"/>
                  </a:cubicBezTo>
                  <a:cubicBezTo>
                    <a:pt x="9274" y="11506"/>
                    <a:pt x="8430" y="12602"/>
                    <a:pt x="8149" y="12602"/>
                  </a:cubicBezTo>
                  <a:cubicBezTo>
                    <a:pt x="7868" y="12602"/>
                    <a:pt x="7306" y="13150"/>
                    <a:pt x="7025" y="13698"/>
                  </a:cubicBezTo>
                  <a:cubicBezTo>
                    <a:pt x="6744" y="13698"/>
                    <a:pt x="7306" y="14246"/>
                    <a:pt x="7306" y="14246"/>
                  </a:cubicBezTo>
                  <a:cubicBezTo>
                    <a:pt x="7587" y="14246"/>
                    <a:pt x="7306" y="14794"/>
                    <a:pt x="7306" y="14794"/>
                  </a:cubicBezTo>
                  <a:cubicBezTo>
                    <a:pt x="7306" y="15342"/>
                    <a:pt x="8430" y="14794"/>
                    <a:pt x="8430" y="14794"/>
                  </a:cubicBezTo>
                  <a:cubicBezTo>
                    <a:pt x="8711" y="14246"/>
                    <a:pt x="9274" y="13698"/>
                    <a:pt x="9555" y="13150"/>
                  </a:cubicBezTo>
                  <a:cubicBezTo>
                    <a:pt x="8149" y="14246"/>
                    <a:pt x="9555" y="14794"/>
                    <a:pt x="9274" y="15890"/>
                  </a:cubicBezTo>
                  <a:cubicBezTo>
                    <a:pt x="9274" y="15890"/>
                    <a:pt x="8992" y="15342"/>
                    <a:pt x="8992" y="15342"/>
                  </a:cubicBezTo>
                  <a:cubicBezTo>
                    <a:pt x="8430" y="14794"/>
                    <a:pt x="8149" y="15342"/>
                    <a:pt x="7868" y="15890"/>
                  </a:cubicBezTo>
                  <a:cubicBezTo>
                    <a:pt x="7587" y="15890"/>
                    <a:pt x="6463" y="15342"/>
                    <a:pt x="5901" y="15342"/>
                  </a:cubicBezTo>
                  <a:cubicBezTo>
                    <a:pt x="5339" y="15342"/>
                    <a:pt x="4496" y="14246"/>
                    <a:pt x="3934" y="13698"/>
                  </a:cubicBezTo>
                  <a:cubicBezTo>
                    <a:pt x="3653" y="13698"/>
                    <a:pt x="3372" y="13150"/>
                    <a:pt x="3091" y="13150"/>
                  </a:cubicBezTo>
                  <a:cubicBezTo>
                    <a:pt x="2810" y="12602"/>
                    <a:pt x="2529" y="11506"/>
                    <a:pt x="2810" y="11506"/>
                  </a:cubicBezTo>
                  <a:cubicBezTo>
                    <a:pt x="2529" y="11506"/>
                    <a:pt x="1967" y="11506"/>
                    <a:pt x="1686" y="12054"/>
                  </a:cubicBezTo>
                  <a:cubicBezTo>
                    <a:pt x="1124" y="12054"/>
                    <a:pt x="562" y="12054"/>
                    <a:pt x="0" y="11506"/>
                  </a:cubicBezTo>
                  <a:cubicBezTo>
                    <a:pt x="0" y="22465"/>
                    <a:pt x="0" y="33424"/>
                    <a:pt x="0" y="43835"/>
                  </a:cubicBezTo>
                  <a:cubicBezTo>
                    <a:pt x="0" y="46575"/>
                    <a:pt x="0" y="48767"/>
                    <a:pt x="0" y="51506"/>
                  </a:cubicBezTo>
                  <a:cubicBezTo>
                    <a:pt x="0" y="52054"/>
                    <a:pt x="0" y="52602"/>
                    <a:pt x="0" y="53150"/>
                  </a:cubicBezTo>
                  <a:cubicBezTo>
                    <a:pt x="0" y="54246"/>
                    <a:pt x="562" y="53150"/>
                    <a:pt x="843" y="53150"/>
                  </a:cubicBezTo>
                  <a:cubicBezTo>
                    <a:pt x="1405" y="53698"/>
                    <a:pt x="1405" y="53150"/>
                    <a:pt x="1967" y="53150"/>
                  </a:cubicBezTo>
                  <a:cubicBezTo>
                    <a:pt x="2529" y="53150"/>
                    <a:pt x="2529" y="53698"/>
                    <a:pt x="2810" y="54246"/>
                  </a:cubicBezTo>
                  <a:cubicBezTo>
                    <a:pt x="3091" y="55342"/>
                    <a:pt x="4496" y="58630"/>
                    <a:pt x="5058" y="58630"/>
                  </a:cubicBezTo>
                  <a:cubicBezTo>
                    <a:pt x="5339" y="58630"/>
                    <a:pt x="5901" y="58082"/>
                    <a:pt x="6182" y="57534"/>
                  </a:cubicBezTo>
                  <a:cubicBezTo>
                    <a:pt x="6463" y="56986"/>
                    <a:pt x="6182" y="56438"/>
                    <a:pt x="6463" y="55890"/>
                  </a:cubicBezTo>
                  <a:cubicBezTo>
                    <a:pt x="6744" y="55890"/>
                    <a:pt x="7868" y="55342"/>
                    <a:pt x="7868" y="55890"/>
                  </a:cubicBezTo>
                  <a:cubicBezTo>
                    <a:pt x="8430" y="56986"/>
                    <a:pt x="8992" y="57534"/>
                    <a:pt x="9274" y="58630"/>
                  </a:cubicBezTo>
                  <a:cubicBezTo>
                    <a:pt x="9836" y="59726"/>
                    <a:pt x="10398" y="60273"/>
                    <a:pt x="10679" y="61369"/>
                  </a:cubicBezTo>
                  <a:cubicBezTo>
                    <a:pt x="10960" y="61917"/>
                    <a:pt x="10960" y="62465"/>
                    <a:pt x="11241" y="63561"/>
                  </a:cubicBezTo>
                  <a:cubicBezTo>
                    <a:pt x="11803" y="64657"/>
                    <a:pt x="12084" y="66849"/>
                    <a:pt x="12927" y="67945"/>
                  </a:cubicBezTo>
                  <a:cubicBezTo>
                    <a:pt x="13489" y="69041"/>
                    <a:pt x="14613" y="69589"/>
                    <a:pt x="15175" y="70136"/>
                  </a:cubicBezTo>
                  <a:cubicBezTo>
                    <a:pt x="15737" y="70684"/>
                    <a:pt x="14894" y="71232"/>
                    <a:pt x="15175" y="72328"/>
                  </a:cubicBezTo>
                  <a:cubicBezTo>
                    <a:pt x="15456" y="72328"/>
                    <a:pt x="15737" y="72328"/>
                    <a:pt x="15737" y="72876"/>
                  </a:cubicBezTo>
                  <a:cubicBezTo>
                    <a:pt x="15737" y="72876"/>
                    <a:pt x="15456" y="74520"/>
                    <a:pt x="15737" y="73972"/>
                  </a:cubicBezTo>
                  <a:cubicBezTo>
                    <a:pt x="15456" y="74520"/>
                    <a:pt x="14894" y="74520"/>
                    <a:pt x="14894" y="75616"/>
                  </a:cubicBezTo>
                  <a:cubicBezTo>
                    <a:pt x="14613" y="76164"/>
                    <a:pt x="15456" y="77260"/>
                    <a:pt x="15737" y="77260"/>
                  </a:cubicBezTo>
                  <a:cubicBezTo>
                    <a:pt x="15737" y="77260"/>
                    <a:pt x="15175" y="78356"/>
                    <a:pt x="15175" y="78356"/>
                  </a:cubicBezTo>
                  <a:cubicBezTo>
                    <a:pt x="15175" y="78356"/>
                    <a:pt x="14894" y="77808"/>
                    <a:pt x="14894" y="77260"/>
                  </a:cubicBezTo>
                  <a:cubicBezTo>
                    <a:pt x="14613" y="77260"/>
                    <a:pt x="14894" y="78356"/>
                    <a:pt x="14894" y="78356"/>
                  </a:cubicBezTo>
                  <a:cubicBezTo>
                    <a:pt x="15175" y="78904"/>
                    <a:pt x="14894" y="79452"/>
                    <a:pt x="15175" y="80000"/>
                  </a:cubicBezTo>
                  <a:cubicBezTo>
                    <a:pt x="15456" y="81095"/>
                    <a:pt x="15456" y="81095"/>
                    <a:pt x="16018" y="80547"/>
                  </a:cubicBezTo>
                  <a:cubicBezTo>
                    <a:pt x="16018" y="80547"/>
                    <a:pt x="16299" y="80547"/>
                    <a:pt x="16299" y="80547"/>
                  </a:cubicBezTo>
                  <a:cubicBezTo>
                    <a:pt x="16580" y="80547"/>
                    <a:pt x="16580" y="79452"/>
                    <a:pt x="16580" y="79452"/>
                  </a:cubicBezTo>
                  <a:cubicBezTo>
                    <a:pt x="16580" y="79452"/>
                    <a:pt x="16861" y="80547"/>
                    <a:pt x="17142" y="80547"/>
                  </a:cubicBezTo>
                  <a:cubicBezTo>
                    <a:pt x="17142" y="80547"/>
                    <a:pt x="16861" y="81643"/>
                    <a:pt x="16861" y="82191"/>
                  </a:cubicBezTo>
                  <a:cubicBezTo>
                    <a:pt x="16580" y="82739"/>
                    <a:pt x="16580" y="83287"/>
                    <a:pt x="17142" y="82739"/>
                  </a:cubicBezTo>
                  <a:cubicBezTo>
                    <a:pt x="17142" y="82191"/>
                    <a:pt x="17423" y="82191"/>
                    <a:pt x="17423" y="82191"/>
                  </a:cubicBezTo>
                  <a:cubicBezTo>
                    <a:pt x="17704" y="82191"/>
                    <a:pt x="17704" y="81643"/>
                    <a:pt x="17704" y="81643"/>
                  </a:cubicBezTo>
                  <a:cubicBezTo>
                    <a:pt x="18266" y="81095"/>
                    <a:pt x="17985" y="82739"/>
                    <a:pt x="17985" y="83287"/>
                  </a:cubicBezTo>
                  <a:cubicBezTo>
                    <a:pt x="17985" y="83835"/>
                    <a:pt x="18266" y="84383"/>
                    <a:pt x="18548" y="84383"/>
                  </a:cubicBezTo>
                  <a:cubicBezTo>
                    <a:pt x="18829" y="84383"/>
                    <a:pt x="19110" y="83287"/>
                    <a:pt x="19391" y="83287"/>
                  </a:cubicBezTo>
                  <a:cubicBezTo>
                    <a:pt x="19391" y="83287"/>
                    <a:pt x="19110" y="83835"/>
                    <a:pt x="19110" y="83835"/>
                  </a:cubicBezTo>
                  <a:cubicBezTo>
                    <a:pt x="19110" y="83835"/>
                    <a:pt x="19672" y="84383"/>
                    <a:pt x="19672" y="84383"/>
                  </a:cubicBezTo>
                  <a:cubicBezTo>
                    <a:pt x="19672" y="84383"/>
                    <a:pt x="17704" y="85479"/>
                    <a:pt x="18548" y="86575"/>
                  </a:cubicBezTo>
                  <a:cubicBezTo>
                    <a:pt x="18548" y="86575"/>
                    <a:pt x="20234" y="86027"/>
                    <a:pt x="19953" y="86575"/>
                  </a:cubicBezTo>
                  <a:cubicBezTo>
                    <a:pt x="19953" y="86575"/>
                    <a:pt x="18548" y="86575"/>
                    <a:pt x="18829" y="87671"/>
                  </a:cubicBezTo>
                  <a:cubicBezTo>
                    <a:pt x="18829" y="87671"/>
                    <a:pt x="19391" y="87671"/>
                    <a:pt x="19391" y="87671"/>
                  </a:cubicBezTo>
                  <a:cubicBezTo>
                    <a:pt x="19110" y="88219"/>
                    <a:pt x="18548" y="88219"/>
                    <a:pt x="18829" y="88767"/>
                  </a:cubicBezTo>
                  <a:cubicBezTo>
                    <a:pt x="19391" y="89315"/>
                    <a:pt x="19953" y="89315"/>
                    <a:pt x="20234" y="89315"/>
                  </a:cubicBezTo>
                  <a:cubicBezTo>
                    <a:pt x="20796" y="89315"/>
                    <a:pt x="20515" y="89863"/>
                    <a:pt x="20796" y="89863"/>
                  </a:cubicBezTo>
                  <a:cubicBezTo>
                    <a:pt x="21358" y="90410"/>
                    <a:pt x="21358" y="88767"/>
                    <a:pt x="21639" y="88767"/>
                  </a:cubicBezTo>
                  <a:cubicBezTo>
                    <a:pt x="21920" y="88767"/>
                    <a:pt x="21639" y="89863"/>
                    <a:pt x="21639" y="89863"/>
                  </a:cubicBezTo>
                  <a:cubicBezTo>
                    <a:pt x="21358" y="90410"/>
                    <a:pt x="21358" y="90410"/>
                    <a:pt x="21639" y="90958"/>
                  </a:cubicBezTo>
                  <a:cubicBezTo>
                    <a:pt x="22482" y="92054"/>
                    <a:pt x="22763" y="89315"/>
                    <a:pt x="22763" y="89315"/>
                  </a:cubicBezTo>
                  <a:cubicBezTo>
                    <a:pt x="22763" y="89315"/>
                    <a:pt x="22763" y="90958"/>
                    <a:pt x="22482" y="90958"/>
                  </a:cubicBezTo>
                  <a:cubicBezTo>
                    <a:pt x="22482" y="91506"/>
                    <a:pt x="23044" y="90958"/>
                    <a:pt x="23325" y="90958"/>
                  </a:cubicBezTo>
                  <a:cubicBezTo>
                    <a:pt x="23044" y="92054"/>
                    <a:pt x="22763" y="92602"/>
                    <a:pt x="23325" y="93150"/>
                  </a:cubicBezTo>
                  <a:cubicBezTo>
                    <a:pt x="23887" y="93698"/>
                    <a:pt x="24168" y="92054"/>
                    <a:pt x="24168" y="92054"/>
                  </a:cubicBezTo>
                  <a:cubicBezTo>
                    <a:pt x="24168" y="92054"/>
                    <a:pt x="24168" y="92602"/>
                    <a:pt x="24168" y="93150"/>
                  </a:cubicBezTo>
                  <a:cubicBezTo>
                    <a:pt x="24449" y="94246"/>
                    <a:pt x="24168" y="93698"/>
                    <a:pt x="23887" y="93698"/>
                  </a:cubicBezTo>
                  <a:cubicBezTo>
                    <a:pt x="23606" y="94246"/>
                    <a:pt x="25292" y="94794"/>
                    <a:pt x="25011" y="93698"/>
                  </a:cubicBezTo>
                  <a:cubicBezTo>
                    <a:pt x="25573" y="95342"/>
                    <a:pt x="25292" y="96438"/>
                    <a:pt x="26416" y="96438"/>
                  </a:cubicBezTo>
                  <a:cubicBezTo>
                    <a:pt x="27259" y="96438"/>
                    <a:pt x="27822" y="96438"/>
                    <a:pt x="28665" y="96438"/>
                  </a:cubicBezTo>
                  <a:cubicBezTo>
                    <a:pt x="31756" y="96438"/>
                    <a:pt x="34566" y="96438"/>
                    <a:pt x="37377" y="96438"/>
                  </a:cubicBezTo>
                  <a:cubicBezTo>
                    <a:pt x="44402" y="96438"/>
                    <a:pt x="51428" y="96438"/>
                    <a:pt x="58454" y="96438"/>
                  </a:cubicBezTo>
                  <a:cubicBezTo>
                    <a:pt x="59859" y="96438"/>
                    <a:pt x="61264" y="96438"/>
                    <a:pt x="62669" y="96438"/>
                  </a:cubicBezTo>
                  <a:cubicBezTo>
                    <a:pt x="62950" y="96438"/>
                    <a:pt x="64355" y="96986"/>
                    <a:pt x="64355" y="95342"/>
                  </a:cubicBezTo>
                  <a:close/>
                  <a:moveTo>
                    <a:pt x="31475" y="29589"/>
                  </a:moveTo>
                  <a:cubicBezTo>
                    <a:pt x="30913" y="29589"/>
                    <a:pt x="30351" y="29041"/>
                    <a:pt x="29789" y="29589"/>
                  </a:cubicBezTo>
                  <a:cubicBezTo>
                    <a:pt x="29227" y="31232"/>
                    <a:pt x="30351" y="30684"/>
                    <a:pt x="30351" y="31232"/>
                  </a:cubicBezTo>
                  <a:cubicBezTo>
                    <a:pt x="30351" y="30684"/>
                    <a:pt x="28103" y="32876"/>
                    <a:pt x="28103" y="32876"/>
                  </a:cubicBezTo>
                  <a:cubicBezTo>
                    <a:pt x="27540" y="32328"/>
                    <a:pt x="30070" y="29041"/>
                    <a:pt x="27822" y="30684"/>
                  </a:cubicBezTo>
                  <a:cubicBezTo>
                    <a:pt x="27540" y="30684"/>
                    <a:pt x="27259" y="31232"/>
                    <a:pt x="27259" y="31232"/>
                  </a:cubicBezTo>
                  <a:cubicBezTo>
                    <a:pt x="26978" y="31780"/>
                    <a:pt x="27259" y="32328"/>
                    <a:pt x="26978" y="32876"/>
                  </a:cubicBezTo>
                  <a:cubicBezTo>
                    <a:pt x="26697" y="32876"/>
                    <a:pt x="24730" y="32328"/>
                    <a:pt x="24730" y="32328"/>
                  </a:cubicBezTo>
                  <a:cubicBezTo>
                    <a:pt x="24730" y="31780"/>
                    <a:pt x="25573" y="32328"/>
                    <a:pt x="25573" y="31780"/>
                  </a:cubicBezTo>
                  <a:cubicBezTo>
                    <a:pt x="25854" y="31232"/>
                    <a:pt x="25573" y="31232"/>
                    <a:pt x="25854" y="30684"/>
                  </a:cubicBezTo>
                  <a:cubicBezTo>
                    <a:pt x="25854" y="30136"/>
                    <a:pt x="26416" y="29589"/>
                    <a:pt x="26416" y="29589"/>
                  </a:cubicBezTo>
                  <a:cubicBezTo>
                    <a:pt x="26416" y="29041"/>
                    <a:pt x="25573" y="28493"/>
                    <a:pt x="26416" y="28493"/>
                  </a:cubicBezTo>
                  <a:cubicBezTo>
                    <a:pt x="26416" y="28493"/>
                    <a:pt x="27540" y="29041"/>
                    <a:pt x="27540" y="28493"/>
                  </a:cubicBezTo>
                  <a:cubicBezTo>
                    <a:pt x="27540" y="27945"/>
                    <a:pt x="26135" y="27397"/>
                    <a:pt x="25854" y="27397"/>
                  </a:cubicBezTo>
                  <a:cubicBezTo>
                    <a:pt x="25573" y="27397"/>
                    <a:pt x="25011" y="27945"/>
                    <a:pt x="24449" y="27945"/>
                  </a:cubicBezTo>
                  <a:cubicBezTo>
                    <a:pt x="24168" y="27945"/>
                    <a:pt x="23606" y="27397"/>
                    <a:pt x="23044" y="27945"/>
                  </a:cubicBezTo>
                  <a:cubicBezTo>
                    <a:pt x="22763" y="27945"/>
                    <a:pt x="22201" y="29041"/>
                    <a:pt x="22482" y="27945"/>
                  </a:cubicBezTo>
                  <a:cubicBezTo>
                    <a:pt x="22763" y="26849"/>
                    <a:pt x="23325" y="27397"/>
                    <a:pt x="23606" y="26849"/>
                  </a:cubicBezTo>
                  <a:cubicBezTo>
                    <a:pt x="24168" y="26849"/>
                    <a:pt x="25011" y="26301"/>
                    <a:pt x="25573" y="25753"/>
                  </a:cubicBezTo>
                  <a:cubicBezTo>
                    <a:pt x="26697" y="25205"/>
                    <a:pt x="27822" y="25205"/>
                    <a:pt x="28665" y="24109"/>
                  </a:cubicBezTo>
                  <a:cubicBezTo>
                    <a:pt x="29227" y="24109"/>
                    <a:pt x="30070" y="23561"/>
                    <a:pt x="30351" y="24657"/>
                  </a:cubicBezTo>
                  <a:cubicBezTo>
                    <a:pt x="30632" y="25205"/>
                    <a:pt x="29508" y="25753"/>
                    <a:pt x="29227" y="26301"/>
                  </a:cubicBezTo>
                  <a:cubicBezTo>
                    <a:pt x="28665" y="26849"/>
                    <a:pt x="30913" y="26849"/>
                    <a:pt x="31194" y="26849"/>
                  </a:cubicBezTo>
                  <a:cubicBezTo>
                    <a:pt x="31194" y="26849"/>
                    <a:pt x="31756" y="26849"/>
                    <a:pt x="31756" y="26849"/>
                  </a:cubicBezTo>
                  <a:cubicBezTo>
                    <a:pt x="32037" y="26301"/>
                    <a:pt x="32599" y="25205"/>
                    <a:pt x="32880" y="25753"/>
                  </a:cubicBezTo>
                  <a:cubicBezTo>
                    <a:pt x="33161" y="26301"/>
                    <a:pt x="31756" y="29589"/>
                    <a:pt x="31475" y="29589"/>
                  </a:cubicBezTo>
                  <a:cubicBezTo>
                    <a:pt x="30913" y="29589"/>
                    <a:pt x="32037" y="29589"/>
                    <a:pt x="31475" y="29589"/>
                  </a:cubicBezTo>
                  <a:close/>
                  <a:moveTo>
                    <a:pt x="44121" y="42739"/>
                  </a:moveTo>
                  <a:cubicBezTo>
                    <a:pt x="44121" y="42739"/>
                    <a:pt x="42716" y="42739"/>
                    <a:pt x="42997" y="42739"/>
                  </a:cubicBezTo>
                  <a:cubicBezTo>
                    <a:pt x="42997" y="43287"/>
                    <a:pt x="43559" y="42739"/>
                    <a:pt x="43559" y="43287"/>
                  </a:cubicBezTo>
                  <a:cubicBezTo>
                    <a:pt x="43559" y="43835"/>
                    <a:pt x="42435" y="44383"/>
                    <a:pt x="42154" y="44383"/>
                  </a:cubicBezTo>
                  <a:cubicBezTo>
                    <a:pt x="41592" y="44383"/>
                    <a:pt x="41311" y="45479"/>
                    <a:pt x="40749" y="46027"/>
                  </a:cubicBezTo>
                  <a:cubicBezTo>
                    <a:pt x="40749" y="46027"/>
                    <a:pt x="39625" y="46027"/>
                    <a:pt x="39906" y="46575"/>
                  </a:cubicBezTo>
                  <a:cubicBezTo>
                    <a:pt x="39906" y="47123"/>
                    <a:pt x="40749" y="47123"/>
                    <a:pt x="39906" y="48219"/>
                  </a:cubicBezTo>
                  <a:cubicBezTo>
                    <a:pt x="39625" y="48219"/>
                    <a:pt x="38501" y="48219"/>
                    <a:pt x="38501" y="48767"/>
                  </a:cubicBezTo>
                  <a:cubicBezTo>
                    <a:pt x="38220" y="48767"/>
                    <a:pt x="38501" y="49315"/>
                    <a:pt x="38501" y="49315"/>
                  </a:cubicBezTo>
                  <a:cubicBezTo>
                    <a:pt x="38501" y="50410"/>
                    <a:pt x="37939" y="50410"/>
                    <a:pt x="37658" y="50410"/>
                  </a:cubicBezTo>
                  <a:cubicBezTo>
                    <a:pt x="36814" y="50958"/>
                    <a:pt x="35971" y="50958"/>
                    <a:pt x="35128" y="50958"/>
                  </a:cubicBezTo>
                  <a:cubicBezTo>
                    <a:pt x="35128" y="50958"/>
                    <a:pt x="33723" y="49315"/>
                    <a:pt x="33723" y="49315"/>
                  </a:cubicBezTo>
                  <a:cubicBezTo>
                    <a:pt x="34285" y="48767"/>
                    <a:pt x="35128" y="49315"/>
                    <a:pt x="35409" y="48767"/>
                  </a:cubicBezTo>
                  <a:cubicBezTo>
                    <a:pt x="35690" y="48767"/>
                    <a:pt x="35409" y="47671"/>
                    <a:pt x="35690" y="47671"/>
                  </a:cubicBezTo>
                  <a:cubicBezTo>
                    <a:pt x="35971" y="46575"/>
                    <a:pt x="36533" y="47123"/>
                    <a:pt x="36814" y="46575"/>
                  </a:cubicBezTo>
                  <a:cubicBezTo>
                    <a:pt x="37096" y="46575"/>
                    <a:pt x="36533" y="45479"/>
                    <a:pt x="36533" y="45479"/>
                  </a:cubicBezTo>
                  <a:cubicBezTo>
                    <a:pt x="35971" y="44931"/>
                    <a:pt x="35971" y="44931"/>
                    <a:pt x="35971" y="44383"/>
                  </a:cubicBezTo>
                  <a:cubicBezTo>
                    <a:pt x="35971" y="43287"/>
                    <a:pt x="35409" y="43835"/>
                    <a:pt x="35409" y="43287"/>
                  </a:cubicBezTo>
                  <a:cubicBezTo>
                    <a:pt x="35128" y="42739"/>
                    <a:pt x="35971" y="43287"/>
                    <a:pt x="35971" y="43287"/>
                  </a:cubicBezTo>
                  <a:cubicBezTo>
                    <a:pt x="36814" y="43835"/>
                    <a:pt x="37658" y="44383"/>
                    <a:pt x="38220" y="44931"/>
                  </a:cubicBezTo>
                  <a:cubicBezTo>
                    <a:pt x="38782" y="46027"/>
                    <a:pt x="39906" y="45479"/>
                    <a:pt x="40468" y="44931"/>
                  </a:cubicBezTo>
                  <a:cubicBezTo>
                    <a:pt x="41311" y="44383"/>
                    <a:pt x="41592" y="42739"/>
                    <a:pt x="42716" y="42191"/>
                  </a:cubicBezTo>
                  <a:cubicBezTo>
                    <a:pt x="42997" y="41643"/>
                    <a:pt x="43559" y="41643"/>
                    <a:pt x="44121" y="42191"/>
                  </a:cubicBezTo>
                  <a:cubicBezTo>
                    <a:pt x="44121" y="42191"/>
                    <a:pt x="44964" y="42739"/>
                    <a:pt x="44964" y="42739"/>
                  </a:cubicBezTo>
                  <a:cubicBezTo>
                    <a:pt x="44964" y="42739"/>
                    <a:pt x="44402" y="42739"/>
                    <a:pt x="44121" y="42739"/>
                  </a:cubicBezTo>
                  <a:close/>
                  <a:moveTo>
                    <a:pt x="62388" y="90410"/>
                  </a:moveTo>
                  <a:cubicBezTo>
                    <a:pt x="62107" y="91506"/>
                    <a:pt x="61545" y="89315"/>
                    <a:pt x="61545" y="88767"/>
                  </a:cubicBezTo>
                  <a:cubicBezTo>
                    <a:pt x="61545" y="87671"/>
                    <a:pt x="62107" y="87123"/>
                    <a:pt x="62107" y="86027"/>
                  </a:cubicBezTo>
                  <a:cubicBezTo>
                    <a:pt x="61826" y="85479"/>
                    <a:pt x="61545" y="87123"/>
                    <a:pt x="61264" y="86575"/>
                  </a:cubicBezTo>
                  <a:cubicBezTo>
                    <a:pt x="61264" y="86027"/>
                    <a:pt x="61264" y="84383"/>
                    <a:pt x="60702" y="84383"/>
                  </a:cubicBezTo>
                  <a:cubicBezTo>
                    <a:pt x="60702" y="84383"/>
                    <a:pt x="60702" y="85479"/>
                    <a:pt x="60421" y="85479"/>
                  </a:cubicBezTo>
                  <a:cubicBezTo>
                    <a:pt x="60140" y="84931"/>
                    <a:pt x="60140" y="84383"/>
                    <a:pt x="59859" y="83835"/>
                  </a:cubicBezTo>
                  <a:cubicBezTo>
                    <a:pt x="59578" y="83287"/>
                    <a:pt x="59297" y="82739"/>
                    <a:pt x="59016" y="82191"/>
                  </a:cubicBezTo>
                  <a:cubicBezTo>
                    <a:pt x="58735" y="81643"/>
                    <a:pt x="59578" y="81643"/>
                    <a:pt x="59578" y="81095"/>
                  </a:cubicBezTo>
                  <a:cubicBezTo>
                    <a:pt x="59297" y="80547"/>
                    <a:pt x="58735" y="81095"/>
                    <a:pt x="58735" y="80547"/>
                  </a:cubicBezTo>
                  <a:cubicBezTo>
                    <a:pt x="58735" y="80000"/>
                    <a:pt x="59016" y="78356"/>
                    <a:pt x="59016" y="77808"/>
                  </a:cubicBezTo>
                  <a:cubicBezTo>
                    <a:pt x="59578" y="76712"/>
                    <a:pt x="60983" y="80547"/>
                    <a:pt x="60983" y="81095"/>
                  </a:cubicBezTo>
                  <a:cubicBezTo>
                    <a:pt x="61264" y="82191"/>
                    <a:pt x="61545" y="82739"/>
                    <a:pt x="61545" y="83835"/>
                  </a:cubicBezTo>
                  <a:cubicBezTo>
                    <a:pt x="61826" y="84931"/>
                    <a:pt x="61826" y="84383"/>
                    <a:pt x="62107" y="85479"/>
                  </a:cubicBezTo>
                  <a:cubicBezTo>
                    <a:pt x="62107" y="86027"/>
                    <a:pt x="62388" y="86575"/>
                    <a:pt x="62388" y="87123"/>
                  </a:cubicBezTo>
                  <a:cubicBezTo>
                    <a:pt x="62669" y="88219"/>
                    <a:pt x="62388" y="89315"/>
                    <a:pt x="62388" y="90410"/>
                  </a:cubicBezTo>
                  <a:cubicBezTo>
                    <a:pt x="62107" y="90958"/>
                    <a:pt x="62388" y="89863"/>
                    <a:pt x="62388" y="9041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dirty="0">
                <a:ln>
                  <a:noFill/>
                </a:ln>
                <a:solidFill>
                  <a:srgbClr val="000000"/>
                </a:solidFill>
                <a:effectLst/>
                <a:uLnTx/>
                <a:uFillTx/>
                <a:latin typeface="Lato"/>
                <a:ea typeface="Lato"/>
                <a:cs typeface="Lato"/>
                <a:sym typeface="Lato"/>
              </a:endParaRPr>
            </a:p>
          </p:txBody>
        </p:sp>
        <p:sp>
          <p:nvSpPr>
            <p:cNvPr id="373" name="Google Shape;730;gb0755e36db_0_0">
              <a:extLst>
                <a:ext uri="{FF2B5EF4-FFF2-40B4-BE49-F238E27FC236}">
                  <a16:creationId xmlns:a16="http://schemas.microsoft.com/office/drawing/2014/main" id="{5EBAC23C-C302-CB4C-B1D6-73D530B844A8}"/>
                </a:ext>
              </a:extLst>
            </p:cNvPr>
            <p:cNvSpPr/>
            <p:nvPr/>
          </p:nvSpPr>
          <p:spPr>
            <a:xfrm>
              <a:off x="16905445" y="9743731"/>
              <a:ext cx="86100" cy="74700"/>
            </a:xfrm>
            <a:custGeom>
              <a:avLst/>
              <a:gdLst/>
              <a:ahLst/>
              <a:cxnLst/>
              <a:rect l="l" t="t" r="r" b="b"/>
              <a:pathLst>
                <a:path w="120000" h="120000" extrusionOk="0">
                  <a:moveTo>
                    <a:pt x="108000" y="0"/>
                  </a:moveTo>
                  <a:cubicBezTo>
                    <a:pt x="84000" y="13333"/>
                    <a:pt x="0" y="53333"/>
                    <a:pt x="24000" y="93333"/>
                  </a:cubicBezTo>
                  <a:cubicBezTo>
                    <a:pt x="48000" y="120000"/>
                    <a:pt x="108000" y="40000"/>
                    <a:pt x="120000" y="40000"/>
                  </a:cubicBezTo>
                  <a:cubicBezTo>
                    <a:pt x="120000" y="26666"/>
                    <a:pt x="108000" y="13333"/>
                    <a:pt x="108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4" name="Google Shape;731;gb0755e36db_0_0">
              <a:extLst>
                <a:ext uri="{FF2B5EF4-FFF2-40B4-BE49-F238E27FC236}">
                  <a16:creationId xmlns:a16="http://schemas.microsoft.com/office/drawing/2014/main" id="{C97F2619-C89C-0E41-A408-581B248744F0}"/>
                </a:ext>
              </a:extLst>
            </p:cNvPr>
            <p:cNvSpPr/>
            <p:nvPr/>
          </p:nvSpPr>
          <p:spPr>
            <a:xfrm>
              <a:off x="16974413" y="9726483"/>
              <a:ext cx="109200" cy="40200"/>
            </a:xfrm>
            <a:custGeom>
              <a:avLst/>
              <a:gdLst/>
              <a:ahLst/>
              <a:cxnLst/>
              <a:rect l="l" t="t" r="r" b="b"/>
              <a:pathLst>
                <a:path w="120000" h="120000" extrusionOk="0">
                  <a:moveTo>
                    <a:pt x="110769" y="0"/>
                  </a:moveTo>
                  <a:cubicBezTo>
                    <a:pt x="120000" y="0"/>
                    <a:pt x="64615" y="0"/>
                    <a:pt x="64615" y="0"/>
                  </a:cubicBezTo>
                  <a:cubicBezTo>
                    <a:pt x="55384" y="0"/>
                    <a:pt x="0" y="24000"/>
                    <a:pt x="9230" y="48000"/>
                  </a:cubicBezTo>
                  <a:cubicBezTo>
                    <a:pt x="27692" y="120000"/>
                    <a:pt x="18461" y="120000"/>
                    <a:pt x="46153" y="72000"/>
                  </a:cubicBezTo>
                  <a:cubicBezTo>
                    <a:pt x="73846" y="48000"/>
                    <a:pt x="92307" y="48000"/>
                    <a:pt x="110769"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5" name="Google Shape;732;gb0755e36db_0_0">
              <a:extLst>
                <a:ext uri="{FF2B5EF4-FFF2-40B4-BE49-F238E27FC236}">
                  <a16:creationId xmlns:a16="http://schemas.microsoft.com/office/drawing/2014/main" id="{A66FAFB0-6D36-F543-92E3-4C55146F45B8}"/>
                </a:ext>
              </a:extLst>
            </p:cNvPr>
            <p:cNvSpPr/>
            <p:nvPr/>
          </p:nvSpPr>
          <p:spPr>
            <a:xfrm>
              <a:off x="12330551" y="6990030"/>
              <a:ext cx="261600" cy="143700"/>
            </a:xfrm>
            <a:custGeom>
              <a:avLst/>
              <a:gdLst/>
              <a:ahLst/>
              <a:cxnLst/>
              <a:rect l="l" t="t" r="r" b="b"/>
              <a:pathLst>
                <a:path w="120000" h="120000" extrusionOk="0">
                  <a:moveTo>
                    <a:pt x="38709" y="120000"/>
                  </a:moveTo>
                  <a:cubicBezTo>
                    <a:pt x="46451" y="120000"/>
                    <a:pt x="42580" y="98823"/>
                    <a:pt x="50322" y="98823"/>
                  </a:cubicBezTo>
                  <a:cubicBezTo>
                    <a:pt x="58064" y="98823"/>
                    <a:pt x="61935" y="112941"/>
                    <a:pt x="69677" y="112941"/>
                  </a:cubicBezTo>
                  <a:cubicBezTo>
                    <a:pt x="73548" y="112941"/>
                    <a:pt x="77419" y="112941"/>
                    <a:pt x="81290" y="112941"/>
                  </a:cubicBezTo>
                  <a:cubicBezTo>
                    <a:pt x="85161" y="112941"/>
                    <a:pt x="89032" y="105882"/>
                    <a:pt x="89032" y="105882"/>
                  </a:cubicBezTo>
                  <a:cubicBezTo>
                    <a:pt x="100645" y="98823"/>
                    <a:pt x="104516" y="91764"/>
                    <a:pt x="112258" y="77647"/>
                  </a:cubicBezTo>
                  <a:cubicBezTo>
                    <a:pt x="120000" y="63529"/>
                    <a:pt x="112258" y="56470"/>
                    <a:pt x="104516" y="49411"/>
                  </a:cubicBezTo>
                  <a:cubicBezTo>
                    <a:pt x="96774" y="42352"/>
                    <a:pt x="85161" y="21176"/>
                    <a:pt x="81290" y="35294"/>
                  </a:cubicBezTo>
                  <a:cubicBezTo>
                    <a:pt x="73548" y="56470"/>
                    <a:pt x="69677" y="28235"/>
                    <a:pt x="65806" y="21176"/>
                  </a:cubicBezTo>
                  <a:cubicBezTo>
                    <a:pt x="61935" y="14117"/>
                    <a:pt x="50322" y="21176"/>
                    <a:pt x="50322" y="0"/>
                  </a:cubicBezTo>
                  <a:cubicBezTo>
                    <a:pt x="50322" y="7058"/>
                    <a:pt x="46451" y="21176"/>
                    <a:pt x="42580" y="14117"/>
                  </a:cubicBezTo>
                  <a:cubicBezTo>
                    <a:pt x="34838" y="0"/>
                    <a:pt x="34838" y="0"/>
                    <a:pt x="30967" y="14117"/>
                  </a:cubicBezTo>
                  <a:cubicBezTo>
                    <a:pt x="27096" y="21176"/>
                    <a:pt x="0" y="35294"/>
                    <a:pt x="0" y="42352"/>
                  </a:cubicBezTo>
                  <a:cubicBezTo>
                    <a:pt x="0" y="42352"/>
                    <a:pt x="3870" y="63529"/>
                    <a:pt x="7741" y="70588"/>
                  </a:cubicBezTo>
                  <a:cubicBezTo>
                    <a:pt x="7741" y="77647"/>
                    <a:pt x="11612" y="84705"/>
                    <a:pt x="15483" y="91764"/>
                  </a:cubicBezTo>
                  <a:cubicBezTo>
                    <a:pt x="23225" y="98823"/>
                    <a:pt x="30967" y="120000"/>
                    <a:pt x="38709"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6" name="Google Shape;733;gb0755e36db_0_0">
              <a:extLst>
                <a:ext uri="{FF2B5EF4-FFF2-40B4-BE49-F238E27FC236}">
                  <a16:creationId xmlns:a16="http://schemas.microsoft.com/office/drawing/2014/main" id="{AB1E4F37-BB0C-5249-B921-7F61559C58AF}"/>
                </a:ext>
              </a:extLst>
            </p:cNvPr>
            <p:cNvSpPr/>
            <p:nvPr/>
          </p:nvSpPr>
          <p:spPr>
            <a:xfrm>
              <a:off x="12212731" y="7107882"/>
              <a:ext cx="313200" cy="135000"/>
            </a:xfrm>
            <a:custGeom>
              <a:avLst/>
              <a:gdLst/>
              <a:ahLst/>
              <a:cxnLst/>
              <a:rect l="l" t="t" r="r" b="b"/>
              <a:pathLst>
                <a:path w="120000" h="120000" extrusionOk="0">
                  <a:moveTo>
                    <a:pt x="103783" y="15000"/>
                  </a:moveTo>
                  <a:cubicBezTo>
                    <a:pt x="97297" y="15000"/>
                    <a:pt x="90810" y="0"/>
                    <a:pt x="87567" y="0"/>
                  </a:cubicBezTo>
                  <a:cubicBezTo>
                    <a:pt x="81081" y="0"/>
                    <a:pt x="84324" y="22500"/>
                    <a:pt x="77837" y="22500"/>
                  </a:cubicBezTo>
                  <a:cubicBezTo>
                    <a:pt x="71351" y="22500"/>
                    <a:pt x="71351" y="15000"/>
                    <a:pt x="64864" y="22500"/>
                  </a:cubicBezTo>
                  <a:cubicBezTo>
                    <a:pt x="64864" y="22500"/>
                    <a:pt x="51891" y="45000"/>
                    <a:pt x="55135" y="52500"/>
                  </a:cubicBezTo>
                  <a:cubicBezTo>
                    <a:pt x="55135" y="60000"/>
                    <a:pt x="61621" y="75000"/>
                    <a:pt x="51891" y="67500"/>
                  </a:cubicBezTo>
                  <a:cubicBezTo>
                    <a:pt x="48648" y="67500"/>
                    <a:pt x="45405" y="60000"/>
                    <a:pt x="42162" y="67500"/>
                  </a:cubicBezTo>
                  <a:cubicBezTo>
                    <a:pt x="38918" y="67500"/>
                    <a:pt x="32432" y="75000"/>
                    <a:pt x="29189" y="75000"/>
                  </a:cubicBezTo>
                  <a:cubicBezTo>
                    <a:pt x="22702" y="75000"/>
                    <a:pt x="19459" y="60000"/>
                    <a:pt x="16216" y="82500"/>
                  </a:cubicBezTo>
                  <a:cubicBezTo>
                    <a:pt x="16216" y="82500"/>
                    <a:pt x="3243" y="67500"/>
                    <a:pt x="0" y="67500"/>
                  </a:cubicBezTo>
                  <a:cubicBezTo>
                    <a:pt x="0" y="82500"/>
                    <a:pt x="3243" y="90000"/>
                    <a:pt x="12972" y="97500"/>
                  </a:cubicBezTo>
                  <a:cubicBezTo>
                    <a:pt x="16216" y="97500"/>
                    <a:pt x="16216" y="97500"/>
                    <a:pt x="19459" y="97500"/>
                  </a:cubicBezTo>
                  <a:cubicBezTo>
                    <a:pt x="22702" y="97500"/>
                    <a:pt x="22702" y="112500"/>
                    <a:pt x="25945" y="105000"/>
                  </a:cubicBezTo>
                  <a:cubicBezTo>
                    <a:pt x="32432" y="97500"/>
                    <a:pt x="32432" y="97500"/>
                    <a:pt x="38918" y="97500"/>
                  </a:cubicBezTo>
                  <a:cubicBezTo>
                    <a:pt x="45405" y="97500"/>
                    <a:pt x="42162" y="105000"/>
                    <a:pt x="48648" y="112500"/>
                  </a:cubicBezTo>
                  <a:cubicBezTo>
                    <a:pt x="55135" y="120000"/>
                    <a:pt x="64864" y="120000"/>
                    <a:pt x="71351" y="120000"/>
                  </a:cubicBezTo>
                  <a:cubicBezTo>
                    <a:pt x="81081" y="120000"/>
                    <a:pt x="84324" y="105000"/>
                    <a:pt x="94054" y="105000"/>
                  </a:cubicBezTo>
                  <a:cubicBezTo>
                    <a:pt x="100540" y="105000"/>
                    <a:pt x="107027" y="97500"/>
                    <a:pt x="107027" y="90000"/>
                  </a:cubicBezTo>
                  <a:cubicBezTo>
                    <a:pt x="110270" y="82500"/>
                    <a:pt x="110270" y="75000"/>
                    <a:pt x="110270" y="67500"/>
                  </a:cubicBezTo>
                  <a:cubicBezTo>
                    <a:pt x="110270" y="52500"/>
                    <a:pt x="113513" y="67500"/>
                    <a:pt x="116756" y="60000"/>
                  </a:cubicBezTo>
                  <a:cubicBezTo>
                    <a:pt x="120000" y="45000"/>
                    <a:pt x="116756" y="22500"/>
                    <a:pt x="116756" y="15000"/>
                  </a:cubicBezTo>
                  <a:cubicBezTo>
                    <a:pt x="110270" y="15000"/>
                    <a:pt x="107027" y="15000"/>
                    <a:pt x="103783" y="1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7" name="Google Shape;734;gb0755e36db_0_0">
              <a:extLst>
                <a:ext uri="{FF2B5EF4-FFF2-40B4-BE49-F238E27FC236}">
                  <a16:creationId xmlns:a16="http://schemas.microsoft.com/office/drawing/2014/main" id="{602393E5-9890-4144-BD5D-2E28AE760ECA}"/>
                </a:ext>
              </a:extLst>
            </p:cNvPr>
            <p:cNvSpPr/>
            <p:nvPr/>
          </p:nvSpPr>
          <p:spPr>
            <a:xfrm>
              <a:off x="12103531" y="7208485"/>
              <a:ext cx="480000" cy="465600"/>
            </a:xfrm>
            <a:custGeom>
              <a:avLst/>
              <a:gdLst/>
              <a:ahLst/>
              <a:cxnLst/>
              <a:rect l="l" t="t" r="r" b="b"/>
              <a:pathLst>
                <a:path w="120000" h="120000" extrusionOk="0">
                  <a:moveTo>
                    <a:pt x="77894" y="21818"/>
                  </a:moveTo>
                  <a:cubicBezTo>
                    <a:pt x="80000" y="19636"/>
                    <a:pt x="84210" y="21818"/>
                    <a:pt x="86315" y="19636"/>
                  </a:cubicBezTo>
                  <a:cubicBezTo>
                    <a:pt x="90526" y="17454"/>
                    <a:pt x="88421" y="15272"/>
                    <a:pt x="90526" y="13090"/>
                  </a:cubicBezTo>
                  <a:cubicBezTo>
                    <a:pt x="90526" y="10909"/>
                    <a:pt x="92631" y="8727"/>
                    <a:pt x="94736" y="8727"/>
                  </a:cubicBezTo>
                  <a:cubicBezTo>
                    <a:pt x="96842" y="6545"/>
                    <a:pt x="94736" y="6545"/>
                    <a:pt x="94736" y="2181"/>
                  </a:cubicBezTo>
                  <a:cubicBezTo>
                    <a:pt x="92631" y="4363"/>
                    <a:pt x="90526" y="4363"/>
                    <a:pt x="86315" y="4363"/>
                  </a:cubicBezTo>
                  <a:cubicBezTo>
                    <a:pt x="82105" y="4363"/>
                    <a:pt x="77894" y="10909"/>
                    <a:pt x="75789" y="8727"/>
                  </a:cubicBezTo>
                  <a:cubicBezTo>
                    <a:pt x="69473" y="6545"/>
                    <a:pt x="58947" y="8727"/>
                    <a:pt x="56842" y="2181"/>
                  </a:cubicBezTo>
                  <a:cubicBezTo>
                    <a:pt x="54736" y="0"/>
                    <a:pt x="48421" y="2181"/>
                    <a:pt x="46315" y="2181"/>
                  </a:cubicBezTo>
                  <a:cubicBezTo>
                    <a:pt x="42105" y="6545"/>
                    <a:pt x="42105" y="2181"/>
                    <a:pt x="40000" y="2181"/>
                  </a:cubicBezTo>
                  <a:cubicBezTo>
                    <a:pt x="37894" y="2181"/>
                    <a:pt x="37894" y="6545"/>
                    <a:pt x="37894" y="6545"/>
                  </a:cubicBezTo>
                  <a:cubicBezTo>
                    <a:pt x="37894" y="6545"/>
                    <a:pt x="35789" y="8727"/>
                    <a:pt x="35789" y="8727"/>
                  </a:cubicBezTo>
                  <a:cubicBezTo>
                    <a:pt x="35789" y="10909"/>
                    <a:pt x="33684" y="10909"/>
                    <a:pt x="31578" y="10909"/>
                  </a:cubicBezTo>
                  <a:cubicBezTo>
                    <a:pt x="31578" y="10909"/>
                    <a:pt x="29473" y="10909"/>
                    <a:pt x="27368" y="10909"/>
                  </a:cubicBezTo>
                  <a:cubicBezTo>
                    <a:pt x="27368" y="10909"/>
                    <a:pt x="27368" y="10909"/>
                    <a:pt x="25263" y="8727"/>
                  </a:cubicBezTo>
                  <a:cubicBezTo>
                    <a:pt x="25263" y="8727"/>
                    <a:pt x="23157" y="15272"/>
                    <a:pt x="23157" y="17454"/>
                  </a:cubicBezTo>
                  <a:cubicBezTo>
                    <a:pt x="23157" y="19636"/>
                    <a:pt x="18947" y="13090"/>
                    <a:pt x="18947" y="10909"/>
                  </a:cubicBezTo>
                  <a:cubicBezTo>
                    <a:pt x="14736" y="8727"/>
                    <a:pt x="12631" y="15272"/>
                    <a:pt x="10526" y="15272"/>
                  </a:cubicBezTo>
                  <a:cubicBezTo>
                    <a:pt x="6315" y="15272"/>
                    <a:pt x="2105" y="15272"/>
                    <a:pt x="0" y="15272"/>
                  </a:cubicBezTo>
                  <a:cubicBezTo>
                    <a:pt x="0" y="17454"/>
                    <a:pt x="2105" y="19636"/>
                    <a:pt x="2105" y="21818"/>
                  </a:cubicBezTo>
                  <a:cubicBezTo>
                    <a:pt x="2105" y="26181"/>
                    <a:pt x="0" y="26181"/>
                    <a:pt x="0" y="30545"/>
                  </a:cubicBezTo>
                  <a:cubicBezTo>
                    <a:pt x="0" y="32727"/>
                    <a:pt x="0" y="39272"/>
                    <a:pt x="4210" y="39272"/>
                  </a:cubicBezTo>
                  <a:cubicBezTo>
                    <a:pt x="6315" y="41454"/>
                    <a:pt x="8421" y="39272"/>
                    <a:pt x="8421" y="45818"/>
                  </a:cubicBezTo>
                  <a:cubicBezTo>
                    <a:pt x="12631" y="43636"/>
                    <a:pt x="21052" y="34909"/>
                    <a:pt x="25263" y="37090"/>
                  </a:cubicBezTo>
                  <a:cubicBezTo>
                    <a:pt x="27368" y="39272"/>
                    <a:pt x="29473" y="41454"/>
                    <a:pt x="31578" y="41454"/>
                  </a:cubicBezTo>
                  <a:cubicBezTo>
                    <a:pt x="33684" y="41454"/>
                    <a:pt x="35789" y="45818"/>
                    <a:pt x="35789" y="48000"/>
                  </a:cubicBezTo>
                  <a:cubicBezTo>
                    <a:pt x="37894" y="50181"/>
                    <a:pt x="37894" y="52363"/>
                    <a:pt x="37894" y="54545"/>
                  </a:cubicBezTo>
                  <a:cubicBezTo>
                    <a:pt x="40000" y="56727"/>
                    <a:pt x="42105" y="58909"/>
                    <a:pt x="44210" y="61090"/>
                  </a:cubicBezTo>
                  <a:cubicBezTo>
                    <a:pt x="48421" y="63272"/>
                    <a:pt x="52631" y="67636"/>
                    <a:pt x="58947" y="72000"/>
                  </a:cubicBezTo>
                  <a:cubicBezTo>
                    <a:pt x="63157" y="76363"/>
                    <a:pt x="65263" y="76363"/>
                    <a:pt x="69473" y="78545"/>
                  </a:cubicBezTo>
                  <a:cubicBezTo>
                    <a:pt x="75789" y="82909"/>
                    <a:pt x="80000" y="89454"/>
                    <a:pt x="88421" y="91636"/>
                  </a:cubicBezTo>
                  <a:cubicBezTo>
                    <a:pt x="92631" y="93818"/>
                    <a:pt x="92631" y="100363"/>
                    <a:pt x="94736" y="104727"/>
                  </a:cubicBezTo>
                  <a:cubicBezTo>
                    <a:pt x="94736" y="109090"/>
                    <a:pt x="88421" y="113454"/>
                    <a:pt x="90526" y="120000"/>
                  </a:cubicBezTo>
                  <a:cubicBezTo>
                    <a:pt x="90526" y="117818"/>
                    <a:pt x="103157" y="106909"/>
                    <a:pt x="103157" y="104727"/>
                  </a:cubicBezTo>
                  <a:cubicBezTo>
                    <a:pt x="105263" y="102545"/>
                    <a:pt x="98947" y="98181"/>
                    <a:pt x="98947" y="98181"/>
                  </a:cubicBezTo>
                  <a:cubicBezTo>
                    <a:pt x="94736" y="93818"/>
                    <a:pt x="103157" y="85090"/>
                    <a:pt x="105263" y="87272"/>
                  </a:cubicBezTo>
                  <a:cubicBezTo>
                    <a:pt x="107368" y="89454"/>
                    <a:pt x="109473" y="89454"/>
                    <a:pt x="111578" y="89454"/>
                  </a:cubicBezTo>
                  <a:cubicBezTo>
                    <a:pt x="113684" y="91636"/>
                    <a:pt x="113684" y="93818"/>
                    <a:pt x="115789" y="96000"/>
                  </a:cubicBezTo>
                  <a:cubicBezTo>
                    <a:pt x="119999" y="96000"/>
                    <a:pt x="113684" y="87272"/>
                    <a:pt x="111578" y="85090"/>
                  </a:cubicBezTo>
                  <a:cubicBezTo>
                    <a:pt x="107368" y="80727"/>
                    <a:pt x="98947" y="80727"/>
                    <a:pt x="92631" y="76363"/>
                  </a:cubicBezTo>
                  <a:cubicBezTo>
                    <a:pt x="90526" y="74181"/>
                    <a:pt x="96842" y="69818"/>
                    <a:pt x="92631" y="69818"/>
                  </a:cubicBezTo>
                  <a:cubicBezTo>
                    <a:pt x="90526" y="67636"/>
                    <a:pt x="86315" y="69818"/>
                    <a:pt x="82105" y="67636"/>
                  </a:cubicBezTo>
                  <a:cubicBezTo>
                    <a:pt x="77894" y="65454"/>
                    <a:pt x="75789" y="61090"/>
                    <a:pt x="73684" y="56727"/>
                  </a:cubicBezTo>
                  <a:cubicBezTo>
                    <a:pt x="71578" y="52363"/>
                    <a:pt x="71578" y="48000"/>
                    <a:pt x="67368" y="45818"/>
                  </a:cubicBezTo>
                  <a:cubicBezTo>
                    <a:pt x="65263" y="43636"/>
                    <a:pt x="56842" y="41454"/>
                    <a:pt x="56842" y="37090"/>
                  </a:cubicBezTo>
                  <a:cubicBezTo>
                    <a:pt x="56842" y="34909"/>
                    <a:pt x="56842" y="32727"/>
                    <a:pt x="56842" y="32727"/>
                  </a:cubicBezTo>
                  <a:cubicBezTo>
                    <a:pt x="58947" y="28363"/>
                    <a:pt x="58947" y="28363"/>
                    <a:pt x="58947" y="26181"/>
                  </a:cubicBezTo>
                  <a:cubicBezTo>
                    <a:pt x="56842" y="19636"/>
                    <a:pt x="63157" y="21818"/>
                    <a:pt x="63157" y="19636"/>
                  </a:cubicBezTo>
                  <a:cubicBezTo>
                    <a:pt x="65263" y="17454"/>
                    <a:pt x="67368" y="17454"/>
                    <a:pt x="67368" y="17454"/>
                  </a:cubicBezTo>
                  <a:cubicBezTo>
                    <a:pt x="71578" y="17454"/>
                    <a:pt x="71578" y="19636"/>
                    <a:pt x="71578" y="21818"/>
                  </a:cubicBezTo>
                  <a:cubicBezTo>
                    <a:pt x="73684" y="21818"/>
                    <a:pt x="75789" y="21818"/>
                    <a:pt x="77894" y="21818"/>
                  </a:cubicBezTo>
                  <a:cubicBezTo>
                    <a:pt x="77894" y="19636"/>
                    <a:pt x="75789" y="21818"/>
                    <a:pt x="77894" y="2181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8" name="Google Shape;735;gb0755e36db_0_0">
              <a:extLst>
                <a:ext uri="{FF2B5EF4-FFF2-40B4-BE49-F238E27FC236}">
                  <a16:creationId xmlns:a16="http://schemas.microsoft.com/office/drawing/2014/main" id="{E7220689-9B9B-7E44-A9FE-14948A93B0B4}"/>
                </a:ext>
              </a:extLst>
            </p:cNvPr>
            <p:cNvSpPr/>
            <p:nvPr/>
          </p:nvSpPr>
          <p:spPr>
            <a:xfrm>
              <a:off x="12382276" y="7234356"/>
              <a:ext cx="227100" cy="212700"/>
            </a:xfrm>
            <a:custGeom>
              <a:avLst/>
              <a:gdLst/>
              <a:ahLst/>
              <a:cxnLst/>
              <a:rect l="l" t="t" r="r" b="b"/>
              <a:pathLst>
                <a:path w="120000" h="120000" extrusionOk="0">
                  <a:moveTo>
                    <a:pt x="53333" y="48000"/>
                  </a:moveTo>
                  <a:cubicBezTo>
                    <a:pt x="66666" y="48000"/>
                    <a:pt x="80000" y="38400"/>
                    <a:pt x="93333" y="43200"/>
                  </a:cubicBezTo>
                  <a:cubicBezTo>
                    <a:pt x="102222" y="43200"/>
                    <a:pt x="111111" y="48000"/>
                    <a:pt x="120000" y="52800"/>
                  </a:cubicBezTo>
                  <a:cubicBezTo>
                    <a:pt x="115555" y="43200"/>
                    <a:pt x="115555" y="33600"/>
                    <a:pt x="111111" y="19200"/>
                  </a:cubicBezTo>
                  <a:cubicBezTo>
                    <a:pt x="97777" y="28800"/>
                    <a:pt x="84444" y="19200"/>
                    <a:pt x="75555" y="14400"/>
                  </a:cubicBezTo>
                  <a:cubicBezTo>
                    <a:pt x="66666" y="9600"/>
                    <a:pt x="62222" y="9600"/>
                    <a:pt x="57777" y="0"/>
                  </a:cubicBezTo>
                  <a:cubicBezTo>
                    <a:pt x="57777" y="0"/>
                    <a:pt x="48888" y="4800"/>
                    <a:pt x="48888" y="9600"/>
                  </a:cubicBezTo>
                  <a:cubicBezTo>
                    <a:pt x="40000" y="14400"/>
                    <a:pt x="44444" y="38400"/>
                    <a:pt x="26666" y="33600"/>
                  </a:cubicBezTo>
                  <a:cubicBezTo>
                    <a:pt x="17777" y="28800"/>
                    <a:pt x="8888" y="33600"/>
                    <a:pt x="4444" y="33600"/>
                  </a:cubicBezTo>
                  <a:cubicBezTo>
                    <a:pt x="0" y="38400"/>
                    <a:pt x="4444" y="52800"/>
                    <a:pt x="4444" y="52800"/>
                  </a:cubicBezTo>
                  <a:cubicBezTo>
                    <a:pt x="4444" y="52800"/>
                    <a:pt x="13333" y="48000"/>
                    <a:pt x="13333" y="48000"/>
                  </a:cubicBezTo>
                  <a:cubicBezTo>
                    <a:pt x="17777" y="48000"/>
                    <a:pt x="17777" y="57600"/>
                    <a:pt x="17777" y="62400"/>
                  </a:cubicBezTo>
                  <a:cubicBezTo>
                    <a:pt x="17777" y="52800"/>
                    <a:pt x="22222" y="38400"/>
                    <a:pt x="26666" y="48000"/>
                  </a:cubicBezTo>
                  <a:cubicBezTo>
                    <a:pt x="31111" y="62400"/>
                    <a:pt x="40000" y="72000"/>
                    <a:pt x="48888" y="81600"/>
                  </a:cubicBezTo>
                  <a:cubicBezTo>
                    <a:pt x="62222" y="96000"/>
                    <a:pt x="84444" y="105600"/>
                    <a:pt x="102222" y="120000"/>
                  </a:cubicBezTo>
                  <a:cubicBezTo>
                    <a:pt x="102222" y="110400"/>
                    <a:pt x="102222" y="110400"/>
                    <a:pt x="93333" y="105600"/>
                  </a:cubicBezTo>
                  <a:cubicBezTo>
                    <a:pt x="84444" y="100800"/>
                    <a:pt x="75555" y="96000"/>
                    <a:pt x="71111" y="91200"/>
                  </a:cubicBezTo>
                  <a:cubicBezTo>
                    <a:pt x="62222" y="81600"/>
                    <a:pt x="40000" y="48000"/>
                    <a:pt x="53333" y="4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79" name="Google Shape;736;gb0755e36db_0_0">
              <a:extLst>
                <a:ext uri="{FF2B5EF4-FFF2-40B4-BE49-F238E27FC236}">
                  <a16:creationId xmlns:a16="http://schemas.microsoft.com/office/drawing/2014/main" id="{A5BFD0B5-06B1-4F41-9C6D-61E7C1C4BCFB}"/>
                </a:ext>
              </a:extLst>
            </p:cNvPr>
            <p:cNvSpPr/>
            <p:nvPr/>
          </p:nvSpPr>
          <p:spPr>
            <a:xfrm>
              <a:off x="11606382" y="6990030"/>
              <a:ext cx="557400" cy="480000"/>
            </a:xfrm>
            <a:custGeom>
              <a:avLst/>
              <a:gdLst/>
              <a:ahLst/>
              <a:cxnLst/>
              <a:rect l="l" t="t" r="r" b="b"/>
              <a:pathLst>
                <a:path w="120000" h="120000" extrusionOk="0">
                  <a:moveTo>
                    <a:pt x="107272" y="65263"/>
                  </a:moveTo>
                  <a:cubicBezTo>
                    <a:pt x="105454" y="61052"/>
                    <a:pt x="100000" y="69473"/>
                    <a:pt x="101818" y="63157"/>
                  </a:cubicBezTo>
                  <a:cubicBezTo>
                    <a:pt x="101818" y="61052"/>
                    <a:pt x="107272" y="50526"/>
                    <a:pt x="109090" y="50526"/>
                  </a:cubicBezTo>
                  <a:cubicBezTo>
                    <a:pt x="110909" y="48421"/>
                    <a:pt x="112727" y="52631"/>
                    <a:pt x="114545" y="48421"/>
                  </a:cubicBezTo>
                  <a:cubicBezTo>
                    <a:pt x="116363" y="42105"/>
                    <a:pt x="114545" y="37894"/>
                    <a:pt x="118181" y="31578"/>
                  </a:cubicBezTo>
                  <a:cubicBezTo>
                    <a:pt x="120000" y="27368"/>
                    <a:pt x="110909" y="27368"/>
                    <a:pt x="109090" y="27368"/>
                  </a:cubicBezTo>
                  <a:cubicBezTo>
                    <a:pt x="105454" y="27368"/>
                    <a:pt x="103636" y="25263"/>
                    <a:pt x="103636" y="23157"/>
                  </a:cubicBezTo>
                  <a:cubicBezTo>
                    <a:pt x="101818" y="23157"/>
                    <a:pt x="100000" y="23157"/>
                    <a:pt x="100000" y="23157"/>
                  </a:cubicBezTo>
                  <a:cubicBezTo>
                    <a:pt x="96363" y="23157"/>
                    <a:pt x="87272" y="18947"/>
                    <a:pt x="87272" y="14736"/>
                  </a:cubicBezTo>
                  <a:cubicBezTo>
                    <a:pt x="85454" y="21052"/>
                    <a:pt x="80000" y="10526"/>
                    <a:pt x="78181" y="10526"/>
                  </a:cubicBezTo>
                  <a:cubicBezTo>
                    <a:pt x="74545" y="8421"/>
                    <a:pt x="70909" y="6315"/>
                    <a:pt x="69090" y="2105"/>
                  </a:cubicBezTo>
                  <a:cubicBezTo>
                    <a:pt x="67272" y="0"/>
                    <a:pt x="63636" y="0"/>
                    <a:pt x="61818" y="2105"/>
                  </a:cubicBezTo>
                  <a:cubicBezTo>
                    <a:pt x="60000" y="4210"/>
                    <a:pt x="58181" y="8421"/>
                    <a:pt x="60000" y="10526"/>
                  </a:cubicBezTo>
                  <a:cubicBezTo>
                    <a:pt x="60000" y="12631"/>
                    <a:pt x="56363" y="14736"/>
                    <a:pt x="54545" y="16842"/>
                  </a:cubicBezTo>
                  <a:cubicBezTo>
                    <a:pt x="52727" y="16842"/>
                    <a:pt x="49090" y="16842"/>
                    <a:pt x="47272" y="21052"/>
                  </a:cubicBezTo>
                  <a:cubicBezTo>
                    <a:pt x="47272" y="23157"/>
                    <a:pt x="45454" y="25263"/>
                    <a:pt x="43636" y="25263"/>
                  </a:cubicBezTo>
                  <a:cubicBezTo>
                    <a:pt x="40000" y="25263"/>
                    <a:pt x="38181" y="25263"/>
                    <a:pt x="36363" y="23157"/>
                  </a:cubicBezTo>
                  <a:cubicBezTo>
                    <a:pt x="32727" y="23157"/>
                    <a:pt x="32727" y="21052"/>
                    <a:pt x="29090" y="21052"/>
                  </a:cubicBezTo>
                  <a:cubicBezTo>
                    <a:pt x="25454" y="18947"/>
                    <a:pt x="36363" y="33684"/>
                    <a:pt x="29090" y="33684"/>
                  </a:cubicBezTo>
                  <a:cubicBezTo>
                    <a:pt x="23636" y="33684"/>
                    <a:pt x="20000" y="35789"/>
                    <a:pt x="16363" y="31578"/>
                  </a:cubicBezTo>
                  <a:cubicBezTo>
                    <a:pt x="14545" y="29473"/>
                    <a:pt x="1818" y="33684"/>
                    <a:pt x="1818" y="35789"/>
                  </a:cubicBezTo>
                  <a:cubicBezTo>
                    <a:pt x="1818" y="37894"/>
                    <a:pt x="7272" y="37894"/>
                    <a:pt x="3636" y="40000"/>
                  </a:cubicBezTo>
                  <a:cubicBezTo>
                    <a:pt x="0" y="42105"/>
                    <a:pt x="5454" y="44210"/>
                    <a:pt x="7272" y="44210"/>
                  </a:cubicBezTo>
                  <a:cubicBezTo>
                    <a:pt x="10909" y="46315"/>
                    <a:pt x="27272" y="48421"/>
                    <a:pt x="27272" y="52631"/>
                  </a:cubicBezTo>
                  <a:cubicBezTo>
                    <a:pt x="27272" y="54736"/>
                    <a:pt x="23636" y="54736"/>
                    <a:pt x="25454" y="58947"/>
                  </a:cubicBezTo>
                  <a:cubicBezTo>
                    <a:pt x="29090" y="63157"/>
                    <a:pt x="30909" y="63157"/>
                    <a:pt x="34545" y="65263"/>
                  </a:cubicBezTo>
                  <a:cubicBezTo>
                    <a:pt x="38181" y="67368"/>
                    <a:pt x="32727" y="71578"/>
                    <a:pt x="36363" y="73684"/>
                  </a:cubicBezTo>
                  <a:cubicBezTo>
                    <a:pt x="36363" y="73684"/>
                    <a:pt x="40000" y="80000"/>
                    <a:pt x="40000" y="80000"/>
                  </a:cubicBezTo>
                  <a:cubicBezTo>
                    <a:pt x="38181" y="82105"/>
                    <a:pt x="36363" y="75789"/>
                    <a:pt x="34545" y="75789"/>
                  </a:cubicBezTo>
                  <a:cubicBezTo>
                    <a:pt x="32727" y="75789"/>
                    <a:pt x="34545" y="101052"/>
                    <a:pt x="29090" y="103157"/>
                  </a:cubicBezTo>
                  <a:cubicBezTo>
                    <a:pt x="34545" y="107368"/>
                    <a:pt x="41818" y="113684"/>
                    <a:pt x="49090" y="111578"/>
                  </a:cubicBezTo>
                  <a:cubicBezTo>
                    <a:pt x="50909" y="111578"/>
                    <a:pt x="52727" y="109473"/>
                    <a:pt x="54545" y="111578"/>
                  </a:cubicBezTo>
                  <a:cubicBezTo>
                    <a:pt x="56363" y="111578"/>
                    <a:pt x="58181" y="113684"/>
                    <a:pt x="60000" y="115789"/>
                  </a:cubicBezTo>
                  <a:cubicBezTo>
                    <a:pt x="63636" y="117894"/>
                    <a:pt x="74545" y="119999"/>
                    <a:pt x="72727" y="113684"/>
                  </a:cubicBezTo>
                  <a:cubicBezTo>
                    <a:pt x="70909" y="103157"/>
                    <a:pt x="80000" y="98947"/>
                    <a:pt x="85454" y="101052"/>
                  </a:cubicBezTo>
                  <a:cubicBezTo>
                    <a:pt x="92727" y="103157"/>
                    <a:pt x="96363" y="109473"/>
                    <a:pt x="103636" y="105263"/>
                  </a:cubicBezTo>
                  <a:cubicBezTo>
                    <a:pt x="107272" y="103157"/>
                    <a:pt x="109090" y="101052"/>
                    <a:pt x="112727" y="98947"/>
                  </a:cubicBezTo>
                  <a:cubicBezTo>
                    <a:pt x="112727" y="98947"/>
                    <a:pt x="116363" y="94736"/>
                    <a:pt x="112727" y="94736"/>
                  </a:cubicBezTo>
                  <a:cubicBezTo>
                    <a:pt x="109090" y="92631"/>
                    <a:pt x="105454" y="84210"/>
                    <a:pt x="107272" y="80000"/>
                  </a:cubicBezTo>
                  <a:cubicBezTo>
                    <a:pt x="110909" y="75789"/>
                    <a:pt x="109090" y="75789"/>
                    <a:pt x="107272" y="71578"/>
                  </a:cubicBezTo>
                  <a:cubicBezTo>
                    <a:pt x="107272" y="69473"/>
                    <a:pt x="107272" y="67368"/>
                    <a:pt x="107272" y="65263"/>
                  </a:cubicBezTo>
                  <a:cubicBezTo>
                    <a:pt x="105454" y="63157"/>
                    <a:pt x="107272" y="67368"/>
                    <a:pt x="107272" y="652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0" name="Google Shape;737;gb0755e36db_0_0">
              <a:extLst>
                <a:ext uri="{FF2B5EF4-FFF2-40B4-BE49-F238E27FC236}">
                  <a16:creationId xmlns:a16="http://schemas.microsoft.com/office/drawing/2014/main" id="{216F1CBC-2AE7-6243-BEA2-FB21F76449F3}"/>
                </a:ext>
              </a:extLst>
            </p:cNvPr>
            <p:cNvSpPr/>
            <p:nvPr/>
          </p:nvSpPr>
          <p:spPr>
            <a:xfrm>
              <a:off x="12069045" y="7176869"/>
              <a:ext cx="186900" cy="126600"/>
            </a:xfrm>
            <a:custGeom>
              <a:avLst/>
              <a:gdLst/>
              <a:ahLst/>
              <a:cxnLst/>
              <a:rect l="l" t="t" r="r" b="b"/>
              <a:pathLst>
                <a:path w="120000" h="120000" extrusionOk="0">
                  <a:moveTo>
                    <a:pt x="92727" y="8000"/>
                  </a:moveTo>
                  <a:cubicBezTo>
                    <a:pt x="76363" y="0"/>
                    <a:pt x="65454" y="8000"/>
                    <a:pt x="49090" y="8000"/>
                  </a:cubicBezTo>
                  <a:cubicBezTo>
                    <a:pt x="38181" y="8000"/>
                    <a:pt x="49090" y="8000"/>
                    <a:pt x="43636" y="16000"/>
                  </a:cubicBezTo>
                  <a:cubicBezTo>
                    <a:pt x="38181" y="16000"/>
                    <a:pt x="27272" y="16000"/>
                    <a:pt x="27272" y="16000"/>
                  </a:cubicBezTo>
                  <a:cubicBezTo>
                    <a:pt x="21818" y="16000"/>
                    <a:pt x="16363" y="40000"/>
                    <a:pt x="16363" y="40000"/>
                  </a:cubicBezTo>
                  <a:cubicBezTo>
                    <a:pt x="10909" y="48000"/>
                    <a:pt x="0" y="80000"/>
                    <a:pt x="5454" y="72000"/>
                  </a:cubicBezTo>
                  <a:cubicBezTo>
                    <a:pt x="16363" y="72000"/>
                    <a:pt x="16363" y="64000"/>
                    <a:pt x="21818" y="80000"/>
                  </a:cubicBezTo>
                  <a:cubicBezTo>
                    <a:pt x="21818" y="96000"/>
                    <a:pt x="27272" y="88000"/>
                    <a:pt x="38181" y="88000"/>
                  </a:cubicBezTo>
                  <a:cubicBezTo>
                    <a:pt x="43636" y="88000"/>
                    <a:pt x="54545" y="88000"/>
                    <a:pt x="60000" y="80000"/>
                  </a:cubicBezTo>
                  <a:cubicBezTo>
                    <a:pt x="65454" y="64000"/>
                    <a:pt x="70909" y="72000"/>
                    <a:pt x="70909" y="80000"/>
                  </a:cubicBezTo>
                  <a:cubicBezTo>
                    <a:pt x="87272" y="120000"/>
                    <a:pt x="81818" y="64000"/>
                    <a:pt x="87272" y="64000"/>
                  </a:cubicBezTo>
                  <a:cubicBezTo>
                    <a:pt x="92727" y="64000"/>
                    <a:pt x="92727" y="72000"/>
                    <a:pt x="98181" y="72000"/>
                  </a:cubicBezTo>
                  <a:cubicBezTo>
                    <a:pt x="103636" y="72000"/>
                    <a:pt x="109090" y="72000"/>
                    <a:pt x="114545" y="64000"/>
                  </a:cubicBezTo>
                  <a:cubicBezTo>
                    <a:pt x="120000" y="56000"/>
                    <a:pt x="120000" y="56000"/>
                    <a:pt x="120000" y="40000"/>
                  </a:cubicBezTo>
                  <a:cubicBezTo>
                    <a:pt x="120000" y="40000"/>
                    <a:pt x="103636" y="32000"/>
                    <a:pt x="98181" y="32000"/>
                  </a:cubicBezTo>
                  <a:cubicBezTo>
                    <a:pt x="92727" y="24000"/>
                    <a:pt x="92727" y="16000"/>
                    <a:pt x="92727" y="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1" name="Google Shape;738;gb0755e36db_0_0">
              <a:extLst>
                <a:ext uri="{FF2B5EF4-FFF2-40B4-BE49-F238E27FC236}">
                  <a16:creationId xmlns:a16="http://schemas.microsoft.com/office/drawing/2014/main" id="{F809A95A-C5AA-D341-8A0E-BF52D0307B8D}"/>
                </a:ext>
              </a:extLst>
            </p:cNvPr>
            <p:cNvSpPr/>
            <p:nvPr/>
          </p:nvSpPr>
          <p:spPr>
            <a:xfrm>
              <a:off x="11910995" y="6972783"/>
              <a:ext cx="175200" cy="109200"/>
            </a:xfrm>
            <a:custGeom>
              <a:avLst/>
              <a:gdLst/>
              <a:ahLst/>
              <a:cxnLst/>
              <a:rect l="l" t="t" r="r" b="b"/>
              <a:pathLst>
                <a:path w="120000" h="120000" extrusionOk="0">
                  <a:moveTo>
                    <a:pt x="108571" y="83076"/>
                  </a:moveTo>
                  <a:cubicBezTo>
                    <a:pt x="102857" y="83076"/>
                    <a:pt x="120000" y="64615"/>
                    <a:pt x="114285" y="55384"/>
                  </a:cubicBezTo>
                  <a:cubicBezTo>
                    <a:pt x="114285" y="46153"/>
                    <a:pt x="108571" y="27692"/>
                    <a:pt x="102857" y="27692"/>
                  </a:cubicBezTo>
                  <a:cubicBezTo>
                    <a:pt x="97142" y="18461"/>
                    <a:pt x="85714" y="0"/>
                    <a:pt x="74285" y="0"/>
                  </a:cubicBezTo>
                  <a:cubicBezTo>
                    <a:pt x="62857" y="0"/>
                    <a:pt x="57142" y="9230"/>
                    <a:pt x="45714" y="9230"/>
                  </a:cubicBezTo>
                  <a:cubicBezTo>
                    <a:pt x="34285" y="9230"/>
                    <a:pt x="28571" y="0"/>
                    <a:pt x="17142" y="9230"/>
                  </a:cubicBezTo>
                  <a:cubicBezTo>
                    <a:pt x="0" y="27692"/>
                    <a:pt x="17142" y="46153"/>
                    <a:pt x="28571" y="55384"/>
                  </a:cubicBezTo>
                  <a:cubicBezTo>
                    <a:pt x="40000" y="64615"/>
                    <a:pt x="45714" y="64615"/>
                    <a:pt x="57142" y="83076"/>
                  </a:cubicBezTo>
                  <a:cubicBezTo>
                    <a:pt x="57142" y="92307"/>
                    <a:pt x="68571" y="92307"/>
                    <a:pt x="68571" y="83076"/>
                  </a:cubicBezTo>
                  <a:cubicBezTo>
                    <a:pt x="68571" y="92307"/>
                    <a:pt x="97142" y="120000"/>
                    <a:pt x="102857" y="120000"/>
                  </a:cubicBezTo>
                  <a:cubicBezTo>
                    <a:pt x="102857" y="101538"/>
                    <a:pt x="102857" y="92307"/>
                    <a:pt x="108571" y="83076"/>
                  </a:cubicBezTo>
                  <a:cubicBezTo>
                    <a:pt x="108571" y="83076"/>
                    <a:pt x="97142" y="92307"/>
                    <a:pt x="108571" y="8307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2" name="Google Shape;739;gb0755e36db_0_0">
              <a:extLst>
                <a:ext uri="{FF2B5EF4-FFF2-40B4-BE49-F238E27FC236}">
                  <a16:creationId xmlns:a16="http://schemas.microsoft.com/office/drawing/2014/main" id="{B9120E6C-4E0B-E340-A5F8-1F64A8FEBB3C}"/>
                </a:ext>
              </a:extLst>
            </p:cNvPr>
            <p:cNvSpPr/>
            <p:nvPr/>
          </p:nvSpPr>
          <p:spPr>
            <a:xfrm>
              <a:off x="12054678" y="7050392"/>
              <a:ext cx="31500" cy="31500"/>
            </a:xfrm>
            <a:custGeom>
              <a:avLst/>
              <a:gdLst/>
              <a:ahLst/>
              <a:cxnLst/>
              <a:rect l="l" t="t" r="r" b="b"/>
              <a:pathLst>
                <a:path w="120000" h="120000" extrusionOk="0">
                  <a:moveTo>
                    <a:pt x="60000" y="0"/>
                  </a:moveTo>
                  <a:cubicBezTo>
                    <a:pt x="30000" y="0"/>
                    <a:pt x="30000" y="60000"/>
                    <a:pt x="30000" y="90000"/>
                  </a:cubicBezTo>
                  <a:cubicBezTo>
                    <a:pt x="30000" y="120000"/>
                    <a:pt x="90000" y="120000"/>
                    <a:pt x="120000" y="120000"/>
                  </a:cubicBezTo>
                  <a:cubicBezTo>
                    <a:pt x="120000" y="60000"/>
                    <a:pt x="120000" y="30000"/>
                    <a:pt x="60000" y="0"/>
                  </a:cubicBezTo>
                  <a:cubicBezTo>
                    <a:pt x="0" y="30000"/>
                    <a:pt x="90000" y="3000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3" name="Google Shape;740;gb0755e36db_0_0">
              <a:extLst>
                <a:ext uri="{FF2B5EF4-FFF2-40B4-BE49-F238E27FC236}">
                  <a16:creationId xmlns:a16="http://schemas.microsoft.com/office/drawing/2014/main" id="{D4289773-00B2-E141-A437-243C785AD9BF}"/>
                </a:ext>
              </a:extLst>
            </p:cNvPr>
            <p:cNvSpPr/>
            <p:nvPr/>
          </p:nvSpPr>
          <p:spPr>
            <a:xfrm>
              <a:off x="11951225" y="6854932"/>
              <a:ext cx="169500" cy="152400"/>
            </a:xfrm>
            <a:custGeom>
              <a:avLst/>
              <a:gdLst/>
              <a:ahLst/>
              <a:cxnLst/>
              <a:rect l="l" t="t" r="r" b="b"/>
              <a:pathLst>
                <a:path w="120000" h="120000" extrusionOk="0">
                  <a:moveTo>
                    <a:pt x="30000" y="93333"/>
                  </a:moveTo>
                  <a:cubicBezTo>
                    <a:pt x="42000" y="80000"/>
                    <a:pt x="78000" y="106666"/>
                    <a:pt x="84000" y="120000"/>
                  </a:cubicBezTo>
                  <a:cubicBezTo>
                    <a:pt x="90000" y="106666"/>
                    <a:pt x="90000" y="93333"/>
                    <a:pt x="84000" y="86666"/>
                  </a:cubicBezTo>
                  <a:cubicBezTo>
                    <a:pt x="78000" y="60000"/>
                    <a:pt x="90000" y="73333"/>
                    <a:pt x="102000" y="73333"/>
                  </a:cubicBezTo>
                  <a:cubicBezTo>
                    <a:pt x="114000" y="66666"/>
                    <a:pt x="114000" y="53333"/>
                    <a:pt x="108000" y="40000"/>
                  </a:cubicBezTo>
                  <a:cubicBezTo>
                    <a:pt x="108000" y="40000"/>
                    <a:pt x="120000" y="33333"/>
                    <a:pt x="120000" y="33333"/>
                  </a:cubicBezTo>
                  <a:cubicBezTo>
                    <a:pt x="120000" y="20000"/>
                    <a:pt x="120000" y="13333"/>
                    <a:pt x="114000" y="0"/>
                  </a:cubicBezTo>
                  <a:cubicBezTo>
                    <a:pt x="114000" y="0"/>
                    <a:pt x="90000" y="6666"/>
                    <a:pt x="90000" y="6666"/>
                  </a:cubicBezTo>
                  <a:cubicBezTo>
                    <a:pt x="78000" y="6666"/>
                    <a:pt x="72000" y="6666"/>
                    <a:pt x="60000" y="20000"/>
                  </a:cubicBezTo>
                  <a:cubicBezTo>
                    <a:pt x="60000" y="20000"/>
                    <a:pt x="78000" y="33333"/>
                    <a:pt x="72000" y="40000"/>
                  </a:cubicBezTo>
                  <a:cubicBezTo>
                    <a:pt x="60000" y="53333"/>
                    <a:pt x="54000" y="26666"/>
                    <a:pt x="60000" y="26666"/>
                  </a:cubicBezTo>
                  <a:cubicBezTo>
                    <a:pt x="60000" y="26666"/>
                    <a:pt x="42000" y="33333"/>
                    <a:pt x="42000" y="40000"/>
                  </a:cubicBezTo>
                  <a:cubicBezTo>
                    <a:pt x="42000" y="46666"/>
                    <a:pt x="36000" y="46666"/>
                    <a:pt x="30000" y="53333"/>
                  </a:cubicBezTo>
                  <a:cubicBezTo>
                    <a:pt x="30000" y="60000"/>
                    <a:pt x="18000" y="80000"/>
                    <a:pt x="30000" y="80000"/>
                  </a:cubicBezTo>
                  <a:cubicBezTo>
                    <a:pt x="30000" y="80000"/>
                    <a:pt x="24000" y="80000"/>
                    <a:pt x="18000" y="80000"/>
                  </a:cubicBezTo>
                  <a:cubicBezTo>
                    <a:pt x="18000" y="80000"/>
                    <a:pt x="24000" y="80000"/>
                    <a:pt x="24000" y="80000"/>
                  </a:cubicBezTo>
                  <a:cubicBezTo>
                    <a:pt x="24000" y="80000"/>
                    <a:pt x="18000" y="80000"/>
                    <a:pt x="18000" y="80000"/>
                  </a:cubicBezTo>
                  <a:cubicBezTo>
                    <a:pt x="12000" y="86666"/>
                    <a:pt x="24000" y="93333"/>
                    <a:pt x="24000" y="93333"/>
                  </a:cubicBezTo>
                  <a:cubicBezTo>
                    <a:pt x="24000" y="86666"/>
                    <a:pt x="12000" y="86666"/>
                    <a:pt x="12000" y="86666"/>
                  </a:cubicBezTo>
                  <a:cubicBezTo>
                    <a:pt x="12000" y="86666"/>
                    <a:pt x="18000" y="93333"/>
                    <a:pt x="18000" y="93333"/>
                  </a:cubicBezTo>
                  <a:cubicBezTo>
                    <a:pt x="18000" y="93333"/>
                    <a:pt x="12000" y="86666"/>
                    <a:pt x="6000" y="93333"/>
                  </a:cubicBezTo>
                  <a:cubicBezTo>
                    <a:pt x="6000" y="93333"/>
                    <a:pt x="12000" y="100000"/>
                    <a:pt x="12000" y="100000"/>
                  </a:cubicBezTo>
                  <a:cubicBezTo>
                    <a:pt x="12000" y="93333"/>
                    <a:pt x="6000" y="93333"/>
                    <a:pt x="0" y="100000"/>
                  </a:cubicBezTo>
                  <a:cubicBezTo>
                    <a:pt x="6000" y="100000"/>
                    <a:pt x="24000" y="106666"/>
                    <a:pt x="30000" y="93333"/>
                  </a:cubicBezTo>
                  <a:cubicBezTo>
                    <a:pt x="30000" y="93333"/>
                    <a:pt x="30000" y="100000"/>
                    <a:pt x="30000" y="9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4" name="Google Shape;741;gb0755e36db_0_0">
              <a:extLst>
                <a:ext uri="{FF2B5EF4-FFF2-40B4-BE49-F238E27FC236}">
                  <a16:creationId xmlns:a16="http://schemas.microsoft.com/office/drawing/2014/main" id="{0A63BAD4-69DC-DE42-8C5C-EA80701AFF13}"/>
                </a:ext>
              </a:extLst>
            </p:cNvPr>
            <p:cNvSpPr/>
            <p:nvPr/>
          </p:nvSpPr>
          <p:spPr>
            <a:xfrm>
              <a:off x="12155254" y="6601982"/>
              <a:ext cx="126300" cy="186900"/>
            </a:xfrm>
            <a:custGeom>
              <a:avLst/>
              <a:gdLst/>
              <a:ahLst/>
              <a:cxnLst/>
              <a:rect l="l" t="t" r="r" b="b"/>
              <a:pathLst>
                <a:path w="120000" h="120000" extrusionOk="0">
                  <a:moveTo>
                    <a:pt x="80000" y="114545"/>
                  </a:moveTo>
                  <a:cubicBezTo>
                    <a:pt x="80000" y="109090"/>
                    <a:pt x="48000" y="98181"/>
                    <a:pt x="64000" y="92727"/>
                  </a:cubicBezTo>
                  <a:cubicBezTo>
                    <a:pt x="72000" y="87272"/>
                    <a:pt x="72000" y="70909"/>
                    <a:pt x="88000" y="65454"/>
                  </a:cubicBezTo>
                  <a:cubicBezTo>
                    <a:pt x="88000" y="65454"/>
                    <a:pt x="88000" y="70909"/>
                    <a:pt x="88000" y="70909"/>
                  </a:cubicBezTo>
                  <a:cubicBezTo>
                    <a:pt x="96000" y="70909"/>
                    <a:pt x="120000" y="60000"/>
                    <a:pt x="120000" y="54545"/>
                  </a:cubicBezTo>
                  <a:cubicBezTo>
                    <a:pt x="120000" y="49090"/>
                    <a:pt x="88000" y="49090"/>
                    <a:pt x="88000" y="38181"/>
                  </a:cubicBezTo>
                  <a:cubicBezTo>
                    <a:pt x="88000" y="32727"/>
                    <a:pt x="80000" y="32727"/>
                    <a:pt x="80000" y="27272"/>
                  </a:cubicBezTo>
                  <a:cubicBezTo>
                    <a:pt x="80000" y="21818"/>
                    <a:pt x="96000" y="27272"/>
                    <a:pt x="96000" y="21818"/>
                  </a:cubicBezTo>
                  <a:cubicBezTo>
                    <a:pt x="96000" y="16363"/>
                    <a:pt x="96000" y="10909"/>
                    <a:pt x="96000" y="5454"/>
                  </a:cubicBezTo>
                  <a:cubicBezTo>
                    <a:pt x="96000" y="0"/>
                    <a:pt x="96000" y="5454"/>
                    <a:pt x="88000" y="5454"/>
                  </a:cubicBezTo>
                  <a:cubicBezTo>
                    <a:pt x="64000" y="5454"/>
                    <a:pt x="72000" y="10909"/>
                    <a:pt x="56000" y="21818"/>
                  </a:cubicBezTo>
                  <a:cubicBezTo>
                    <a:pt x="48000" y="27272"/>
                    <a:pt x="24000" y="16363"/>
                    <a:pt x="16000" y="27272"/>
                  </a:cubicBezTo>
                  <a:cubicBezTo>
                    <a:pt x="0" y="38181"/>
                    <a:pt x="24000" y="38181"/>
                    <a:pt x="32000" y="32727"/>
                  </a:cubicBezTo>
                  <a:cubicBezTo>
                    <a:pt x="40000" y="27272"/>
                    <a:pt x="56000" y="32727"/>
                    <a:pt x="48000" y="43636"/>
                  </a:cubicBezTo>
                  <a:cubicBezTo>
                    <a:pt x="48000" y="38181"/>
                    <a:pt x="32000" y="32727"/>
                    <a:pt x="32000" y="43636"/>
                  </a:cubicBezTo>
                  <a:cubicBezTo>
                    <a:pt x="24000" y="43636"/>
                    <a:pt x="16000" y="49090"/>
                    <a:pt x="16000" y="43636"/>
                  </a:cubicBezTo>
                  <a:cubicBezTo>
                    <a:pt x="16000" y="49090"/>
                    <a:pt x="0" y="38181"/>
                    <a:pt x="0" y="49090"/>
                  </a:cubicBezTo>
                  <a:cubicBezTo>
                    <a:pt x="0" y="60000"/>
                    <a:pt x="0" y="65454"/>
                    <a:pt x="0" y="76363"/>
                  </a:cubicBezTo>
                  <a:cubicBezTo>
                    <a:pt x="8000" y="81818"/>
                    <a:pt x="16000" y="81818"/>
                    <a:pt x="16000" y="87272"/>
                  </a:cubicBezTo>
                  <a:cubicBezTo>
                    <a:pt x="24000" y="98181"/>
                    <a:pt x="8000" y="103636"/>
                    <a:pt x="16000" y="109090"/>
                  </a:cubicBezTo>
                  <a:cubicBezTo>
                    <a:pt x="32000" y="120000"/>
                    <a:pt x="64000" y="114545"/>
                    <a:pt x="80000" y="11454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5" name="Google Shape;742;gb0755e36db_0_0">
              <a:extLst>
                <a:ext uri="{FF2B5EF4-FFF2-40B4-BE49-F238E27FC236}">
                  <a16:creationId xmlns:a16="http://schemas.microsoft.com/office/drawing/2014/main" id="{C047431B-46A7-5A41-A2CE-39A57048E7C9}"/>
                </a:ext>
              </a:extLst>
            </p:cNvPr>
            <p:cNvSpPr/>
            <p:nvPr/>
          </p:nvSpPr>
          <p:spPr>
            <a:xfrm>
              <a:off x="12063299" y="6771575"/>
              <a:ext cx="376500" cy="436800"/>
            </a:xfrm>
            <a:custGeom>
              <a:avLst/>
              <a:gdLst/>
              <a:ahLst/>
              <a:cxnLst/>
              <a:rect l="l" t="t" r="r" b="b"/>
              <a:pathLst>
                <a:path w="120000" h="120000" extrusionOk="0">
                  <a:moveTo>
                    <a:pt x="117333" y="55384"/>
                  </a:moveTo>
                  <a:cubicBezTo>
                    <a:pt x="114666" y="50769"/>
                    <a:pt x="114666" y="46153"/>
                    <a:pt x="114666" y="41538"/>
                  </a:cubicBezTo>
                  <a:cubicBezTo>
                    <a:pt x="112000" y="36923"/>
                    <a:pt x="109333" y="34615"/>
                    <a:pt x="112000" y="27692"/>
                  </a:cubicBezTo>
                  <a:cubicBezTo>
                    <a:pt x="114666" y="23076"/>
                    <a:pt x="112000" y="18461"/>
                    <a:pt x="109333" y="16153"/>
                  </a:cubicBezTo>
                  <a:cubicBezTo>
                    <a:pt x="106666" y="13846"/>
                    <a:pt x="101333" y="11538"/>
                    <a:pt x="101333" y="9230"/>
                  </a:cubicBezTo>
                  <a:cubicBezTo>
                    <a:pt x="101333" y="9230"/>
                    <a:pt x="104000" y="6923"/>
                    <a:pt x="101333" y="4615"/>
                  </a:cubicBezTo>
                  <a:cubicBezTo>
                    <a:pt x="98666" y="4615"/>
                    <a:pt x="98666" y="11538"/>
                    <a:pt x="98666" y="11538"/>
                  </a:cubicBezTo>
                  <a:cubicBezTo>
                    <a:pt x="93333" y="11538"/>
                    <a:pt x="93333" y="9230"/>
                    <a:pt x="88000" y="9230"/>
                  </a:cubicBezTo>
                  <a:cubicBezTo>
                    <a:pt x="82666" y="11538"/>
                    <a:pt x="74666" y="16153"/>
                    <a:pt x="66666" y="16153"/>
                  </a:cubicBezTo>
                  <a:cubicBezTo>
                    <a:pt x="64000" y="13846"/>
                    <a:pt x="69333" y="11538"/>
                    <a:pt x="69333" y="9230"/>
                  </a:cubicBezTo>
                  <a:cubicBezTo>
                    <a:pt x="64000" y="9230"/>
                    <a:pt x="61333" y="11538"/>
                    <a:pt x="56000" y="9230"/>
                  </a:cubicBezTo>
                  <a:cubicBezTo>
                    <a:pt x="53333" y="6923"/>
                    <a:pt x="61333" y="2307"/>
                    <a:pt x="53333" y="2307"/>
                  </a:cubicBezTo>
                  <a:cubicBezTo>
                    <a:pt x="48000" y="2307"/>
                    <a:pt x="42666" y="2307"/>
                    <a:pt x="34666" y="0"/>
                  </a:cubicBezTo>
                  <a:cubicBezTo>
                    <a:pt x="37333" y="2307"/>
                    <a:pt x="40000" y="2307"/>
                    <a:pt x="40000" y="6923"/>
                  </a:cubicBezTo>
                  <a:cubicBezTo>
                    <a:pt x="37333" y="9230"/>
                    <a:pt x="37333" y="9230"/>
                    <a:pt x="40000" y="13846"/>
                  </a:cubicBezTo>
                  <a:cubicBezTo>
                    <a:pt x="40000" y="18461"/>
                    <a:pt x="40000" y="16153"/>
                    <a:pt x="45333" y="16153"/>
                  </a:cubicBezTo>
                  <a:cubicBezTo>
                    <a:pt x="48000" y="16153"/>
                    <a:pt x="50666" y="18461"/>
                    <a:pt x="53333" y="20769"/>
                  </a:cubicBezTo>
                  <a:cubicBezTo>
                    <a:pt x="50666" y="18461"/>
                    <a:pt x="42666" y="18461"/>
                    <a:pt x="40000" y="18461"/>
                  </a:cubicBezTo>
                  <a:cubicBezTo>
                    <a:pt x="40000" y="18461"/>
                    <a:pt x="37333" y="18461"/>
                    <a:pt x="37333" y="18461"/>
                  </a:cubicBezTo>
                  <a:cubicBezTo>
                    <a:pt x="34666" y="20769"/>
                    <a:pt x="37333" y="23076"/>
                    <a:pt x="34666" y="23076"/>
                  </a:cubicBezTo>
                  <a:cubicBezTo>
                    <a:pt x="29333" y="25384"/>
                    <a:pt x="18666" y="13846"/>
                    <a:pt x="16000" y="23076"/>
                  </a:cubicBezTo>
                  <a:cubicBezTo>
                    <a:pt x="18666" y="27692"/>
                    <a:pt x="21333" y="32307"/>
                    <a:pt x="16000" y="34615"/>
                  </a:cubicBezTo>
                  <a:cubicBezTo>
                    <a:pt x="13333" y="39230"/>
                    <a:pt x="13333" y="34615"/>
                    <a:pt x="16000" y="39230"/>
                  </a:cubicBezTo>
                  <a:cubicBezTo>
                    <a:pt x="16000" y="50769"/>
                    <a:pt x="0" y="46153"/>
                    <a:pt x="2666" y="50769"/>
                  </a:cubicBezTo>
                  <a:cubicBezTo>
                    <a:pt x="2666" y="53076"/>
                    <a:pt x="5333" y="55384"/>
                    <a:pt x="5333" y="60000"/>
                  </a:cubicBezTo>
                  <a:cubicBezTo>
                    <a:pt x="5333" y="64615"/>
                    <a:pt x="2666" y="64615"/>
                    <a:pt x="5333" y="69230"/>
                  </a:cubicBezTo>
                  <a:cubicBezTo>
                    <a:pt x="8000" y="71538"/>
                    <a:pt x="0" y="76153"/>
                    <a:pt x="2666" y="76153"/>
                  </a:cubicBezTo>
                  <a:cubicBezTo>
                    <a:pt x="8000" y="78461"/>
                    <a:pt x="5333" y="83076"/>
                    <a:pt x="8000" y="85384"/>
                  </a:cubicBezTo>
                  <a:cubicBezTo>
                    <a:pt x="10666" y="92307"/>
                    <a:pt x="21333" y="90000"/>
                    <a:pt x="29333" y="92307"/>
                  </a:cubicBezTo>
                  <a:cubicBezTo>
                    <a:pt x="29333" y="92307"/>
                    <a:pt x="24000" y="110769"/>
                    <a:pt x="24000" y="113076"/>
                  </a:cubicBezTo>
                  <a:cubicBezTo>
                    <a:pt x="34666" y="113076"/>
                    <a:pt x="40000" y="110769"/>
                    <a:pt x="50666" y="113076"/>
                  </a:cubicBezTo>
                  <a:cubicBezTo>
                    <a:pt x="50666" y="113076"/>
                    <a:pt x="61333" y="120000"/>
                    <a:pt x="61333" y="117692"/>
                  </a:cubicBezTo>
                  <a:cubicBezTo>
                    <a:pt x="64000" y="113076"/>
                    <a:pt x="66666" y="113076"/>
                    <a:pt x="69333" y="115384"/>
                  </a:cubicBezTo>
                  <a:cubicBezTo>
                    <a:pt x="72000" y="117692"/>
                    <a:pt x="85333" y="110769"/>
                    <a:pt x="88000" y="113076"/>
                  </a:cubicBezTo>
                  <a:cubicBezTo>
                    <a:pt x="88000" y="113076"/>
                    <a:pt x="98666" y="115384"/>
                    <a:pt x="96000" y="113076"/>
                  </a:cubicBezTo>
                  <a:cubicBezTo>
                    <a:pt x="93333" y="106153"/>
                    <a:pt x="90666" y="106153"/>
                    <a:pt x="96000" y="103846"/>
                  </a:cubicBezTo>
                  <a:cubicBezTo>
                    <a:pt x="101333" y="99230"/>
                    <a:pt x="101333" y="99230"/>
                    <a:pt x="106666" y="99230"/>
                  </a:cubicBezTo>
                  <a:cubicBezTo>
                    <a:pt x="109333" y="96923"/>
                    <a:pt x="96000" y="87692"/>
                    <a:pt x="93333" y="85384"/>
                  </a:cubicBezTo>
                  <a:cubicBezTo>
                    <a:pt x="90666" y="85384"/>
                    <a:pt x="82666" y="73846"/>
                    <a:pt x="85333" y="71538"/>
                  </a:cubicBezTo>
                  <a:cubicBezTo>
                    <a:pt x="96000" y="69230"/>
                    <a:pt x="101333" y="66923"/>
                    <a:pt x="109333" y="60000"/>
                  </a:cubicBezTo>
                  <a:cubicBezTo>
                    <a:pt x="112000" y="57692"/>
                    <a:pt x="114666" y="66923"/>
                    <a:pt x="117333" y="64615"/>
                  </a:cubicBezTo>
                  <a:cubicBezTo>
                    <a:pt x="120000" y="62307"/>
                    <a:pt x="120000" y="57692"/>
                    <a:pt x="117333" y="55384"/>
                  </a:cubicBezTo>
                  <a:cubicBezTo>
                    <a:pt x="117333" y="53076"/>
                    <a:pt x="117333" y="55384"/>
                    <a:pt x="117333" y="5538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6" name="Google Shape;743;gb0755e36db_0_0">
              <a:extLst>
                <a:ext uri="{FF2B5EF4-FFF2-40B4-BE49-F238E27FC236}">
                  <a16:creationId xmlns:a16="http://schemas.microsoft.com/office/drawing/2014/main" id="{1B0F2B71-7213-3641-9EF2-9062319EFC66}"/>
                </a:ext>
              </a:extLst>
            </p:cNvPr>
            <p:cNvSpPr/>
            <p:nvPr/>
          </p:nvSpPr>
          <p:spPr>
            <a:xfrm>
              <a:off x="12727120" y="6906673"/>
              <a:ext cx="750000" cy="445500"/>
            </a:xfrm>
            <a:custGeom>
              <a:avLst/>
              <a:gdLst/>
              <a:ahLst/>
              <a:cxnLst/>
              <a:rect l="l" t="t" r="r" b="b"/>
              <a:pathLst>
                <a:path w="120000" h="120000" extrusionOk="0">
                  <a:moveTo>
                    <a:pt x="0" y="61132"/>
                  </a:moveTo>
                  <a:cubicBezTo>
                    <a:pt x="0" y="67924"/>
                    <a:pt x="9438" y="67924"/>
                    <a:pt x="12134" y="67924"/>
                  </a:cubicBezTo>
                  <a:cubicBezTo>
                    <a:pt x="14831" y="67924"/>
                    <a:pt x="17528" y="72452"/>
                    <a:pt x="21573" y="70188"/>
                  </a:cubicBezTo>
                  <a:cubicBezTo>
                    <a:pt x="22921" y="65660"/>
                    <a:pt x="26966" y="63396"/>
                    <a:pt x="29662" y="63396"/>
                  </a:cubicBezTo>
                  <a:cubicBezTo>
                    <a:pt x="33707" y="58867"/>
                    <a:pt x="41797" y="63396"/>
                    <a:pt x="44494" y="67924"/>
                  </a:cubicBezTo>
                  <a:cubicBezTo>
                    <a:pt x="48539" y="76981"/>
                    <a:pt x="49887" y="86037"/>
                    <a:pt x="53932" y="92830"/>
                  </a:cubicBezTo>
                  <a:cubicBezTo>
                    <a:pt x="56629" y="90566"/>
                    <a:pt x="56629" y="88301"/>
                    <a:pt x="59325" y="86037"/>
                  </a:cubicBezTo>
                  <a:cubicBezTo>
                    <a:pt x="62022" y="86037"/>
                    <a:pt x="62022" y="90566"/>
                    <a:pt x="63370" y="92830"/>
                  </a:cubicBezTo>
                  <a:cubicBezTo>
                    <a:pt x="64719" y="95094"/>
                    <a:pt x="76853" y="97358"/>
                    <a:pt x="76853" y="95094"/>
                  </a:cubicBezTo>
                  <a:cubicBezTo>
                    <a:pt x="76853" y="97358"/>
                    <a:pt x="68764" y="101886"/>
                    <a:pt x="68764" y="104150"/>
                  </a:cubicBezTo>
                  <a:cubicBezTo>
                    <a:pt x="70112" y="106415"/>
                    <a:pt x="75505" y="104150"/>
                    <a:pt x="74157" y="110943"/>
                  </a:cubicBezTo>
                  <a:cubicBezTo>
                    <a:pt x="72808" y="115471"/>
                    <a:pt x="76853" y="120000"/>
                    <a:pt x="79550" y="115471"/>
                  </a:cubicBezTo>
                  <a:cubicBezTo>
                    <a:pt x="82247" y="113207"/>
                    <a:pt x="86292" y="108679"/>
                    <a:pt x="90337" y="108679"/>
                  </a:cubicBezTo>
                  <a:cubicBezTo>
                    <a:pt x="94382" y="108679"/>
                    <a:pt x="95730" y="108679"/>
                    <a:pt x="97078" y="104150"/>
                  </a:cubicBezTo>
                  <a:cubicBezTo>
                    <a:pt x="97078" y="104150"/>
                    <a:pt x="93033" y="104150"/>
                    <a:pt x="91685" y="104150"/>
                  </a:cubicBezTo>
                  <a:cubicBezTo>
                    <a:pt x="88988" y="104150"/>
                    <a:pt x="86292" y="106415"/>
                    <a:pt x="84943" y="99622"/>
                  </a:cubicBezTo>
                  <a:cubicBezTo>
                    <a:pt x="80898" y="90566"/>
                    <a:pt x="94382" y="86037"/>
                    <a:pt x="97078" y="86037"/>
                  </a:cubicBezTo>
                  <a:cubicBezTo>
                    <a:pt x="99775" y="83773"/>
                    <a:pt x="102471" y="81509"/>
                    <a:pt x="105168" y="79245"/>
                  </a:cubicBezTo>
                  <a:cubicBezTo>
                    <a:pt x="106516" y="74716"/>
                    <a:pt x="109213" y="70188"/>
                    <a:pt x="113258" y="70188"/>
                  </a:cubicBezTo>
                  <a:cubicBezTo>
                    <a:pt x="114606" y="70188"/>
                    <a:pt x="117303" y="70188"/>
                    <a:pt x="117303" y="63396"/>
                  </a:cubicBezTo>
                  <a:cubicBezTo>
                    <a:pt x="117303" y="61132"/>
                    <a:pt x="115955" y="61132"/>
                    <a:pt x="115955" y="58867"/>
                  </a:cubicBezTo>
                  <a:cubicBezTo>
                    <a:pt x="115955" y="56603"/>
                    <a:pt x="118651" y="56603"/>
                    <a:pt x="118651" y="56603"/>
                  </a:cubicBezTo>
                  <a:cubicBezTo>
                    <a:pt x="118651" y="56603"/>
                    <a:pt x="115955" y="54339"/>
                    <a:pt x="115955" y="54339"/>
                  </a:cubicBezTo>
                  <a:cubicBezTo>
                    <a:pt x="115955" y="52075"/>
                    <a:pt x="120000" y="52075"/>
                    <a:pt x="118651" y="47547"/>
                  </a:cubicBezTo>
                  <a:cubicBezTo>
                    <a:pt x="118651" y="47547"/>
                    <a:pt x="115955" y="45283"/>
                    <a:pt x="114606" y="43018"/>
                  </a:cubicBezTo>
                  <a:cubicBezTo>
                    <a:pt x="113258" y="40754"/>
                    <a:pt x="111910" y="45283"/>
                    <a:pt x="110561" y="40754"/>
                  </a:cubicBezTo>
                  <a:cubicBezTo>
                    <a:pt x="109213" y="38490"/>
                    <a:pt x="107865" y="38490"/>
                    <a:pt x="105168" y="40754"/>
                  </a:cubicBezTo>
                  <a:cubicBezTo>
                    <a:pt x="103820" y="40754"/>
                    <a:pt x="102471" y="33962"/>
                    <a:pt x="101123" y="33962"/>
                  </a:cubicBezTo>
                  <a:cubicBezTo>
                    <a:pt x="99775" y="31698"/>
                    <a:pt x="98426" y="36226"/>
                    <a:pt x="97078" y="38490"/>
                  </a:cubicBezTo>
                  <a:cubicBezTo>
                    <a:pt x="95730" y="38490"/>
                    <a:pt x="94382" y="31698"/>
                    <a:pt x="93033" y="31698"/>
                  </a:cubicBezTo>
                  <a:cubicBezTo>
                    <a:pt x="91685" y="31698"/>
                    <a:pt x="87640" y="33962"/>
                    <a:pt x="87640" y="31698"/>
                  </a:cubicBezTo>
                  <a:cubicBezTo>
                    <a:pt x="87640" y="29433"/>
                    <a:pt x="87640" y="24905"/>
                    <a:pt x="86292" y="22641"/>
                  </a:cubicBezTo>
                  <a:cubicBezTo>
                    <a:pt x="84943" y="20377"/>
                    <a:pt x="82247" y="22641"/>
                    <a:pt x="80898" y="20377"/>
                  </a:cubicBezTo>
                  <a:cubicBezTo>
                    <a:pt x="79550" y="18113"/>
                    <a:pt x="78202" y="13584"/>
                    <a:pt x="80898" y="11320"/>
                  </a:cubicBezTo>
                  <a:cubicBezTo>
                    <a:pt x="82247" y="11320"/>
                    <a:pt x="79550" y="4528"/>
                    <a:pt x="78202" y="4528"/>
                  </a:cubicBezTo>
                  <a:cubicBezTo>
                    <a:pt x="76853" y="2264"/>
                    <a:pt x="72808" y="4528"/>
                    <a:pt x="71460" y="2264"/>
                  </a:cubicBezTo>
                  <a:cubicBezTo>
                    <a:pt x="67415" y="0"/>
                    <a:pt x="67415" y="13584"/>
                    <a:pt x="63370" y="4528"/>
                  </a:cubicBezTo>
                  <a:cubicBezTo>
                    <a:pt x="62022" y="4528"/>
                    <a:pt x="59325" y="6792"/>
                    <a:pt x="57977" y="6792"/>
                  </a:cubicBezTo>
                  <a:cubicBezTo>
                    <a:pt x="55280" y="9056"/>
                    <a:pt x="56629" y="20377"/>
                    <a:pt x="55280" y="20377"/>
                  </a:cubicBezTo>
                  <a:cubicBezTo>
                    <a:pt x="53932" y="20377"/>
                    <a:pt x="52584" y="15849"/>
                    <a:pt x="51235" y="15849"/>
                  </a:cubicBezTo>
                  <a:cubicBezTo>
                    <a:pt x="51235" y="15849"/>
                    <a:pt x="49887" y="18113"/>
                    <a:pt x="48539" y="18113"/>
                  </a:cubicBezTo>
                  <a:cubicBezTo>
                    <a:pt x="47191" y="18113"/>
                    <a:pt x="45842" y="15849"/>
                    <a:pt x="45842" y="13584"/>
                  </a:cubicBezTo>
                  <a:cubicBezTo>
                    <a:pt x="45842" y="11320"/>
                    <a:pt x="43146" y="15849"/>
                    <a:pt x="41797" y="15849"/>
                  </a:cubicBezTo>
                  <a:cubicBezTo>
                    <a:pt x="40449" y="15849"/>
                    <a:pt x="40449" y="13584"/>
                    <a:pt x="39101" y="13584"/>
                  </a:cubicBezTo>
                  <a:cubicBezTo>
                    <a:pt x="37752" y="13584"/>
                    <a:pt x="37752" y="15849"/>
                    <a:pt x="37752" y="18113"/>
                  </a:cubicBezTo>
                  <a:cubicBezTo>
                    <a:pt x="37752" y="18113"/>
                    <a:pt x="28314" y="11320"/>
                    <a:pt x="28314" y="11320"/>
                  </a:cubicBezTo>
                  <a:cubicBezTo>
                    <a:pt x="24269" y="9056"/>
                    <a:pt x="20224" y="9056"/>
                    <a:pt x="16179" y="9056"/>
                  </a:cubicBezTo>
                  <a:cubicBezTo>
                    <a:pt x="13483" y="9056"/>
                    <a:pt x="12134" y="13584"/>
                    <a:pt x="8089" y="13584"/>
                  </a:cubicBezTo>
                  <a:cubicBezTo>
                    <a:pt x="8089" y="20377"/>
                    <a:pt x="12134" y="20377"/>
                    <a:pt x="12134" y="24905"/>
                  </a:cubicBezTo>
                  <a:cubicBezTo>
                    <a:pt x="12134" y="27169"/>
                    <a:pt x="13483" y="29433"/>
                    <a:pt x="13483" y="31698"/>
                  </a:cubicBezTo>
                  <a:cubicBezTo>
                    <a:pt x="12134" y="33962"/>
                    <a:pt x="8089" y="33962"/>
                    <a:pt x="6741" y="36226"/>
                  </a:cubicBezTo>
                  <a:cubicBezTo>
                    <a:pt x="2696" y="40754"/>
                    <a:pt x="4044" y="45283"/>
                    <a:pt x="2696" y="52075"/>
                  </a:cubicBezTo>
                  <a:cubicBezTo>
                    <a:pt x="2696" y="56603"/>
                    <a:pt x="1348" y="58867"/>
                    <a:pt x="0" y="6113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7" name="Google Shape;744;gb0755e36db_0_0">
              <a:extLst>
                <a:ext uri="{FF2B5EF4-FFF2-40B4-BE49-F238E27FC236}">
                  <a16:creationId xmlns:a16="http://schemas.microsoft.com/office/drawing/2014/main" id="{82229B6F-AD6C-A74A-BFD6-7DFADE4911AA}"/>
                </a:ext>
              </a:extLst>
            </p:cNvPr>
            <p:cNvSpPr/>
            <p:nvPr/>
          </p:nvSpPr>
          <p:spPr>
            <a:xfrm>
              <a:off x="12491478" y="7073387"/>
              <a:ext cx="252900" cy="103500"/>
            </a:xfrm>
            <a:custGeom>
              <a:avLst/>
              <a:gdLst/>
              <a:ahLst/>
              <a:cxnLst/>
              <a:rect l="l" t="t" r="r" b="b"/>
              <a:pathLst>
                <a:path w="120000" h="120000" extrusionOk="0">
                  <a:moveTo>
                    <a:pt x="120000" y="40000"/>
                  </a:moveTo>
                  <a:cubicBezTo>
                    <a:pt x="108000" y="20000"/>
                    <a:pt x="104000" y="0"/>
                    <a:pt x="88000" y="0"/>
                  </a:cubicBezTo>
                  <a:cubicBezTo>
                    <a:pt x="80000" y="0"/>
                    <a:pt x="76000" y="0"/>
                    <a:pt x="68000" y="0"/>
                  </a:cubicBezTo>
                  <a:cubicBezTo>
                    <a:pt x="60000" y="0"/>
                    <a:pt x="60000" y="10000"/>
                    <a:pt x="56000" y="10000"/>
                  </a:cubicBezTo>
                  <a:cubicBezTo>
                    <a:pt x="52000" y="10000"/>
                    <a:pt x="48000" y="0"/>
                    <a:pt x="44000" y="0"/>
                  </a:cubicBezTo>
                  <a:cubicBezTo>
                    <a:pt x="40000" y="10000"/>
                    <a:pt x="36000" y="20000"/>
                    <a:pt x="32000" y="30000"/>
                  </a:cubicBezTo>
                  <a:cubicBezTo>
                    <a:pt x="24000" y="50000"/>
                    <a:pt x="0" y="40000"/>
                    <a:pt x="12000" y="90000"/>
                  </a:cubicBezTo>
                  <a:cubicBezTo>
                    <a:pt x="16000" y="110000"/>
                    <a:pt x="32000" y="120000"/>
                    <a:pt x="44000" y="110000"/>
                  </a:cubicBezTo>
                  <a:cubicBezTo>
                    <a:pt x="48000" y="110000"/>
                    <a:pt x="48000" y="90000"/>
                    <a:pt x="52000" y="90000"/>
                  </a:cubicBezTo>
                  <a:cubicBezTo>
                    <a:pt x="60000" y="90000"/>
                    <a:pt x="68000" y="90000"/>
                    <a:pt x="72000" y="90000"/>
                  </a:cubicBezTo>
                  <a:cubicBezTo>
                    <a:pt x="76000" y="90000"/>
                    <a:pt x="76000" y="70000"/>
                    <a:pt x="76000" y="60000"/>
                  </a:cubicBezTo>
                  <a:cubicBezTo>
                    <a:pt x="80000" y="50000"/>
                    <a:pt x="92000" y="70000"/>
                    <a:pt x="96000" y="70000"/>
                  </a:cubicBezTo>
                  <a:cubicBezTo>
                    <a:pt x="100000" y="70000"/>
                    <a:pt x="108000" y="70000"/>
                    <a:pt x="112000" y="70000"/>
                  </a:cubicBezTo>
                  <a:cubicBezTo>
                    <a:pt x="116000" y="70000"/>
                    <a:pt x="116000" y="50000"/>
                    <a:pt x="12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8" name="Google Shape;745;gb0755e36db_0_0">
              <a:extLst>
                <a:ext uri="{FF2B5EF4-FFF2-40B4-BE49-F238E27FC236}">
                  <a16:creationId xmlns:a16="http://schemas.microsoft.com/office/drawing/2014/main" id="{639E797B-FA5E-E647-AA96-AD7804742A7F}"/>
                </a:ext>
              </a:extLst>
            </p:cNvPr>
            <p:cNvSpPr/>
            <p:nvPr/>
          </p:nvSpPr>
          <p:spPr>
            <a:xfrm>
              <a:off x="12770222" y="6693964"/>
              <a:ext cx="396600" cy="296100"/>
            </a:xfrm>
            <a:custGeom>
              <a:avLst/>
              <a:gdLst/>
              <a:ahLst/>
              <a:cxnLst/>
              <a:rect l="l" t="t" r="r" b="b"/>
              <a:pathLst>
                <a:path w="120000" h="120000" extrusionOk="0">
                  <a:moveTo>
                    <a:pt x="28085" y="99428"/>
                  </a:moveTo>
                  <a:cubicBezTo>
                    <a:pt x="35744" y="99428"/>
                    <a:pt x="40851" y="102857"/>
                    <a:pt x="45957" y="102857"/>
                  </a:cubicBezTo>
                  <a:cubicBezTo>
                    <a:pt x="45957" y="102857"/>
                    <a:pt x="58723" y="113142"/>
                    <a:pt x="58723" y="113142"/>
                  </a:cubicBezTo>
                  <a:cubicBezTo>
                    <a:pt x="58723" y="109714"/>
                    <a:pt x="61276" y="99428"/>
                    <a:pt x="63829" y="106285"/>
                  </a:cubicBezTo>
                  <a:cubicBezTo>
                    <a:pt x="68936" y="116571"/>
                    <a:pt x="71489" y="99428"/>
                    <a:pt x="74042" y="109714"/>
                  </a:cubicBezTo>
                  <a:cubicBezTo>
                    <a:pt x="76595" y="116571"/>
                    <a:pt x="81702" y="109714"/>
                    <a:pt x="84255" y="109714"/>
                  </a:cubicBezTo>
                  <a:cubicBezTo>
                    <a:pt x="86808" y="106285"/>
                    <a:pt x="91914" y="120000"/>
                    <a:pt x="91914" y="113142"/>
                  </a:cubicBezTo>
                  <a:cubicBezTo>
                    <a:pt x="94468" y="106285"/>
                    <a:pt x="91914" y="99428"/>
                    <a:pt x="97021" y="96000"/>
                  </a:cubicBezTo>
                  <a:cubicBezTo>
                    <a:pt x="99574" y="96000"/>
                    <a:pt x="104680" y="92571"/>
                    <a:pt x="107234" y="92571"/>
                  </a:cubicBezTo>
                  <a:cubicBezTo>
                    <a:pt x="104680" y="89142"/>
                    <a:pt x="102127" y="82285"/>
                    <a:pt x="102127" y="75428"/>
                  </a:cubicBezTo>
                  <a:cubicBezTo>
                    <a:pt x="102127" y="68571"/>
                    <a:pt x="107234" y="75428"/>
                    <a:pt x="112340" y="72000"/>
                  </a:cubicBezTo>
                  <a:cubicBezTo>
                    <a:pt x="117446" y="72000"/>
                    <a:pt x="120000" y="65142"/>
                    <a:pt x="114893" y="58285"/>
                  </a:cubicBezTo>
                  <a:cubicBezTo>
                    <a:pt x="112340" y="54857"/>
                    <a:pt x="109787" y="58285"/>
                    <a:pt x="107234" y="51428"/>
                  </a:cubicBezTo>
                  <a:cubicBezTo>
                    <a:pt x="104680" y="48000"/>
                    <a:pt x="102127" y="44571"/>
                    <a:pt x="99574" y="37714"/>
                  </a:cubicBezTo>
                  <a:cubicBezTo>
                    <a:pt x="97021" y="34285"/>
                    <a:pt x="97021" y="27428"/>
                    <a:pt x="97021" y="20571"/>
                  </a:cubicBezTo>
                  <a:cubicBezTo>
                    <a:pt x="99574" y="13714"/>
                    <a:pt x="91914" y="6857"/>
                    <a:pt x="89361" y="6857"/>
                  </a:cubicBezTo>
                  <a:cubicBezTo>
                    <a:pt x="86808" y="3428"/>
                    <a:pt x="86808" y="6857"/>
                    <a:pt x="84255" y="6857"/>
                  </a:cubicBezTo>
                  <a:cubicBezTo>
                    <a:pt x="79148" y="10285"/>
                    <a:pt x="79148" y="6857"/>
                    <a:pt x="76595" y="3428"/>
                  </a:cubicBezTo>
                  <a:cubicBezTo>
                    <a:pt x="74042" y="0"/>
                    <a:pt x="74042" y="6857"/>
                    <a:pt x="71489" y="6857"/>
                  </a:cubicBezTo>
                  <a:cubicBezTo>
                    <a:pt x="68936" y="6857"/>
                    <a:pt x="63829" y="0"/>
                    <a:pt x="63829" y="0"/>
                  </a:cubicBezTo>
                  <a:cubicBezTo>
                    <a:pt x="58723" y="0"/>
                    <a:pt x="58723" y="6857"/>
                    <a:pt x="56170" y="6857"/>
                  </a:cubicBezTo>
                  <a:cubicBezTo>
                    <a:pt x="51063" y="10285"/>
                    <a:pt x="48510" y="10285"/>
                    <a:pt x="43404" y="10285"/>
                  </a:cubicBezTo>
                  <a:cubicBezTo>
                    <a:pt x="40851" y="13714"/>
                    <a:pt x="43404" y="20571"/>
                    <a:pt x="43404" y="20571"/>
                  </a:cubicBezTo>
                  <a:cubicBezTo>
                    <a:pt x="40851" y="27428"/>
                    <a:pt x="33191" y="24000"/>
                    <a:pt x="33191" y="30857"/>
                  </a:cubicBezTo>
                  <a:cubicBezTo>
                    <a:pt x="30638" y="34285"/>
                    <a:pt x="30638" y="37714"/>
                    <a:pt x="30638" y="44571"/>
                  </a:cubicBezTo>
                  <a:cubicBezTo>
                    <a:pt x="30638" y="48000"/>
                    <a:pt x="22978" y="48000"/>
                    <a:pt x="20425" y="48000"/>
                  </a:cubicBezTo>
                  <a:cubicBezTo>
                    <a:pt x="12765" y="51428"/>
                    <a:pt x="10212" y="54857"/>
                    <a:pt x="2553" y="54857"/>
                  </a:cubicBezTo>
                  <a:cubicBezTo>
                    <a:pt x="5106" y="65142"/>
                    <a:pt x="12765" y="72000"/>
                    <a:pt x="5106" y="82285"/>
                  </a:cubicBezTo>
                  <a:cubicBezTo>
                    <a:pt x="0" y="85714"/>
                    <a:pt x="0" y="89142"/>
                    <a:pt x="2553" y="92571"/>
                  </a:cubicBezTo>
                  <a:cubicBezTo>
                    <a:pt x="7659" y="96000"/>
                    <a:pt x="2553" y="102857"/>
                    <a:pt x="2553" y="106285"/>
                  </a:cubicBezTo>
                  <a:cubicBezTo>
                    <a:pt x="7659" y="106285"/>
                    <a:pt x="10212" y="106285"/>
                    <a:pt x="12765" y="102857"/>
                  </a:cubicBezTo>
                  <a:cubicBezTo>
                    <a:pt x="17872" y="99428"/>
                    <a:pt x="25531" y="99428"/>
                    <a:pt x="28085" y="99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89" name="Google Shape;746;gb0755e36db_0_0">
              <a:extLst>
                <a:ext uri="{FF2B5EF4-FFF2-40B4-BE49-F238E27FC236}">
                  <a16:creationId xmlns:a16="http://schemas.microsoft.com/office/drawing/2014/main" id="{DAE87E2E-300F-B146-81B6-0D406145C0CF}"/>
                </a:ext>
              </a:extLst>
            </p:cNvPr>
            <p:cNvSpPr/>
            <p:nvPr/>
          </p:nvSpPr>
          <p:spPr>
            <a:xfrm>
              <a:off x="12678265" y="6676718"/>
              <a:ext cx="244200" cy="161100"/>
            </a:xfrm>
            <a:custGeom>
              <a:avLst/>
              <a:gdLst/>
              <a:ahLst/>
              <a:cxnLst/>
              <a:rect l="l" t="t" r="r" b="b"/>
              <a:pathLst>
                <a:path w="120000" h="120000" extrusionOk="0">
                  <a:moveTo>
                    <a:pt x="66206" y="113684"/>
                  </a:moveTo>
                  <a:cubicBezTo>
                    <a:pt x="74482" y="101052"/>
                    <a:pt x="86896" y="101052"/>
                    <a:pt x="95172" y="94736"/>
                  </a:cubicBezTo>
                  <a:cubicBezTo>
                    <a:pt x="95172" y="88421"/>
                    <a:pt x="95172" y="82105"/>
                    <a:pt x="95172" y="75789"/>
                  </a:cubicBezTo>
                  <a:cubicBezTo>
                    <a:pt x="99310" y="63157"/>
                    <a:pt x="103448" y="63157"/>
                    <a:pt x="111724" y="56842"/>
                  </a:cubicBezTo>
                  <a:cubicBezTo>
                    <a:pt x="120000" y="50526"/>
                    <a:pt x="115862" y="31578"/>
                    <a:pt x="107586" y="25263"/>
                  </a:cubicBezTo>
                  <a:cubicBezTo>
                    <a:pt x="99310" y="18947"/>
                    <a:pt x="91034" y="12631"/>
                    <a:pt x="78620" y="6315"/>
                  </a:cubicBezTo>
                  <a:cubicBezTo>
                    <a:pt x="70344" y="0"/>
                    <a:pt x="53793" y="6315"/>
                    <a:pt x="41379" y="6315"/>
                  </a:cubicBezTo>
                  <a:cubicBezTo>
                    <a:pt x="33103" y="6315"/>
                    <a:pt x="0" y="0"/>
                    <a:pt x="0" y="25263"/>
                  </a:cubicBezTo>
                  <a:cubicBezTo>
                    <a:pt x="0" y="25263"/>
                    <a:pt x="4137" y="31578"/>
                    <a:pt x="4137" y="37894"/>
                  </a:cubicBezTo>
                  <a:cubicBezTo>
                    <a:pt x="8275" y="44210"/>
                    <a:pt x="4137" y="50526"/>
                    <a:pt x="8275" y="56842"/>
                  </a:cubicBezTo>
                  <a:cubicBezTo>
                    <a:pt x="12413" y="56842"/>
                    <a:pt x="16551" y="69473"/>
                    <a:pt x="20689" y="63157"/>
                  </a:cubicBezTo>
                  <a:cubicBezTo>
                    <a:pt x="28965" y="63157"/>
                    <a:pt x="37241" y="56842"/>
                    <a:pt x="37241" y="69473"/>
                  </a:cubicBezTo>
                  <a:cubicBezTo>
                    <a:pt x="37241" y="75789"/>
                    <a:pt x="37241" y="88421"/>
                    <a:pt x="33103" y="94736"/>
                  </a:cubicBezTo>
                  <a:cubicBezTo>
                    <a:pt x="45517" y="94736"/>
                    <a:pt x="45517" y="94736"/>
                    <a:pt x="49655" y="113684"/>
                  </a:cubicBezTo>
                  <a:cubicBezTo>
                    <a:pt x="53793" y="113684"/>
                    <a:pt x="66206" y="113684"/>
                    <a:pt x="66206" y="113684"/>
                  </a:cubicBezTo>
                  <a:cubicBezTo>
                    <a:pt x="70344" y="107368"/>
                    <a:pt x="62068" y="120000"/>
                    <a:pt x="66206" y="11368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0" name="Google Shape;747;gb0755e36db_0_0">
              <a:extLst>
                <a:ext uri="{FF2B5EF4-FFF2-40B4-BE49-F238E27FC236}">
                  <a16:creationId xmlns:a16="http://schemas.microsoft.com/office/drawing/2014/main" id="{B4B31CEE-F67E-FE46-B57E-B9799C06F039}"/>
                </a:ext>
              </a:extLst>
            </p:cNvPr>
            <p:cNvSpPr/>
            <p:nvPr/>
          </p:nvSpPr>
          <p:spPr>
            <a:xfrm>
              <a:off x="12678265" y="6576112"/>
              <a:ext cx="301800" cy="152400"/>
            </a:xfrm>
            <a:custGeom>
              <a:avLst/>
              <a:gdLst/>
              <a:ahLst/>
              <a:cxnLst/>
              <a:rect l="l" t="t" r="r" b="b"/>
              <a:pathLst>
                <a:path w="120000" h="120000" extrusionOk="0">
                  <a:moveTo>
                    <a:pt x="36666" y="86666"/>
                  </a:moveTo>
                  <a:cubicBezTo>
                    <a:pt x="46666" y="86666"/>
                    <a:pt x="53333" y="80000"/>
                    <a:pt x="63333" y="80000"/>
                  </a:cubicBezTo>
                  <a:cubicBezTo>
                    <a:pt x="66666" y="80000"/>
                    <a:pt x="80000" y="93333"/>
                    <a:pt x="83333" y="100000"/>
                  </a:cubicBezTo>
                  <a:cubicBezTo>
                    <a:pt x="86666" y="106666"/>
                    <a:pt x="90000" y="120000"/>
                    <a:pt x="96666" y="113333"/>
                  </a:cubicBezTo>
                  <a:cubicBezTo>
                    <a:pt x="100000" y="113333"/>
                    <a:pt x="103333" y="106666"/>
                    <a:pt x="110000" y="106666"/>
                  </a:cubicBezTo>
                  <a:cubicBezTo>
                    <a:pt x="113333" y="106666"/>
                    <a:pt x="113333" y="93333"/>
                    <a:pt x="120000" y="93333"/>
                  </a:cubicBezTo>
                  <a:cubicBezTo>
                    <a:pt x="116666" y="80000"/>
                    <a:pt x="110000" y="60000"/>
                    <a:pt x="113333" y="53333"/>
                  </a:cubicBezTo>
                  <a:cubicBezTo>
                    <a:pt x="116666" y="40000"/>
                    <a:pt x="106666" y="26666"/>
                    <a:pt x="103333" y="26666"/>
                  </a:cubicBezTo>
                  <a:cubicBezTo>
                    <a:pt x="96666" y="20000"/>
                    <a:pt x="90000" y="33333"/>
                    <a:pt x="83333" y="20000"/>
                  </a:cubicBezTo>
                  <a:cubicBezTo>
                    <a:pt x="73333" y="6666"/>
                    <a:pt x="70000" y="0"/>
                    <a:pt x="60000" y="6666"/>
                  </a:cubicBezTo>
                  <a:cubicBezTo>
                    <a:pt x="53333" y="13333"/>
                    <a:pt x="56666" y="20000"/>
                    <a:pt x="56666" y="33333"/>
                  </a:cubicBezTo>
                  <a:cubicBezTo>
                    <a:pt x="53333" y="40000"/>
                    <a:pt x="53333" y="46666"/>
                    <a:pt x="50000" y="46666"/>
                  </a:cubicBezTo>
                  <a:cubicBezTo>
                    <a:pt x="40000" y="60000"/>
                    <a:pt x="33333" y="33333"/>
                    <a:pt x="26666" y="26666"/>
                  </a:cubicBezTo>
                  <a:cubicBezTo>
                    <a:pt x="10000" y="0"/>
                    <a:pt x="0" y="73333"/>
                    <a:pt x="0" y="100000"/>
                  </a:cubicBezTo>
                  <a:cubicBezTo>
                    <a:pt x="13333" y="86666"/>
                    <a:pt x="23333" y="86666"/>
                    <a:pt x="36666" y="8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1" name="Google Shape;748;gb0755e36db_0_0">
              <a:extLst>
                <a:ext uri="{FF2B5EF4-FFF2-40B4-BE49-F238E27FC236}">
                  <a16:creationId xmlns:a16="http://schemas.microsoft.com/office/drawing/2014/main" id="{275BD9A1-79B5-A04D-86AA-3F95CE7021AF}"/>
                </a:ext>
              </a:extLst>
            </p:cNvPr>
            <p:cNvSpPr/>
            <p:nvPr/>
          </p:nvSpPr>
          <p:spPr>
            <a:xfrm>
              <a:off x="12770222" y="6484132"/>
              <a:ext cx="201300" cy="126600"/>
            </a:xfrm>
            <a:custGeom>
              <a:avLst/>
              <a:gdLst/>
              <a:ahLst/>
              <a:cxnLst/>
              <a:rect l="l" t="t" r="r" b="b"/>
              <a:pathLst>
                <a:path w="120000" h="120000" extrusionOk="0">
                  <a:moveTo>
                    <a:pt x="80000" y="120000"/>
                  </a:moveTo>
                  <a:cubicBezTo>
                    <a:pt x="85000" y="120000"/>
                    <a:pt x="95000" y="120000"/>
                    <a:pt x="100000" y="120000"/>
                  </a:cubicBezTo>
                  <a:cubicBezTo>
                    <a:pt x="100000" y="112000"/>
                    <a:pt x="110000" y="112000"/>
                    <a:pt x="110000" y="104000"/>
                  </a:cubicBezTo>
                  <a:cubicBezTo>
                    <a:pt x="110000" y="96000"/>
                    <a:pt x="110000" y="88000"/>
                    <a:pt x="110000" y="80000"/>
                  </a:cubicBezTo>
                  <a:cubicBezTo>
                    <a:pt x="105000" y="64000"/>
                    <a:pt x="100000" y="56000"/>
                    <a:pt x="105000" y="40000"/>
                  </a:cubicBezTo>
                  <a:cubicBezTo>
                    <a:pt x="115000" y="32000"/>
                    <a:pt x="120000" y="16000"/>
                    <a:pt x="120000" y="0"/>
                  </a:cubicBezTo>
                  <a:cubicBezTo>
                    <a:pt x="110000" y="24000"/>
                    <a:pt x="75000" y="0"/>
                    <a:pt x="60000" y="0"/>
                  </a:cubicBezTo>
                  <a:cubicBezTo>
                    <a:pt x="50000" y="0"/>
                    <a:pt x="40000" y="0"/>
                    <a:pt x="30000" y="8000"/>
                  </a:cubicBezTo>
                  <a:cubicBezTo>
                    <a:pt x="25000" y="8000"/>
                    <a:pt x="0" y="40000"/>
                    <a:pt x="0" y="40000"/>
                  </a:cubicBezTo>
                  <a:cubicBezTo>
                    <a:pt x="0" y="48000"/>
                    <a:pt x="15000" y="40000"/>
                    <a:pt x="10000" y="48000"/>
                  </a:cubicBezTo>
                  <a:cubicBezTo>
                    <a:pt x="10000" y="56000"/>
                    <a:pt x="10000" y="56000"/>
                    <a:pt x="10000" y="64000"/>
                  </a:cubicBezTo>
                  <a:cubicBezTo>
                    <a:pt x="15000" y="80000"/>
                    <a:pt x="35000" y="72000"/>
                    <a:pt x="35000" y="72000"/>
                  </a:cubicBezTo>
                  <a:cubicBezTo>
                    <a:pt x="35000" y="80000"/>
                    <a:pt x="30000" y="96000"/>
                    <a:pt x="30000" y="104000"/>
                  </a:cubicBezTo>
                  <a:cubicBezTo>
                    <a:pt x="35000" y="96000"/>
                    <a:pt x="45000" y="88000"/>
                    <a:pt x="55000" y="96000"/>
                  </a:cubicBezTo>
                  <a:cubicBezTo>
                    <a:pt x="65000" y="104000"/>
                    <a:pt x="70000" y="120000"/>
                    <a:pt x="8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2" name="Google Shape;749;gb0755e36db_0_0">
              <a:extLst>
                <a:ext uri="{FF2B5EF4-FFF2-40B4-BE49-F238E27FC236}">
                  <a16:creationId xmlns:a16="http://schemas.microsoft.com/office/drawing/2014/main" id="{827641D4-99AF-AD49-840B-ACECEBAFB8FC}"/>
                </a:ext>
              </a:extLst>
            </p:cNvPr>
            <p:cNvSpPr/>
            <p:nvPr/>
          </p:nvSpPr>
          <p:spPr>
            <a:xfrm>
              <a:off x="12617921" y="6745705"/>
              <a:ext cx="135000" cy="66000"/>
            </a:xfrm>
            <a:custGeom>
              <a:avLst/>
              <a:gdLst/>
              <a:ahLst/>
              <a:cxnLst/>
              <a:rect l="l" t="t" r="r" b="b"/>
              <a:pathLst>
                <a:path w="120000" h="120000" extrusionOk="0">
                  <a:moveTo>
                    <a:pt x="120000" y="60000"/>
                  </a:moveTo>
                  <a:cubicBezTo>
                    <a:pt x="120000" y="15000"/>
                    <a:pt x="105000" y="30000"/>
                    <a:pt x="90000" y="30000"/>
                  </a:cubicBezTo>
                  <a:cubicBezTo>
                    <a:pt x="82500" y="45000"/>
                    <a:pt x="75000" y="15000"/>
                    <a:pt x="60000" y="0"/>
                  </a:cubicBezTo>
                  <a:cubicBezTo>
                    <a:pt x="60000" y="15000"/>
                    <a:pt x="60000" y="30000"/>
                    <a:pt x="52500" y="45000"/>
                  </a:cubicBezTo>
                  <a:cubicBezTo>
                    <a:pt x="45000" y="45000"/>
                    <a:pt x="52500" y="15000"/>
                    <a:pt x="37500" y="30000"/>
                  </a:cubicBezTo>
                  <a:cubicBezTo>
                    <a:pt x="30000" y="30000"/>
                    <a:pt x="15000" y="30000"/>
                    <a:pt x="15000" y="45000"/>
                  </a:cubicBezTo>
                  <a:cubicBezTo>
                    <a:pt x="7500" y="75000"/>
                    <a:pt x="15000" y="90000"/>
                    <a:pt x="0" y="75000"/>
                  </a:cubicBezTo>
                  <a:cubicBezTo>
                    <a:pt x="0" y="75000"/>
                    <a:pt x="0" y="75000"/>
                    <a:pt x="0" y="90000"/>
                  </a:cubicBezTo>
                  <a:cubicBezTo>
                    <a:pt x="0" y="90000"/>
                    <a:pt x="7500" y="90000"/>
                    <a:pt x="15000" y="90000"/>
                  </a:cubicBezTo>
                  <a:cubicBezTo>
                    <a:pt x="30000" y="105000"/>
                    <a:pt x="45000" y="105000"/>
                    <a:pt x="60000" y="105000"/>
                  </a:cubicBezTo>
                  <a:cubicBezTo>
                    <a:pt x="75000" y="105000"/>
                    <a:pt x="120000" y="12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3" name="Google Shape;750;gb0755e36db_0_0">
              <a:extLst>
                <a:ext uri="{FF2B5EF4-FFF2-40B4-BE49-F238E27FC236}">
                  <a16:creationId xmlns:a16="http://schemas.microsoft.com/office/drawing/2014/main" id="{E9FE7F79-A7BD-C442-97EB-C677E221E1BB}"/>
                </a:ext>
              </a:extLst>
            </p:cNvPr>
            <p:cNvSpPr/>
            <p:nvPr/>
          </p:nvSpPr>
          <p:spPr>
            <a:xfrm>
              <a:off x="12408138" y="6762948"/>
              <a:ext cx="402300" cy="353700"/>
            </a:xfrm>
            <a:custGeom>
              <a:avLst/>
              <a:gdLst/>
              <a:ahLst/>
              <a:cxnLst/>
              <a:rect l="l" t="t" r="r" b="b"/>
              <a:pathLst>
                <a:path w="120000" h="120000" extrusionOk="0">
                  <a:moveTo>
                    <a:pt x="2500" y="34285"/>
                  </a:moveTo>
                  <a:cubicBezTo>
                    <a:pt x="2500" y="37142"/>
                    <a:pt x="0" y="42857"/>
                    <a:pt x="0" y="45714"/>
                  </a:cubicBezTo>
                  <a:cubicBezTo>
                    <a:pt x="2500" y="48571"/>
                    <a:pt x="5000" y="54285"/>
                    <a:pt x="5000" y="57142"/>
                  </a:cubicBezTo>
                  <a:cubicBezTo>
                    <a:pt x="5000" y="62857"/>
                    <a:pt x="7500" y="71428"/>
                    <a:pt x="10000" y="77142"/>
                  </a:cubicBezTo>
                  <a:cubicBezTo>
                    <a:pt x="12500" y="85714"/>
                    <a:pt x="20000" y="82857"/>
                    <a:pt x="22500" y="88571"/>
                  </a:cubicBezTo>
                  <a:cubicBezTo>
                    <a:pt x="22500" y="88571"/>
                    <a:pt x="22500" y="94285"/>
                    <a:pt x="25000" y="94285"/>
                  </a:cubicBezTo>
                  <a:cubicBezTo>
                    <a:pt x="27500" y="97142"/>
                    <a:pt x="30000" y="91428"/>
                    <a:pt x="32500" y="91428"/>
                  </a:cubicBezTo>
                  <a:cubicBezTo>
                    <a:pt x="37500" y="88571"/>
                    <a:pt x="47500" y="100000"/>
                    <a:pt x="52500" y="102857"/>
                  </a:cubicBezTo>
                  <a:cubicBezTo>
                    <a:pt x="55000" y="105714"/>
                    <a:pt x="57500" y="111428"/>
                    <a:pt x="62500" y="105714"/>
                  </a:cubicBezTo>
                  <a:cubicBezTo>
                    <a:pt x="65000" y="102857"/>
                    <a:pt x="77500" y="105714"/>
                    <a:pt x="82500" y="105714"/>
                  </a:cubicBezTo>
                  <a:cubicBezTo>
                    <a:pt x="90000" y="105714"/>
                    <a:pt x="92500" y="111428"/>
                    <a:pt x="97500" y="117142"/>
                  </a:cubicBezTo>
                  <a:cubicBezTo>
                    <a:pt x="100000" y="120000"/>
                    <a:pt x="100000" y="102857"/>
                    <a:pt x="102500" y="100000"/>
                  </a:cubicBezTo>
                  <a:cubicBezTo>
                    <a:pt x="105000" y="97142"/>
                    <a:pt x="107500" y="94285"/>
                    <a:pt x="110000" y="91428"/>
                  </a:cubicBezTo>
                  <a:cubicBezTo>
                    <a:pt x="112500" y="91428"/>
                    <a:pt x="120000" y="91428"/>
                    <a:pt x="120000" y="88571"/>
                  </a:cubicBezTo>
                  <a:cubicBezTo>
                    <a:pt x="117500" y="80000"/>
                    <a:pt x="117500" y="77142"/>
                    <a:pt x="112500" y="74285"/>
                  </a:cubicBezTo>
                  <a:cubicBezTo>
                    <a:pt x="107500" y="68571"/>
                    <a:pt x="115000" y="60000"/>
                    <a:pt x="110000" y="54285"/>
                  </a:cubicBezTo>
                  <a:cubicBezTo>
                    <a:pt x="105000" y="51428"/>
                    <a:pt x="117500" y="40000"/>
                    <a:pt x="115000" y="34285"/>
                  </a:cubicBezTo>
                  <a:cubicBezTo>
                    <a:pt x="112500" y="28571"/>
                    <a:pt x="110000" y="25714"/>
                    <a:pt x="110000" y="20000"/>
                  </a:cubicBezTo>
                  <a:cubicBezTo>
                    <a:pt x="110000" y="17142"/>
                    <a:pt x="110000" y="14285"/>
                    <a:pt x="105000" y="14285"/>
                  </a:cubicBezTo>
                  <a:cubicBezTo>
                    <a:pt x="92500" y="8571"/>
                    <a:pt x="75000" y="17142"/>
                    <a:pt x="62500" y="11428"/>
                  </a:cubicBezTo>
                  <a:cubicBezTo>
                    <a:pt x="62500" y="20000"/>
                    <a:pt x="52500" y="5714"/>
                    <a:pt x="50000" y="5714"/>
                  </a:cubicBezTo>
                  <a:cubicBezTo>
                    <a:pt x="42500" y="0"/>
                    <a:pt x="37500" y="5714"/>
                    <a:pt x="32500" y="11428"/>
                  </a:cubicBezTo>
                  <a:cubicBezTo>
                    <a:pt x="25000" y="14285"/>
                    <a:pt x="20000" y="17142"/>
                    <a:pt x="15000" y="17142"/>
                  </a:cubicBezTo>
                  <a:cubicBezTo>
                    <a:pt x="12500" y="20000"/>
                    <a:pt x="7500" y="20000"/>
                    <a:pt x="5000" y="20000"/>
                  </a:cubicBezTo>
                  <a:cubicBezTo>
                    <a:pt x="2500" y="22857"/>
                    <a:pt x="7500" y="25714"/>
                    <a:pt x="2500" y="25714"/>
                  </a:cubicBezTo>
                  <a:cubicBezTo>
                    <a:pt x="2500" y="28571"/>
                    <a:pt x="2500" y="31428"/>
                    <a:pt x="2500" y="34285"/>
                  </a:cubicBezTo>
                  <a:cubicBezTo>
                    <a:pt x="2500" y="40000"/>
                    <a:pt x="2500" y="34285"/>
                    <a:pt x="2500" y="3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4" name="Google Shape;751;gb0755e36db_0_0">
              <a:extLst>
                <a:ext uri="{FF2B5EF4-FFF2-40B4-BE49-F238E27FC236}">
                  <a16:creationId xmlns:a16="http://schemas.microsoft.com/office/drawing/2014/main" id="{867DB22D-DF31-6A4D-B8EE-01CD5977BC3C}"/>
                </a:ext>
              </a:extLst>
            </p:cNvPr>
            <p:cNvSpPr/>
            <p:nvPr/>
          </p:nvSpPr>
          <p:spPr>
            <a:xfrm>
              <a:off x="12652400" y="7133753"/>
              <a:ext cx="387900" cy="252900"/>
            </a:xfrm>
            <a:custGeom>
              <a:avLst/>
              <a:gdLst/>
              <a:ahLst/>
              <a:cxnLst/>
              <a:rect l="l" t="t" r="r" b="b"/>
              <a:pathLst>
                <a:path w="120000" h="120000" extrusionOk="0">
                  <a:moveTo>
                    <a:pt x="99130" y="52000"/>
                  </a:moveTo>
                  <a:cubicBezTo>
                    <a:pt x="101739" y="40000"/>
                    <a:pt x="93913" y="32000"/>
                    <a:pt x="91304" y="24000"/>
                  </a:cubicBezTo>
                  <a:cubicBezTo>
                    <a:pt x="86086" y="20000"/>
                    <a:pt x="83478" y="8000"/>
                    <a:pt x="83478" y="0"/>
                  </a:cubicBezTo>
                  <a:cubicBezTo>
                    <a:pt x="75652" y="4000"/>
                    <a:pt x="67826" y="16000"/>
                    <a:pt x="57391" y="16000"/>
                  </a:cubicBezTo>
                  <a:cubicBezTo>
                    <a:pt x="54782" y="16000"/>
                    <a:pt x="49565" y="12000"/>
                    <a:pt x="46956" y="12000"/>
                  </a:cubicBezTo>
                  <a:cubicBezTo>
                    <a:pt x="41739" y="12000"/>
                    <a:pt x="36521" y="12000"/>
                    <a:pt x="31304" y="12000"/>
                  </a:cubicBezTo>
                  <a:cubicBezTo>
                    <a:pt x="31304" y="12000"/>
                    <a:pt x="23478" y="24000"/>
                    <a:pt x="20869" y="24000"/>
                  </a:cubicBezTo>
                  <a:cubicBezTo>
                    <a:pt x="18260" y="36000"/>
                    <a:pt x="13043" y="44000"/>
                    <a:pt x="10434" y="56000"/>
                  </a:cubicBezTo>
                  <a:cubicBezTo>
                    <a:pt x="7826" y="56000"/>
                    <a:pt x="2608" y="56000"/>
                    <a:pt x="0" y="60000"/>
                  </a:cubicBezTo>
                  <a:cubicBezTo>
                    <a:pt x="0" y="64000"/>
                    <a:pt x="7826" y="68000"/>
                    <a:pt x="7826" y="72000"/>
                  </a:cubicBezTo>
                  <a:cubicBezTo>
                    <a:pt x="7826" y="80000"/>
                    <a:pt x="10434" y="80000"/>
                    <a:pt x="13043" y="88000"/>
                  </a:cubicBezTo>
                  <a:cubicBezTo>
                    <a:pt x="13043" y="96000"/>
                    <a:pt x="15652" y="96000"/>
                    <a:pt x="20869" y="96000"/>
                  </a:cubicBezTo>
                  <a:cubicBezTo>
                    <a:pt x="23478" y="96000"/>
                    <a:pt x="28695" y="96000"/>
                    <a:pt x="28695" y="100000"/>
                  </a:cubicBezTo>
                  <a:cubicBezTo>
                    <a:pt x="28695" y="104000"/>
                    <a:pt x="28695" y="108000"/>
                    <a:pt x="28695" y="112000"/>
                  </a:cubicBezTo>
                  <a:cubicBezTo>
                    <a:pt x="33913" y="120000"/>
                    <a:pt x="46956" y="120000"/>
                    <a:pt x="54782" y="120000"/>
                  </a:cubicBezTo>
                  <a:cubicBezTo>
                    <a:pt x="62608" y="120000"/>
                    <a:pt x="67826" y="120000"/>
                    <a:pt x="73043" y="112000"/>
                  </a:cubicBezTo>
                  <a:cubicBezTo>
                    <a:pt x="83478" y="104000"/>
                    <a:pt x="93913" y="112000"/>
                    <a:pt x="104347" y="120000"/>
                  </a:cubicBezTo>
                  <a:cubicBezTo>
                    <a:pt x="104347" y="112000"/>
                    <a:pt x="104347" y="100000"/>
                    <a:pt x="106956" y="92000"/>
                  </a:cubicBezTo>
                  <a:cubicBezTo>
                    <a:pt x="109565" y="88000"/>
                    <a:pt x="117391" y="96000"/>
                    <a:pt x="120000" y="80000"/>
                  </a:cubicBezTo>
                  <a:cubicBezTo>
                    <a:pt x="112173" y="72000"/>
                    <a:pt x="109565" y="80000"/>
                    <a:pt x="101739" y="80000"/>
                  </a:cubicBezTo>
                  <a:cubicBezTo>
                    <a:pt x="96521" y="76000"/>
                    <a:pt x="96521" y="56000"/>
                    <a:pt x="99130" y="52000"/>
                  </a:cubicBezTo>
                  <a:cubicBezTo>
                    <a:pt x="101739" y="44000"/>
                    <a:pt x="96521" y="60000"/>
                    <a:pt x="99130" y="5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5" name="Google Shape;752;gb0755e36db_0_0">
              <a:extLst>
                <a:ext uri="{FF2B5EF4-FFF2-40B4-BE49-F238E27FC236}">
                  <a16:creationId xmlns:a16="http://schemas.microsoft.com/office/drawing/2014/main" id="{116E5791-D39F-5845-88FB-2C00DECEFAA1}"/>
                </a:ext>
              </a:extLst>
            </p:cNvPr>
            <p:cNvSpPr/>
            <p:nvPr/>
          </p:nvSpPr>
          <p:spPr>
            <a:xfrm>
              <a:off x="12922527" y="7125129"/>
              <a:ext cx="140700" cy="169500"/>
            </a:xfrm>
            <a:custGeom>
              <a:avLst/>
              <a:gdLst/>
              <a:ahLst/>
              <a:cxnLst/>
              <a:rect l="l" t="t" r="r" b="b"/>
              <a:pathLst>
                <a:path w="120000" h="120000" extrusionOk="0">
                  <a:moveTo>
                    <a:pt x="98823" y="60000"/>
                  </a:moveTo>
                  <a:cubicBezTo>
                    <a:pt x="84705" y="48000"/>
                    <a:pt x="77647" y="24000"/>
                    <a:pt x="63529" y="18000"/>
                  </a:cubicBezTo>
                  <a:cubicBezTo>
                    <a:pt x="56470" y="18000"/>
                    <a:pt x="0" y="0"/>
                    <a:pt x="0" y="6000"/>
                  </a:cubicBezTo>
                  <a:cubicBezTo>
                    <a:pt x="7058" y="30000"/>
                    <a:pt x="21176" y="42000"/>
                    <a:pt x="35294" y="60000"/>
                  </a:cubicBezTo>
                  <a:cubicBezTo>
                    <a:pt x="49411" y="78000"/>
                    <a:pt x="28235" y="102000"/>
                    <a:pt x="49411" y="120000"/>
                  </a:cubicBezTo>
                  <a:cubicBezTo>
                    <a:pt x="56470" y="114000"/>
                    <a:pt x="63529" y="96000"/>
                    <a:pt x="70588" y="84000"/>
                  </a:cubicBezTo>
                  <a:cubicBezTo>
                    <a:pt x="84705" y="78000"/>
                    <a:pt x="91764" y="84000"/>
                    <a:pt x="98823" y="84000"/>
                  </a:cubicBezTo>
                  <a:cubicBezTo>
                    <a:pt x="120000" y="84000"/>
                    <a:pt x="98823" y="60000"/>
                    <a:pt x="98823" y="60000"/>
                  </a:cubicBezTo>
                  <a:cubicBezTo>
                    <a:pt x="91764" y="54000"/>
                    <a:pt x="98823" y="60000"/>
                    <a:pt x="98823"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6" name="Google Shape;753;gb0755e36db_0_0">
              <a:extLst>
                <a:ext uri="{FF2B5EF4-FFF2-40B4-BE49-F238E27FC236}">
                  <a16:creationId xmlns:a16="http://schemas.microsoft.com/office/drawing/2014/main" id="{2DDBAA45-789F-C340-8365-B96FDAA937FA}"/>
                </a:ext>
              </a:extLst>
            </p:cNvPr>
            <p:cNvSpPr/>
            <p:nvPr/>
          </p:nvSpPr>
          <p:spPr>
            <a:xfrm>
              <a:off x="12980002" y="7217109"/>
              <a:ext cx="83400" cy="86100"/>
            </a:xfrm>
            <a:custGeom>
              <a:avLst/>
              <a:gdLst/>
              <a:ahLst/>
              <a:cxnLst/>
              <a:rect l="l" t="t" r="r" b="b"/>
              <a:pathLst>
                <a:path w="120000" h="120000" extrusionOk="0">
                  <a:moveTo>
                    <a:pt x="84000" y="108000"/>
                  </a:moveTo>
                  <a:cubicBezTo>
                    <a:pt x="72000" y="96000"/>
                    <a:pt x="72000" y="96000"/>
                    <a:pt x="84000" y="84000"/>
                  </a:cubicBezTo>
                  <a:cubicBezTo>
                    <a:pt x="96000" y="72000"/>
                    <a:pt x="108000" y="60000"/>
                    <a:pt x="120000" y="48000"/>
                  </a:cubicBezTo>
                  <a:cubicBezTo>
                    <a:pt x="120000" y="48000"/>
                    <a:pt x="96000" y="24000"/>
                    <a:pt x="96000" y="12000"/>
                  </a:cubicBezTo>
                  <a:cubicBezTo>
                    <a:pt x="96000" y="60000"/>
                    <a:pt x="36000" y="0"/>
                    <a:pt x="36000" y="48000"/>
                  </a:cubicBezTo>
                  <a:cubicBezTo>
                    <a:pt x="36000" y="72000"/>
                    <a:pt x="12000" y="96000"/>
                    <a:pt x="0" y="108000"/>
                  </a:cubicBezTo>
                  <a:cubicBezTo>
                    <a:pt x="0" y="120000"/>
                    <a:pt x="24000" y="108000"/>
                    <a:pt x="36000" y="108000"/>
                  </a:cubicBezTo>
                  <a:cubicBezTo>
                    <a:pt x="60000" y="108000"/>
                    <a:pt x="72000" y="108000"/>
                    <a:pt x="84000" y="120000"/>
                  </a:cubicBezTo>
                  <a:cubicBezTo>
                    <a:pt x="84000" y="120000"/>
                    <a:pt x="84000" y="108000"/>
                    <a:pt x="84000" y="108000"/>
                  </a:cubicBezTo>
                  <a:cubicBezTo>
                    <a:pt x="72000" y="96000"/>
                    <a:pt x="84000" y="108000"/>
                    <a:pt x="84000" y="10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7" name="Google Shape;754;gb0755e36db_0_0">
              <a:extLst>
                <a:ext uri="{FF2B5EF4-FFF2-40B4-BE49-F238E27FC236}">
                  <a16:creationId xmlns:a16="http://schemas.microsoft.com/office/drawing/2014/main" id="{DE90F42A-958A-6143-BB8A-3323CEEB8F2B}"/>
                </a:ext>
              </a:extLst>
            </p:cNvPr>
            <p:cNvSpPr/>
            <p:nvPr/>
          </p:nvSpPr>
          <p:spPr>
            <a:xfrm>
              <a:off x="12727120" y="7352207"/>
              <a:ext cx="270000" cy="161100"/>
            </a:xfrm>
            <a:custGeom>
              <a:avLst/>
              <a:gdLst/>
              <a:ahLst/>
              <a:cxnLst/>
              <a:rect l="l" t="t" r="r" b="b"/>
              <a:pathLst>
                <a:path w="120000" h="120000" extrusionOk="0">
                  <a:moveTo>
                    <a:pt x="63750" y="25263"/>
                  </a:moveTo>
                  <a:cubicBezTo>
                    <a:pt x="48750" y="25263"/>
                    <a:pt x="11250" y="37894"/>
                    <a:pt x="7500" y="0"/>
                  </a:cubicBezTo>
                  <a:cubicBezTo>
                    <a:pt x="3750" y="12631"/>
                    <a:pt x="0" y="25263"/>
                    <a:pt x="7500" y="31578"/>
                  </a:cubicBezTo>
                  <a:cubicBezTo>
                    <a:pt x="11250" y="37894"/>
                    <a:pt x="15000" y="44210"/>
                    <a:pt x="11250" y="50526"/>
                  </a:cubicBezTo>
                  <a:cubicBezTo>
                    <a:pt x="7500" y="56842"/>
                    <a:pt x="3750" y="56842"/>
                    <a:pt x="3750" y="69473"/>
                  </a:cubicBezTo>
                  <a:cubicBezTo>
                    <a:pt x="7500" y="82105"/>
                    <a:pt x="11250" y="88421"/>
                    <a:pt x="11250" y="107368"/>
                  </a:cubicBezTo>
                  <a:cubicBezTo>
                    <a:pt x="18750" y="107368"/>
                    <a:pt x="26250" y="107368"/>
                    <a:pt x="33750" y="107368"/>
                  </a:cubicBezTo>
                  <a:cubicBezTo>
                    <a:pt x="41250" y="107368"/>
                    <a:pt x="52500" y="120000"/>
                    <a:pt x="60000" y="113684"/>
                  </a:cubicBezTo>
                  <a:cubicBezTo>
                    <a:pt x="67500" y="113684"/>
                    <a:pt x="75000" y="101052"/>
                    <a:pt x="78750" y="94736"/>
                  </a:cubicBezTo>
                  <a:cubicBezTo>
                    <a:pt x="86250" y="82105"/>
                    <a:pt x="93750" y="88421"/>
                    <a:pt x="105000" y="88421"/>
                  </a:cubicBezTo>
                  <a:cubicBezTo>
                    <a:pt x="101250" y="75789"/>
                    <a:pt x="101250" y="69473"/>
                    <a:pt x="105000" y="50526"/>
                  </a:cubicBezTo>
                  <a:cubicBezTo>
                    <a:pt x="108750" y="37894"/>
                    <a:pt x="120000" y="25263"/>
                    <a:pt x="108750" y="18947"/>
                  </a:cubicBezTo>
                  <a:cubicBezTo>
                    <a:pt x="101250" y="12631"/>
                    <a:pt x="90000" y="6315"/>
                    <a:pt x="78750" y="12631"/>
                  </a:cubicBezTo>
                  <a:cubicBezTo>
                    <a:pt x="71250" y="12631"/>
                    <a:pt x="67500" y="25263"/>
                    <a:pt x="63750" y="252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8" name="Google Shape;755;gb0755e36db_0_0">
              <a:extLst>
                <a:ext uri="{FF2B5EF4-FFF2-40B4-BE49-F238E27FC236}">
                  <a16:creationId xmlns:a16="http://schemas.microsoft.com/office/drawing/2014/main" id="{DA13F8EE-98A2-B04E-A4CD-FC6121422670}"/>
                </a:ext>
              </a:extLst>
            </p:cNvPr>
            <p:cNvSpPr/>
            <p:nvPr/>
          </p:nvSpPr>
          <p:spPr>
            <a:xfrm>
              <a:off x="12465613" y="7311966"/>
              <a:ext cx="152400" cy="126600"/>
            </a:xfrm>
            <a:custGeom>
              <a:avLst/>
              <a:gdLst/>
              <a:ahLst/>
              <a:cxnLst/>
              <a:rect l="l" t="t" r="r" b="b"/>
              <a:pathLst>
                <a:path w="120000" h="120000" extrusionOk="0">
                  <a:moveTo>
                    <a:pt x="66666" y="0"/>
                  </a:moveTo>
                  <a:cubicBezTo>
                    <a:pt x="53333" y="0"/>
                    <a:pt x="0" y="0"/>
                    <a:pt x="6666" y="16000"/>
                  </a:cubicBezTo>
                  <a:cubicBezTo>
                    <a:pt x="6666" y="24000"/>
                    <a:pt x="20000" y="56000"/>
                    <a:pt x="26666" y="64000"/>
                  </a:cubicBezTo>
                  <a:cubicBezTo>
                    <a:pt x="40000" y="88000"/>
                    <a:pt x="66666" y="104000"/>
                    <a:pt x="86666" y="120000"/>
                  </a:cubicBezTo>
                  <a:cubicBezTo>
                    <a:pt x="86666" y="104000"/>
                    <a:pt x="86666" y="88000"/>
                    <a:pt x="100000" y="80000"/>
                  </a:cubicBezTo>
                  <a:cubicBezTo>
                    <a:pt x="113333" y="72000"/>
                    <a:pt x="120000" y="64000"/>
                    <a:pt x="113333" y="48000"/>
                  </a:cubicBezTo>
                  <a:cubicBezTo>
                    <a:pt x="113333" y="32000"/>
                    <a:pt x="113333" y="24000"/>
                    <a:pt x="106666" y="16000"/>
                  </a:cubicBezTo>
                  <a:cubicBezTo>
                    <a:pt x="93333" y="8000"/>
                    <a:pt x="80000" y="0"/>
                    <a:pt x="66666"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399" name="Google Shape;756;gb0755e36db_0_0">
              <a:extLst>
                <a:ext uri="{FF2B5EF4-FFF2-40B4-BE49-F238E27FC236}">
                  <a16:creationId xmlns:a16="http://schemas.microsoft.com/office/drawing/2014/main" id="{40EC001C-40CC-944E-A426-71CB4E8E4AD5}"/>
                </a:ext>
              </a:extLst>
            </p:cNvPr>
            <p:cNvSpPr/>
            <p:nvPr/>
          </p:nvSpPr>
          <p:spPr>
            <a:xfrm>
              <a:off x="12574812" y="7251602"/>
              <a:ext cx="186900" cy="227100"/>
            </a:xfrm>
            <a:custGeom>
              <a:avLst/>
              <a:gdLst/>
              <a:ahLst/>
              <a:cxnLst/>
              <a:rect l="l" t="t" r="r" b="b"/>
              <a:pathLst>
                <a:path w="120000" h="120000" extrusionOk="0">
                  <a:moveTo>
                    <a:pt x="114545" y="84444"/>
                  </a:moveTo>
                  <a:cubicBezTo>
                    <a:pt x="120000" y="80000"/>
                    <a:pt x="114545" y="80000"/>
                    <a:pt x="109090" y="75555"/>
                  </a:cubicBezTo>
                  <a:cubicBezTo>
                    <a:pt x="103636" y="71111"/>
                    <a:pt x="103636" y="66666"/>
                    <a:pt x="103636" y="57777"/>
                  </a:cubicBezTo>
                  <a:cubicBezTo>
                    <a:pt x="114545" y="44444"/>
                    <a:pt x="98181" y="44444"/>
                    <a:pt x="81818" y="44444"/>
                  </a:cubicBezTo>
                  <a:cubicBezTo>
                    <a:pt x="76363" y="44444"/>
                    <a:pt x="76363" y="40000"/>
                    <a:pt x="76363" y="35555"/>
                  </a:cubicBezTo>
                  <a:cubicBezTo>
                    <a:pt x="70909" y="26666"/>
                    <a:pt x="65454" y="31111"/>
                    <a:pt x="65454" y="22222"/>
                  </a:cubicBezTo>
                  <a:cubicBezTo>
                    <a:pt x="60000" y="8888"/>
                    <a:pt x="49090" y="0"/>
                    <a:pt x="27272" y="4444"/>
                  </a:cubicBezTo>
                  <a:cubicBezTo>
                    <a:pt x="10909" y="8888"/>
                    <a:pt x="10909" y="8888"/>
                    <a:pt x="10909" y="17777"/>
                  </a:cubicBezTo>
                  <a:cubicBezTo>
                    <a:pt x="16363" y="31111"/>
                    <a:pt x="21818" y="44444"/>
                    <a:pt x="21818" y="62222"/>
                  </a:cubicBezTo>
                  <a:cubicBezTo>
                    <a:pt x="27272" y="75555"/>
                    <a:pt x="10909" y="71111"/>
                    <a:pt x="5454" y="84444"/>
                  </a:cubicBezTo>
                  <a:cubicBezTo>
                    <a:pt x="0" y="88888"/>
                    <a:pt x="0" y="97777"/>
                    <a:pt x="0" y="102222"/>
                  </a:cubicBezTo>
                  <a:cubicBezTo>
                    <a:pt x="0" y="111111"/>
                    <a:pt x="16363" y="115555"/>
                    <a:pt x="21818" y="120000"/>
                  </a:cubicBezTo>
                  <a:cubicBezTo>
                    <a:pt x="21818" y="115555"/>
                    <a:pt x="21818" y="102222"/>
                    <a:pt x="32727" y="102222"/>
                  </a:cubicBezTo>
                  <a:cubicBezTo>
                    <a:pt x="43636" y="102222"/>
                    <a:pt x="49090" y="106666"/>
                    <a:pt x="54545" y="115555"/>
                  </a:cubicBezTo>
                  <a:cubicBezTo>
                    <a:pt x="60000" y="115555"/>
                    <a:pt x="98181" y="106666"/>
                    <a:pt x="109090" y="106666"/>
                  </a:cubicBezTo>
                  <a:cubicBezTo>
                    <a:pt x="98181" y="97777"/>
                    <a:pt x="109090" y="93333"/>
                    <a:pt x="114545" y="84444"/>
                  </a:cubicBezTo>
                  <a:cubicBezTo>
                    <a:pt x="120000" y="80000"/>
                    <a:pt x="109090" y="88888"/>
                    <a:pt x="114545" y="8444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0" name="Google Shape;757;gb0755e36db_0_0">
              <a:extLst>
                <a:ext uri="{FF2B5EF4-FFF2-40B4-BE49-F238E27FC236}">
                  <a16:creationId xmlns:a16="http://schemas.microsoft.com/office/drawing/2014/main" id="{6991B836-4166-8241-B822-3B7C11DC303E}"/>
                </a:ext>
              </a:extLst>
            </p:cNvPr>
            <p:cNvSpPr/>
            <p:nvPr/>
          </p:nvSpPr>
          <p:spPr>
            <a:xfrm>
              <a:off x="12474234" y="7116506"/>
              <a:ext cx="296100" cy="161100"/>
            </a:xfrm>
            <a:custGeom>
              <a:avLst/>
              <a:gdLst/>
              <a:ahLst/>
              <a:cxnLst/>
              <a:rect l="l" t="t" r="r" b="b"/>
              <a:pathLst>
                <a:path w="120000" h="120000" extrusionOk="0">
                  <a:moveTo>
                    <a:pt x="102857" y="18947"/>
                  </a:moveTo>
                  <a:cubicBezTo>
                    <a:pt x="102857" y="12631"/>
                    <a:pt x="85714" y="12631"/>
                    <a:pt x="82285" y="6315"/>
                  </a:cubicBezTo>
                  <a:cubicBezTo>
                    <a:pt x="68571" y="0"/>
                    <a:pt x="75428" y="25263"/>
                    <a:pt x="65142" y="25263"/>
                  </a:cubicBezTo>
                  <a:cubicBezTo>
                    <a:pt x="61714" y="18947"/>
                    <a:pt x="58285" y="25263"/>
                    <a:pt x="51428" y="25263"/>
                  </a:cubicBezTo>
                  <a:cubicBezTo>
                    <a:pt x="48000" y="25263"/>
                    <a:pt x="48000" y="37894"/>
                    <a:pt x="44571" y="37894"/>
                  </a:cubicBezTo>
                  <a:cubicBezTo>
                    <a:pt x="30857" y="50526"/>
                    <a:pt x="24000" y="37894"/>
                    <a:pt x="17142" y="25263"/>
                  </a:cubicBezTo>
                  <a:cubicBezTo>
                    <a:pt x="17142" y="31578"/>
                    <a:pt x="17142" y="37894"/>
                    <a:pt x="17142" y="44210"/>
                  </a:cubicBezTo>
                  <a:cubicBezTo>
                    <a:pt x="13714" y="50526"/>
                    <a:pt x="10285" y="37894"/>
                    <a:pt x="10285" y="50526"/>
                  </a:cubicBezTo>
                  <a:cubicBezTo>
                    <a:pt x="10285" y="69473"/>
                    <a:pt x="0" y="82105"/>
                    <a:pt x="10285" y="94736"/>
                  </a:cubicBezTo>
                  <a:cubicBezTo>
                    <a:pt x="17142" y="107368"/>
                    <a:pt x="27428" y="120000"/>
                    <a:pt x="37714" y="120000"/>
                  </a:cubicBezTo>
                  <a:cubicBezTo>
                    <a:pt x="51428" y="120000"/>
                    <a:pt x="58285" y="101052"/>
                    <a:pt x="72000" y="107368"/>
                  </a:cubicBezTo>
                  <a:cubicBezTo>
                    <a:pt x="72000" y="101052"/>
                    <a:pt x="82285" y="101052"/>
                    <a:pt x="85714" y="94736"/>
                  </a:cubicBezTo>
                  <a:cubicBezTo>
                    <a:pt x="89142" y="82105"/>
                    <a:pt x="92571" y="69473"/>
                    <a:pt x="99428" y="56842"/>
                  </a:cubicBezTo>
                  <a:cubicBezTo>
                    <a:pt x="102857" y="44210"/>
                    <a:pt x="106285" y="44210"/>
                    <a:pt x="113142" y="37894"/>
                  </a:cubicBezTo>
                  <a:cubicBezTo>
                    <a:pt x="120000" y="25263"/>
                    <a:pt x="102857" y="25263"/>
                    <a:pt x="102857" y="18947"/>
                  </a:cubicBezTo>
                  <a:cubicBezTo>
                    <a:pt x="102857" y="18947"/>
                    <a:pt x="102857" y="25263"/>
                    <a:pt x="102857" y="1894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1" name="Google Shape;758;gb0755e36db_0_0">
              <a:extLst>
                <a:ext uri="{FF2B5EF4-FFF2-40B4-BE49-F238E27FC236}">
                  <a16:creationId xmlns:a16="http://schemas.microsoft.com/office/drawing/2014/main" id="{C30F7348-663A-8A42-963E-9F84EB23C756}"/>
                </a:ext>
              </a:extLst>
            </p:cNvPr>
            <p:cNvSpPr/>
            <p:nvPr/>
          </p:nvSpPr>
          <p:spPr>
            <a:xfrm>
              <a:off x="12643779" y="7478683"/>
              <a:ext cx="261600" cy="270300"/>
            </a:xfrm>
            <a:custGeom>
              <a:avLst/>
              <a:gdLst/>
              <a:ahLst/>
              <a:cxnLst/>
              <a:rect l="l" t="t" r="r" b="b"/>
              <a:pathLst>
                <a:path w="120000" h="120000" extrusionOk="0">
                  <a:moveTo>
                    <a:pt x="120000" y="0"/>
                  </a:moveTo>
                  <a:cubicBezTo>
                    <a:pt x="108387" y="7500"/>
                    <a:pt x="104516" y="15000"/>
                    <a:pt x="89032" y="11250"/>
                  </a:cubicBezTo>
                  <a:cubicBezTo>
                    <a:pt x="81290" y="7500"/>
                    <a:pt x="58064" y="3750"/>
                    <a:pt x="50322" y="7500"/>
                  </a:cubicBezTo>
                  <a:cubicBezTo>
                    <a:pt x="50322" y="18750"/>
                    <a:pt x="38709" y="11250"/>
                    <a:pt x="34838" y="15000"/>
                  </a:cubicBezTo>
                  <a:cubicBezTo>
                    <a:pt x="30967" y="18750"/>
                    <a:pt x="27096" y="18750"/>
                    <a:pt x="23225" y="18750"/>
                  </a:cubicBezTo>
                  <a:cubicBezTo>
                    <a:pt x="15483" y="22500"/>
                    <a:pt x="15483" y="26250"/>
                    <a:pt x="15483" y="30000"/>
                  </a:cubicBezTo>
                  <a:cubicBezTo>
                    <a:pt x="11612" y="33750"/>
                    <a:pt x="11612" y="37500"/>
                    <a:pt x="7741" y="41250"/>
                  </a:cubicBezTo>
                  <a:cubicBezTo>
                    <a:pt x="0" y="48750"/>
                    <a:pt x="0" y="48750"/>
                    <a:pt x="7741" y="56250"/>
                  </a:cubicBezTo>
                  <a:cubicBezTo>
                    <a:pt x="11612" y="60000"/>
                    <a:pt x="15483" y="60000"/>
                    <a:pt x="15483" y="63750"/>
                  </a:cubicBezTo>
                  <a:cubicBezTo>
                    <a:pt x="15483" y="71250"/>
                    <a:pt x="15483" y="75000"/>
                    <a:pt x="19354" y="82500"/>
                  </a:cubicBezTo>
                  <a:cubicBezTo>
                    <a:pt x="19354" y="86250"/>
                    <a:pt x="19354" y="90000"/>
                    <a:pt x="23225" y="93750"/>
                  </a:cubicBezTo>
                  <a:cubicBezTo>
                    <a:pt x="30967" y="97500"/>
                    <a:pt x="23225" y="101250"/>
                    <a:pt x="27096" y="105000"/>
                  </a:cubicBezTo>
                  <a:cubicBezTo>
                    <a:pt x="27096" y="112500"/>
                    <a:pt x="30967" y="108750"/>
                    <a:pt x="30967" y="108750"/>
                  </a:cubicBezTo>
                  <a:cubicBezTo>
                    <a:pt x="38709" y="108750"/>
                    <a:pt x="38709" y="112500"/>
                    <a:pt x="38709" y="116250"/>
                  </a:cubicBezTo>
                  <a:cubicBezTo>
                    <a:pt x="42580" y="116250"/>
                    <a:pt x="46451" y="112500"/>
                    <a:pt x="46451" y="112500"/>
                  </a:cubicBezTo>
                  <a:cubicBezTo>
                    <a:pt x="50322" y="108750"/>
                    <a:pt x="50322" y="116250"/>
                    <a:pt x="50322" y="116250"/>
                  </a:cubicBezTo>
                  <a:cubicBezTo>
                    <a:pt x="54193" y="120000"/>
                    <a:pt x="50322" y="93750"/>
                    <a:pt x="50322" y="97500"/>
                  </a:cubicBezTo>
                  <a:cubicBezTo>
                    <a:pt x="50322" y="93750"/>
                    <a:pt x="61935" y="97500"/>
                    <a:pt x="65806" y="97500"/>
                  </a:cubicBezTo>
                  <a:cubicBezTo>
                    <a:pt x="65806" y="93750"/>
                    <a:pt x="54193" y="90000"/>
                    <a:pt x="54193" y="86250"/>
                  </a:cubicBezTo>
                  <a:cubicBezTo>
                    <a:pt x="58064" y="78750"/>
                    <a:pt x="65806" y="86250"/>
                    <a:pt x="65806" y="90000"/>
                  </a:cubicBezTo>
                  <a:cubicBezTo>
                    <a:pt x="73548" y="93750"/>
                    <a:pt x="69677" y="86250"/>
                    <a:pt x="69677" y="82500"/>
                  </a:cubicBezTo>
                  <a:cubicBezTo>
                    <a:pt x="69677" y="78750"/>
                    <a:pt x="81290" y="86250"/>
                    <a:pt x="81290" y="86250"/>
                  </a:cubicBezTo>
                  <a:cubicBezTo>
                    <a:pt x="81290" y="82500"/>
                    <a:pt x="73548" y="71250"/>
                    <a:pt x="73548" y="71250"/>
                  </a:cubicBezTo>
                  <a:cubicBezTo>
                    <a:pt x="69677" y="67500"/>
                    <a:pt x="61935" y="67500"/>
                    <a:pt x="58064" y="63750"/>
                  </a:cubicBezTo>
                  <a:cubicBezTo>
                    <a:pt x="58064" y="63750"/>
                    <a:pt x="58064" y="56250"/>
                    <a:pt x="58064" y="60000"/>
                  </a:cubicBezTo>
                  <a:cubicBezTo>
                    <a:pt x="54193" y="52500"/>
                    <a:pt x="42580" y="45000"/>
                    <a:pt x="42580" y="37500"/>
                  </a:cubicBezTo>
                  <a:cubicBezTo>
                    <a:pt x="46451" y="22500"/>
                    <a:pt x="58064" y="37500"/>
                    <a:pt x="61935" y="41250"/>
                  </a:cubicBezTo>
                  <a:cubicBezTo>
                    <a:pt x="61935" y="41250"/>
                    <a:pt x="61935" y="37500"/>
                    <a:pt x="61935" y="37500"/>
                  </a:cubicBezTo>
                  <a:cubicBezTo>
                    <a:pt x="65806" y="33750"/>
                    <a:pt x="69677" y="37500"/>
                    <a:pt x="69677" y="41250"/>
                  </a:cubicBezTo>
                  <a:cubicBezTo>
                    <a:pt x="69677" y="41250"/>
                    <a:pt x="65806" y="33750"/>
                    <a:pt x="65806" y="33750"/>
                  </a:cubicBezTo>
                  <a:cubicBezTo>
                    <a:pt x="69677" y="33750"/>
                    <a:pt x="77419" y="37500"/>
                    <a:pt x="81290" y="37500"/>
                  </a:cubicBezTo>
                  <a:cubicBezTo>
                    <a:pt x="81290" y="33750"/>
                    <a:pt x="65806" y="33750"/>
                    <a:pt x="65806" y="26250"/>
                  </a:cubicBezTo>
                  <a:cubicBezTo>
                    <a:pt x="65806" y="26250"/>
                    <a:pt x="81290" y="18750"/>
                    <a:pt x="85161" y="18750"/>
                  </a:cubicBezTo>
                  <a:cubicBezTo>
                    <a:pt x="85161" y="18750"/>
                    <a:pt x="81290" y="26250"/>
                    <a:pt x="81290" y="26250"/>
                  </a:cubicBezTo>
                  <a:cubicBezTo>
                    <a:pt x="81290" y="26250"/>
                    <a:pt x="92903" y="18750"/>
                    <a:pt x="96774" y="18750"/>
                  </a:cubicBezTo>
                  <a:cubicBezTo>
                    <a:pt x="100645" y="18750"/>
                    <a:pt x="104516" y="22500"/>
                    <a:pt x="112258" y="26250"/>
                  </a:cubicBezTo>
                  <a:cubicBezTo>
                    <a:pt x="116129" y="18750"/>
                    <a:pt x="120000" y="7500"/>
                    <a:pt x="12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2" name="Google Shape;759;gb0755e36db_0_0">
              <a:extLst>
                <a:ext uri="{FF2B5EF4-FFF2-40B4-BE49-F238E27FC236}">
                  <a16:creationId xmlns:a16="http://schemas.microsoft.com/office/drawing/2014/main" id="{98BBCC4F-9DC3-DB40-AC41-6E12ABF686B3}"/>
                </a:ext>
              </a:extLst>
            </p:cNvPr>
            <p:cNvSpPr/>
            <p:nvPr/>
          </p:nvSpPr>
          <p:spPr>
            <a:xfrm>
              <a:off x="12879424" y="7464308"/>
              <a:ext cx="126300" cy="83400"/>
            </a:xfrm>
            <a:custGeom>
              <a:avLst/>
              <a:gdLst/>
              <a:ahLst/>
              <a:cxnLst/>
              <a:rect l="l" t="t" r="r" b="b"/>
              <a:pathLst>
                <a:path w="120000" h="120000" extrusionOk="0">
                  <a:moveTo>
                    <a:pt x="120000" y="72000"/>
                  </a:moveTo>
                  <a:cubicBezTo>
                    <a:pt x="104000" y="48000"/>
                    <a:pt x="80000" y="48000"/>
                    <a:pt x="80000" y="12000"/>
                  </a:cubicBezTo>
                  <a:cubicBezTo>
                    <a:pt x="40000" y="0"/>
                    <a:pt x="32000" y="0"/>
                    <a:pt x="16000" y="60000"/>
                  </a:cubicBezTo>
                  <a:cubicBezTo>
                    <a:pt x="16000" y="72000"/>
                    <a:pt x="0" y="108000"/>
                    <a:pt x="8000" y="108000"/>
                  </a:cubicBezTo>
                  <a:cubicBezTo>
                    <a:pt x="24000" y="120000"/>
                    <a:pt x="40000" y="120000"/>
                    <a:pt x="48000" y="108000"/>
                  </a:cubicBezTo>
                  <a:cubicBezTo>
                    <a:pt x="64000" y="96000"/>
                    <a:pt x="72000" y="84000"/>
                    <a:pt x="88000" y="84000"/>
                  </a:cubicBezTo>
                  <a:cubicBezTo>
                    <a:pt x="88000" y="84000"/>
                    <a:pt x="120000" y="84000"/>
                    <a:pt x="120000" y="72000"/>
                  </a:cubicBezTo>
                  <a:cubicBezTo>
                    <a:pt x="112000" y="72000"/>
                    <a:pt x="120000" y="84000"/>
                    <a:pt x="120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3" name="Google Shape;760;gb0755e36db_0_0">
              <a:extLst>
                <a:ext uri="{FF2B5EF4-FFF2-40B4-BE49-F238E27FC236}">
                  <a16:creationId xmlns:a16="http://schemas.microsoft.com/office/drawing/2014/main" id="{1E451ECB-2001-314A-AFC0-2218F1621D53}"/>
                </a:ext>
              </a:extLst>
            </p:cNvPr>
            <p:cNvSpPr/>
            <p:nvPr/>
          </p:nvSpPr>
          <p:spPr>
            <a:xfrm>
              <a:off x="12609297" y="7438442"/>
              <a:ext cx="74700" cy="152400"/>
            </a:xfrm>
            <a:custGeom>
              <a:avLst/>
              <a:gdLst/>
              <a:ahLst/>
              <a:cxnLst/>
              <a:rect l="l" t="t" r="r" b="b"/>
              <a:pathLst>
                <a:path w="120000" h="120000" extrusionOk="0">
                  <a:moveTo>
                    <a:pt x="80000" y="106666"/>
                  </a:moveTo>
                  <a:cubicBezTo>
                    <a:pt x="93333" y="93333"/>
                    <a:pt x="120000" y="80000"/>
                    <a:pt x="93333" y="73333"/>
                  </a:cubicBezTo>
                  <a:cubicBezTo>
                    <a:pt x="80000" y="66666"/>
                    <a:pt x="66666" y="53333"/>
                    <a:pt x="80000" y="40000"/>
                  </a:cubicBezTo>
                  <a:cubicBezTo>
                    <a:pt x="80000" y="40000"/>
                    <a:pt x="93333" y="26666"/>
                    <a:pt x="93333" y="26666"/>
                  </a:cubicBezTo>
                  <a:cubicBezTo>
                    <a:pt x="80000" y="20000"/>
                    <a:pt x="53333" y="6666"/>
                    <a:pt x="40000" y="6666"/>
                  </a:cubicBezTo>
                  <a:cubicBezTo>
                    <a:pt x="0" y="0"/>
                    <a:pt x="0" y="46666"/>
                    <a:pt x="0" y="60000"/>
                  </a:cubicBezTo>
                  <a:cubicBezTo>
                    <a:pt x="0" y="86666"/>
                    <a:pt x="26666" y="100000"/>
                    <a:pt x="53333" y="120000"/>
                  </a:cubicBezTo>
                  <a:cubicBezTo>
                    <a:pt x="66666" y="113333"/>
                    <a:pt x="80000" y="106666"/>
                    <a:pt x="80000" y="106666"/>
                  </a:cubicBezTo>
                  <a:cubicBezTo>
                    <a:pt x="93333" y="93333"/>
                    <a:pt x="80000" y="106666"/>
                    <a:pt x="80000" y="10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4" name="Google Shape;761;gb0755e36db_0_0">
              <a:extLst>
                <a:ext uri="{FF2B5EF4-FFF2-40B4-BE49-F238E27FC236}">
                  <a16:creationId xmlns:a16="http://schemas.microsoft.com/office/drawing/2014/main" id="{9C50388F-74EC-C947-ABBF-D7911CE36106}"/>
                </a:ext>
              </a:extLst>
            </p:cNvPr>
            <p:cNvSpPr/>
            <p:nvPr/>
          </p:nvSpPr>
          <p:spPr>
            <a:xfrm>
              <a:off x="12652400" y="7455689"/>
              <a:ext cx="109200" cy="74700"/>
            </a:xfrm>
            <a:custGeom>
              <a:avLst/>
              <a:gdLst/>
              <a:ahLst/>
              <a:cxnLst/>
              <a:rect l="l" t="t" r="r" b="b"/>
              <a:pathLst>
                <a:path w="120000" h="120000" extrusionOk="0">
                  <a:moveTo>
                    <a:pt x="101538" y="0"/>
                  </a:moveTo>
                  <a:cubicBezTo>
                    <a:pt x="83076" y="0"/>
                    <a:pt x="18461" y="0"/>
                    <a:pt x="18461" y="26666"/>
                  </a:cubicBezTo>
                  <a:cubicBezTo>
                    <a:pt x="0" y="53333"/>
                    <a:pt x="0" y="106666"/>
                    <a:pt x="27692" y="120000"/>
                  </a:cubicBezTo>
                  <a:cubicBezTo>
                    <a:pt x="36923" y="106666"/>
                    <a:pt x="55384" y="120000"/>
                    <a:pt x="64615" y="106666"/>
                  </a:cubicBezTo>
                  <a:cubicBezTo>
                    <a:pt x="73846" y="106666"/>
                    <a:pt x="83076" y="80000"/>
                    <a:pt x="92307" y="93333"/>
                  </a:cubicBezTo>
                  <a:cubicBezTo>
                    <a:pt x="120000" y="120000"/>
                    <a:pt x="101538" y="13333"/>
                    <a:pt x="101538"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5" name="Google Shape;762;gb0755e36db_0_0">
              <a:extLst>
                <a:ext uri="{FF2B5EF4-FFF2-40B4-BE49-F238E27FC236}">
                  <a16:creationId xmlns:a16="http://schemas.microsoft.com/office/drawing/2014/main" id="{73B22B01-A351-EC41-843B-82DD8FF98DE6}"/>
                </a:ext>
              </a:extLst>
            </p:cNvPr>
            <p:cNvSpPr/>
            <p:nvPr/>
          </p:nvSpPr>
          <p:spPr>
            <a:xfrm>
              <a:off x="13577727" y="7504551"/>
              <a:ext cx="160800" cy="135000"/>
            </a:xfrm>
            <a:custGeom>
              <a:avLst/>
              <a:gdLst/>
              <a:ahLst/>
              <a:cxnLst/>
              <a:rect l="l" t="t" r="r" b="b"/>
              <a:pathLst>
                <a:path w="120000" h="120000" extrusionOk="0">
                  <a:moveTo>
                    <a:pt x="120000" y="105000"/>
                  </a:moveTo>
                  <a:cubicBezTo>
                    <a:pt x="120000" y="90000"/>
                    <a:pt x="120000" y="82500"/>
                    <a:pt x="107368" y="75000"/>
                  </a:cubicBezTo>
                  <a:cubicBezTo>
                    <a:pt x="94736" y="67500"/>
                    <a:pt x="107368" y="60000"/>
                    <a:pt x="101052" y="52500"/>
                  </a:cubicBezTo>
                  <a:cubicBezTo>
                    <a:pt x="94736" y="37500"/>
                    <a:pt x="88421" y="45000"/>
                    <a:pt x="88421" y="22500"/>
                  </a:cubicBezTo>
                  <a:cubicBezTo>
                    <a:pt x="88421" y="22500"/>
                    <a:pt x="69473" y="7500"/>
                    <a:pt x="75789" y="0"/>
                  </a:cubicBezTo>
                  <a:cubicBezTo>
                    <a:pt x="56842" y="0"/>
                    <a:pt x="0" y="7500"/>
                    <a:pt x="37894" y="45000"/>
                  </a:cubicBezTo>
                  <a:cubicBezTo>
                    <a:pt x="44210" y="52500"/>
                    <a:pt x="50526" y="60000"/>
                    <a:pt x="56842" y="67500"/>
                  </a:cubicBezTo>
                  <a:cubicBezTo>
                    <a:pt x="63157" y="75000"/>
                    <a:pt x="69473" y="75000"/>
                    <a:pt x="75789" y="82500"/>
                  </a:cubicBezTo>
                  <a:cubicBezTo>
                    <a:pt x="88421" y="82500"/>
                    <a:pt x="101052" y="82500"/>
                    <a:pt x="101052" y="97500"/>
                  </a:cubicBezTo>
                  <a:cubicBezTo>
                    <a:pt x="107368" y="105000"/>
                    <a:pt x="113684" y="120000"/>
                    <a:pt x="120000" y="105000"/>
                  </a:cubicBezTo>
                  <a:cubicBezTo>
                    <a:pt x="120000" y="97500"/>
                    <a:pt x="113684" y="112500"/>
                    <a:pt x="120000" y="10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6" name="Google Shape;763;gb0755e36db_0_0">
              <a:extLst>
                <a:ext uri="{FF2B5EF4-FFF2-40B4-BE49-F238E27FC236}">
                  <a16:creationId xmlns:a16="http://schemas.microsoft.com/office/drawing/2014/main" id="{30A98050-77C7-1340-97F6-5F9C7F2520F7}"/>
                </a:ext>
              </a:extLst>
            </p:cNvPr>
            <p:cNvSpPr/>
            <p:nvPr/>
          </p:nvSpPr>
          <p:spPr>
            <a:xfrm>
              <a:off x="13638073" y="7573537"/>
              <a:ext cx="833400" cy="707100"/>
            </a:xfrm>
            <a:custGeom>
              <a:avLst/>
              <a:gdLst/>
              <a:ahLst/>
              <a:cxnLst/>
              <a:rect l="l" t="t" r="r" b="b"/>
              <a:pathLst>
                <a:path w="120000" h="120000" extrusionOk="0">
                  <a:moveTo>
                    <a:pt x="115151" y="104285"/>
                  </a:moveTo>
                  <a:cubicBezTo>
                    <a:pt x="112727" y="102857"/>
                    <a:pt x="113939" y="100000"/>
                    <a:pt x="112727" y="97142"/>
                  </a:cubicBezTo>
                  <a:cubicBezTo>
                    <a:pt x="112727" y="95714"/>
                    <a:pt x="110303" y="94285"/>
                    <a:pt x="109090" y="92857"/>
                  </a:cubicBezTo>
                  <a:cubicBezTo>
                    <a:pt x="106666" y="91428"/>
                    <a:pt x="105454" y="88571"/>
                    <a:pt x="104242" y="85714"/>
                  </a:cubicBezTo>
                  <a:cubicBezTo>
                    <a:pt x="101818" y="82857"/>
                    <a:pt x="103030" y="82857"/>
                    <a:pt x="105454" y="78571"/>
                  </a:cubicBezTo>
                  <a:cubicBezTo>
                    <a:pt x="106666" y="77142"/>
                    <a:pt x="109090" y="74285"/>
                    <a:pt x="107878" y="71428"/>
                  </a:cubicBezTo>
                  <a:cubicBezTo>
                    <a:pt x="106666" y="70000"/>
                    <a:pt x="103030" y="70000"/>
                    <a:pt x="101818" y="70000"/>
                  </a:cubicBezTo>
                  <a:cubicBezTo>
                    <a:pt x="100606" y="68571"/>
                    <a:pt x="101818" y="65714"/>
                    <a:pt x="101818" y="65714"/>
                  </a:cubicBezTo>
                  <a:cubicBezTo>
                    <a:pt x="100606" y="62857"/>
                    <a:pt x="100606" y="58571"/>
                    <a:pt x="101818" y="57142"/>
                  </a:cubicBezTo>
                  <a:cubicBezTo>
                    <a:pt x="104242" y="54285"/>
                    <a:pt x="100606" y="52857"/>
                    <a:pt x="99393" y="51428"/>
                  </a:cubicBezTo>
                  <a:cubicBezTo>
                    <a:pt x="99393" y="50000"/>
                    <a:pt x="101818" y="45714"/>
                    <a:pt x="103030" y="44285"/>
                  </a:cubicBezTo>
                  <a:cubicBezTo>
                    <a:pt x="103030" y="42857"/>
                    <a:pt x="105454" y="28571"/>
                    <a:pt x="104242" y="28571"/>
                  </a:cubicBezTo>
                  <a:cubicBezTo>
                    <a:pt x="100606" y="28571"/>
                    <a:pt x="99393" y="28571"/>
                    <a:pt x="95757" y="25714"/>
                  </a:cubicBezTo>
                  <a:cubicBezTo>
                    <a:pt x="94545" y="24285"/>
                    <a:pt x="93333" y="22857"/>
                    <a:pt x="92121" y="21428"/>
                  </a:cubicBezTo>
                  <a:cubicBezTo>
                    <a:pt x="90909" y="20000"/>
                    <a:pt x="87272" y="20000"/>
                    <a:pt x="86060" y="18571"/>
                  </a:cubicBezTo>
                  <a:cubicBezTo>
                    <a:pt x="83636" y="18571"/>
                    <a:pt x="82424" y="18571"/>
                    <a:pt x="80000" y="17142"/>
                  </a:cubicBezTo>
                  <a:cubicBezTo>
                    <a:pt x="78787" y="14285"/>
                    <a:pt x="76363" y="15714"/>
                    <a:pt x="73939" y="15714"/>
                  </a:cubicBezTo>
                  <a:cubicBezTo>
                    <a:pt x="72727" y="17142"/>
                    <a:pt x="70303" y="15714"/>
                    <a:pt x="69090" y="17142"/>
                  </a:cubicBezTo>
                  <a:cubicBezTo>
                    <a:pt x="66666" y="17142"/>
                    <a:pt x="65454" y="20000"/>
                    <a:pt x="64242" y="21428"/>
                  </a:cubicBezTo>
                  <a:cubicBezTo>
                    <a:pt x="63030" y="22857"/>
                    <a:pt x="59393" y="21428"/>
                    <a:pt x="59393" y="24285"/>
                  </a:cubicBezTo>
                  <a:cubicBezTo>
                    <a:pt x="59393" y="27142"/>
                    <a:pt x="58181" y="27142"/>
                    <a:pt x="55757" y="28571"/>
                  </a:cubicBezTo>
                  <a:cubicBezTo>
                    <a:pt x="49696" y="30000"/>
                    <a:pt x="44848" y="30000"/>
                    <a:pt x="40000" y="25714"/>
                  </a:cubicBezTo>
                  <a:cubicBezTo>
                    <a:pt x="38787" y="24285"/>
                    <a:pt x="37575" y="22857"/>
                    <a:pt x="36363" y="22857"/>
                  </a:cubicBezTo>
                  <a:cubicBezTo>
                    <a:pt x="33939" y="20000"/>
                    <a:pt x="32727" y="21428"/>
                    <a:pt x="30303" y="21428"/>
                  </a:cubicBezTo>
                  <a:cubicBezTo>
                    <a:pt x="29090" y="20000"/>
                    <a:pt x="29090" y="15714"/>
                    <a:pt x="29090" y="14285"/>
                  </a:cubicBezTo>
                  <a:cubicBezTo>
                    <a:pt x="25454" y="12857"/>
                    <a:pt x="24242" y="11428"/>
                    <a:pt x="24242" y="7142"/>
                  </a:cubicBezTo>
                  <a:cubicBezTo>
                    <a:pt x="24242" y="0"/>
                    <a:pt x="19393" y="4285"/>
                    <a:pt x="16969" y="7142"/>
                  </a:cubicBezTo>
                  <a:cubicBezTo>
                    <a:pt x="15757" y="8571"/>
                    <a:pt x="14545" y="10000"/>
                    <a:pt x="13333" y="10000"/>
                  </a:cubicBezTo>
                  <a:cubicBezTo>
                    <a:pt x="10909" y="8571"/>
                    <a:pt x="7272" y="8571"/>
                    <a:pt x="6060" y="5714"/>
                  </a:cubicBezTo>
                  <a:cubicBezTo>
                    <a:pt x="3636" y="2857"/>
                    <a:pt x="3636" y="1428"/>
                    <a:pt x="1212" y="4285"/>
                  </a:cubicBezTo>
                  <a:cubicBezTo>
                    <a:pt x="1212" y="5714"/>
                    <a:pt x="0" y="5714"/>
                    <a:pt x="0" y="7142"/>
                  </a:cubicBezTo>
                  <a:cubicBezTo>
                    <a:pt x="0" y="8571"/>
                    <a:pt x="0" y="10000"/>
                    <a:pt x="1212" y="11428"/>
                  </a:cubicBezTo>
                  <a:cubicBezTo>
                    <a:pt x="1212" y="11428"/>
                    <a:pt x="2424" y="14285"/>
                    <a:pt x="1212" y="14285"/>
                  </a:cubicBezTo>
                  <a:cubicBezTo>
                    <a:pt x="1212" y="15714"/>
                    <a:pt x="0" y="15714"/>
                    <a:pt x="1212" y="17142"/>
                  </a:cubicBezTo>
                  <a:cubicBezTo>
                    <a:pt x="1212" y="18571"/>
                    <a:pt x="3636" y="18571"/>
                    <a:pt x="3636" y="20000"/>
                  </a:cubicBezTo>
                  <a:cubicBezTo>
                    <a:pt x="3636" y="21428"/>
                    <a:pt x="2424" y="22857"/>
                    <a:pt x="3636" y="22857"/>
                  </a:cubicBezTo>
                  <a:cubicBezTo>
                    <a:pt x="4848" y="25714"/>
                    <a:pt x="4848" y="27142"/>
                    <a:pt x="6060" y="30000"/>
                  </a:cubicBezTo>
                  <a:cubicBezTo>
                    <a:pt x="7272" y="31428"/>
                    <a:pt x="7272" y="32857"/>
                    <a:pt x="9696" y="34285"/>
                  </a:cubicBezTo>
                  <a:cubicBezTo>
                    <a:pt x="9696" y="34285"/>
                    <a:pt x="12121" y="35714"/>
                    <a:pt x="12121" y="35714"/>
                  </a:cubicBezTo>
                  <a:cubicBezTo>
                    <a:pt x="13333" y="41428"/>
                    <a:pt x="2424" y="47142"/>
                    <a:pt x="9696" y="52857"/>
                  </a:cubicBezTo>
                  <a:cubicBezTo>
                    <a:pt x="12121" y="54285"/>
                    <a:pt x="12121" y="57142"/>
                    <a:pt x="14545" y="58571"/>
                  </a:cubicBezTo>
                  <a:cubicBezTo>
                    <a:pt x="16969" y="61428"/>
                    <a:pt x="19393" y="62857"/>
                    <a:pt x="21818" y="67142"/>
                  </a:cubicBezTo>
                  <a:cubicBezTo>
                    <a:pt x="21818" y="68571"/>
                    <a:pt x="20606" y="70000"/>
                    <a:pt x="20606" y="71428"/>
                  </a:cubicBezTo>
                  <a:cubicBezTo>
                    <a:pt x="21818" y="72857"/>
                    <a:pt x="24242" y="72857"/>
                    <a:pt x="23030" y="74285"/>
                  </a:cubicBezTo>
                  <a:cubicBezTo>
                    <a:pt x="23030" y="78571"/>
                    <a:pt x="25454" y="80000"/>
                    <a:pt x="26666" y="82857"/>
                  </a:cubicBezTo>
                  <a:cubicBezTo>
                    <a:pt x="29090" y="81428"/>
                    <a:pt x="27878" y="80000"/>
                    <a:pt x="29090" y="78571"/>
                  </a:cubicBezTo>
                  <a:cubicBezTo>
                    <a:pt x="29090" y="78571"/>
                    <a:pt x="30303" y="80000"/>
                    <a:pt x="30303" y="80000"/>
                  </a:cubicBezTo>
                  <a:cubicBezTo>
                    <a:pt x="32727" y="80000"/>
                    <a:pt x="30303" y="80000"/>
                    <a:pt x="31515" y="81428"/>
                  </a:cubicBezTo>
                  <a:cubicBezTo>
                    <a:pt x="32727" y="82857"/>
                    <a:pt x="33939" y="78571"/>
                    <a:pt x="36363" y="81428"/>
                  </a:cubicBezTo>
                  <a:cubicBezTo>
                    <a:pt x="38787" y="85714"/>
                    <a:pt x="40000" y="90000"/>
                    <a:pt x="42424" y="94285"/>
                  </a:cubicBezTo>
                  <a:cubicBezTo>
                    <a:pt x="44848" y="98571"/>
                    <a:pt x="50909" y="102857"/>
                    <a:pt x="55757" y="105714"/>
                  </a:cubicBezTo>
                  <a:cubicBezTo>
                    <a:pt x="58181" y="107142"/>
                    <a:pt x="60606" y="107142"/>
                    <a:pt x="63030" y="108571"/>
                  </a:cubicBezTo>
                  <a:cubicBezTo>
                    <a:pt x="64242" y="108571"/>
                    <a:pt x="67878" y="107142"/>
                    <a:pt x="67878" y="107142"/>
                  </a:cubicBezTo>
                  <a:cubicBezTo>
                    <a:pt x="67878" y="107142"/>
                    <a:pt x="67878" y="108571"/>
                    <a:pt x="67878" y="108571"/>
                  </a:cubicBezTo>
                  <a:cubicBezTo>
                    <a:pt x="69090" y="108571"/>
                    <a:pt x="72727" y="105714"/>
                    <a:pt x="73939" y="104285"/>
                  </a:cubicBezTo>
                  <a:cubicBezTo>
                    <a:pt x="73939" y="104285"/>
                    <a:pt x="72727" y="104285"/>
                    <a:pt x="72727" y="104285"/>
                  </a:cubicBezTo>
                  <a:cubicBezTo>
                    <a:pt x="72727" y="102857"/>
                    <a:pt x="75151" y="104285"/>
                    <a:pt x="75151" y="104285"/>
                  </a:cubicBezTo>
                  <a:cubicBezTo>
                    <a:pt x="77575" y="105714"/>
                    <a:pt x="77575" y="107142"/>
                    <a:pt x="78787" y="110000"/>
                  </a:cubicBezTo>
                  <a:cubicBezTo>
                    <a:pt x="80000" y="114285"/>
                    <a:pt x="81212" y="114285"/>
                    <a:pt x="83636" y="115714"/>
                  </a:cubicBezTo>
                  <a:cubicBezTo>
                    <a:pt x="90909" y="117142"/>
                    <a:pt x="99393" y="118571"/>
                    <a:pt x="106666" y="120000"/>
                  </a:cubicBezTo>
                  <a:cubicBezTo>
                    <a:pt x="106666" y="114285"/>
                    <a:pt x="107878" y="112857"/>
                    <a:pt x="111515" y="110000"/>
                  </a:cubicBezTo>
                  <a:cubicBezTo>
                    <a:pt x="113939" y="108571"/>
                    <a:pt x="119999" y="107142"/>
                    <a:pt x="115151" y="104285"/>
                  </a:cubicBezTo>
                  <a:cubicBezTo>
                    <a:pt x="113939" y="102857"/>
                    <a:pt x="117575" y="105714"/>
                    <a:pt x="115151" y="10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7" name="Google Shape;764;gb0755e36db_0_0">
              <a:extLst>
                <a:ext uri="{FF2B5EF4-FFF2-40B4-BE49-F238E27FC236}">
                  <a16:creationId xmlns:a16="http://schemas.microsoft.com/office/drawing/2014/main" id="{9A534EE6-E024-424A-8856-D9311A070427}"/>
                </a:ext>
              </a:extLst>
            </p:cNvPr>
            <p:cNvSpPr/>
            <p:nvPr/>
          </p:nvSpPr>
          <p:spPr>
            <a:xfrm>
              <a:off x="13655316" y="7582162"/>
              <a:ext cx="66000" cy="48900"/>
            </a:xfrm>
            <a:custGeom>
              <a:avLst/>
              <a:gdLst/>
              <a:ahLst/>
              <a:cxnLst/>
              <a:rect l="l" t="t" r="r" b="b"/>
              <a:pathLst>
                <a:path w="120000" h="120000" extrusionOk="0">
                  <a:moveTo>
                    <a:pt x="15000" y="20000"/>
                  </a:moveTo>
                  <a:cubicBezTo>
                    <a:pt x="30000" y="20000"/>
                    <a:pt x="30000" y="60000"/>
                    <a:pt x="45000" y="80000"/>
                  </a:cubicBezTo>
                  <a:cubicBezTo>
                    <a:pt x="75000" y="80000"/>
                    <a:pt x="90000" y="100000"/>
                    <a:pt x="120000" y="120000"/>
                  </a:cubicBezTo>
                  <a:cubicBezTo>
                    <a:pt x="105000" y="40000"/>
                    <a:pt x="45000" y="20000"/>
                    <a:pt x="0" y="0"/>
                  </a:cubicBezTo>
                  <a:cubicBezTo>
                    <a:pt x="0" y="20000"/>
                    <a:pt x="0" y="20000"/>
                    <a:pt x="15000" y="20000"/>
                  </a:cubicBezTo>
                  <a:cubicBezTo>
                    <a:pt x="30000" y="20000"/>
                    <a:pt x="0" y="20000"/>
                    <a:pt x="15000" y="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8" name="Google Shape;765;gb0755e36db_0_0">
              <a:extLst>
                <a:ext uri="{FF2B5EF4-FFF2-40B4-BE49-F238E27FC236}">
                  <a16:creationId xmlns:a16="http://schemas.microsoft.com/office/drawing/2014/main" id="{08726CB7-EF93-894C-A74A-E03D913F9612}"/>
                </a:ext>
              </a:extLst>
            </p:cNvPr>
            <p:cNvSpPr/>
            <p:nvPr/>
          </p:nvSpPr>
          <p:spPr>
            <a:xfrm>
              <a:off x="13459905" y="7378076"/>
              <a:ext cx="296100" cy="152400"/>
            </a:xfrm>
            <a:custGeom>
              <a:avLst/>
              <a:gdLst/>
              <a:ahLst/>
              <a:cxnLst/>
              <a:rect l="l" t="t" r="r" b="b"/>
              <a:pathLst>
                <a:path w="120000" h="120000" extrusionOk="0">
                  <a:moveTo>
                    <a:pt x="89142" y="100000"/>
                  </a:moveTo>
                  <a:cubicBezTo>
                    <a:pt x="92571" y="93333"/>
                    <a:pt x="99428" y="106666"/>
                    <a:pt x="102857" y="113333"/>
                  </a:cubicBezTo>
                  <a:cubicBezTo>
                    <a:pt x="102857" y="113333"/>
                    <a:pt x="116571" y="113333"/>
                    <a:pt x="116571" y="113333"/>
                  </a:cubicBezTo>
                  <a:cubicBezTo>
                    <a:pt x="120000" y="106666"/>
                    <a:pt x="102857" y="80000"/>
                    <a:pt x="113142" y="80000"/>
                  </a:cubicBezTo>
                  <a:cubicBezTo>
                    <a:pt x="109714" y="73333"/>
                    <a:pt x="102857" y="73333"/>
                    <a:pt x="102857" y="66666"/>
                  </a:cubicBezTo>
                  <a:cubicBezTo>
                    <a:pt x="102857" y="53333"/>
                    <a:pt x="99428" y="46666"/>
                    <a:pt x="92571" y="46666"/>
                  </a:cubicBezTo>
                  <a:cubicBezTo>
                    <a:pt x="82285" y="46666"/>
                    <a:pt x="75428" y="53333"/>
                    <a:pt x="65142" y="40000"/>
                  </a:cubicBezTo>
                  <a:cubicBezTo>
                    <a:pt x="54857" y="33333"/>
                    <a:pt x="44571" y="33333"/>
                    <a:pt x="30857" y="26666"/>
                  </a:cubicBezTo>
                  <a:cubicBezTo>
                    <a:pt x="20571" y="20000"/>
                    <a:pt x="13714" y="0"/>
                    <a:pt x="0" y="13333"/>
                  </a:cubicBezTo>
                  <a:cubicBezTo>
                    <a:pt x="10285" y="40000"/>
                    <a:pt x="37714" y="46666"/>
                    <a:pt x="27428" y="93333"/>
                  </a:cubicBezTo>
                  <a:cubicBezTo>
                    <a:pt x="37714" y="93333"/>
                    <a:pt x="61714" y="93333"/>
                    <a:pt x="61714" y="120000"/>
                  </a:cubicBezTo>
                  <a:cubicBezTo>
                    <a:pt x="61714" y="100000"/>
                    <a:pt x="82285" y="100000"/>
                    <a:pt x="89142" y="100000"/>
                  </a:cubicBezTo>
                  <a:cubicBezTo>
                    <a:pt x="92571" y="93333"/>
                    <a:pt x="65142" y="100000"/>
                    <a:pt x="89142" y="10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09" name="Google Shape;766;gb0755e36db_0_0">
              <a:extLst>
                <a:ext uri="{FF2B5EF4-FFF2-40B4-BE49-F238E27FC236}">
                  <a16:creationId xmlns:a16="http://schemas.microsoft.com/office/drawing/2014/main" id="{D5E33150-3369-4744-8B4F-CE015FF8C31C}"/>
                </a:ext>
              </a:extLst>
            </p:cNvPr>
            <p:cNvSpPr/>
            <p:nvPr/>
          </p:nvSpPr>
          <p:spPr>
            <a:xfrm>
              <a:off x="13663939" y="7478683"/>
              <a:ext cx="227100" cy="178200"/>
            </a:xfrm>
            <a:custGeom>
              <a:avLst/>
              <a:gdLst/>
              <a:ahLst/>
              <a:cxnLst/>
              <a:rect l="l" t="t" r="r" b="b"/>
              <a:pathLst>
                <a:path w="120000" h="120000" extrusionOk="0">
                  <a:moveTo>
                    <a:pt x="35555" y="11428"/>
                  </a:moveTo>
                  <a:cubicBezTo>
                    <a:pt x="35555" y="11428"/>
                    <a:pt x="48888" y="22857"/>
                    <a:pt x="44444" y="28571"/>
                  </a:cubicBezTo>
                  <a:cubicBezTo>
                    <a:pt x="44444" y="28571"/>
                    <a:pt x="31111" y="28571"/>
                    <a:pt x="31111" y="28571"/>
                  </a:cubicBezTo>
                  <a:cubicBezTo>
                    <a:pt x="22222" y="28571"/>
                    <a:pt x="22222" y="17142"/>
                    <a:pt x="17777" y="17142"/>
                  </a:cubicBezTo>
                  <a:cubicBezTo>
                    <a:pt x="0" y="11428"/>
                    <a:pt x="17777" y="34285"/>
                    <a:pt x="17777" y="40000"/>
                  </a:cubicBezTo>
                  <a:cubicBezTo>
                    <a:pt x="17777" y="57142"/>
                    <a:pt x="31111" y="45714"/>
                    <a:pt x="26666" y="62857"/>
                  </a:cubicBezTo>
                  <a:cubicBezTo>
                    <a:pt x="22222" y="74285"/>
                    <a:pt x="31111" y="74285"/>
                    <a:pt x="35555" y="80000"/>
                  </a:cubicBezTo>
                  <a:cubicBezTo>
                    <a:pt x="40000" y="80000"/>
                    <a:pt x="40000" y="91428"/>
                    <a:pt x="40000" y="97142"/>
                  </a:cubicBezTo>
                  <a:cubicBezTo>
                    <a:pt x="44444" y="91428"/>
                    <a:pt x="62222" y="80000"/>
                    <a:pt x="71111" y="74285"/>
                  </a:cubicBezTo>
                  <a:cubicBezTo>
                    <a:pt x="75555" y="74285"/>
                    <a:pt x="75555" y="85714"/>
                    <a:pt x="75555" y="91428"/>
                  </a:cubicBezTo>
                  <a:cubicBezTo>
                    <a:pt x="75555" y="108571"/>
                    <a:pt x="80000" y="114285"/>
                    <a:pt x="93333" y="120000"/>
                  </a:cubicBezTo>
                  <a:cubicBezTo>
                    <a:pt x="93333" y="114285"/>
                    <a:pt x="93333" y="102857"/>
                    <a:pt x="93333" y="102857"/>
                  </a:cubicBezTo>
                  <a:cubicBezTo>
                    <a:pt x="97777" y="97142"/>
                    <a:pt x="102222" y="97142"/>
                    <a:pt x="102222" y="91428"/>
                  </a:cubicBezTo>
                  <a:cubicBezTo>
                    <a:pt x="106666" y="80000"/>
                    <a:pt x="106666" y="68571"/>
                    <a:pt x="111111" y="62857"/>
                  </a:cubicBezTo>
                  <a:cubicBezTo>
                    <a:pt x="120000" y="45714"/>
                    <a:pt x="93333" y="11428"/>
                    <a:pt x="84444" y="5714"/>
                  </a:cubicBezTo>
                  <a:cubicBezTo>
                    <a:pt x="75555" y="22857"/>
                    <a:pt x="66666" y="22857"/>
                    <a:pt x="53333" y="11428"/>
                  </a:cubicBezTo>
                  <a:cubicBezTo>
                    <a:pt x="53333" y="5714"/>
                    <a:pt x="44444" y="0"/>
                    <a:pt x="40000" y="0"/>
                  </a:cubicBezTo>
                  <a:cubicBezTo>
                    <a:pt x="35555" y="0"/>
                    <a:pt x="35555" y="5714"/>
                    <a:pt x="35555" y="11428"/>
                  </a:cubicBezTo>
                  <a:cubicBezTo>
                    <a:pt x="40000" y="17142"/>
                    <a:pt x="31111" y="0"/>
                    <a:pt x="35555" y="11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0" name="Google Shape;767;gb0755e36db_0_0">
              <a:extLst>
                <a:ext uri="{FF2B5EF4-FFF2-40B4-BE49-F238E27FC236}">
                  <a16:creationId xmlns:a16="http://schemas.microsoft.com/office/drawing/2014/main" id="{3E3053C9-7903-EF4C-AB84-505D6E9192D3}"/>
                </a:ext>
              </a:extLst>
            </p:cNvPr>
            <p:cNvSpPr/>
            <p:nvPr/>
          </p:nvSpPr>
          <p:spPr>
            <a:xfrm>
              <a:off x="13738653" y="8036322"/>
              <a:ext cx="74700" cy="86100"/>
            </a:xfrm>
            <a:custGeom>
              <a:avLst/>
              <a:gdLst/>
              <a:ahLst/>
              <a:cxnLst/>
              <a:rect l="l" t="t" r="r" b="b"/>
              <a:pathLst>
                <a:path w="120000" h="120000" extrusionOk="0">
                  <a:moveTo>
                    <a:pt x="40000" y="24000"/>
                  </a:moveTo>
                  <a:cubicBezTo>
                    <a:pt x="13333" y="36000"/>
                    <a:pt x="0" y="60000"/>
                    <a:pt x="0" y="84000"/>
                  </a:cubicBezTo>
                  <a:cubicBezTo>
                    <a:pt x="13333" y="84000"/>
                    <a:pt x="53333" y="84000"/>
                    <a:pt x="53333" y="96000"/>
                  </a:cubicBezTo>
                  <a:cubicBezTo>
                    <a:pt x="80000" y="120000"/>
                    <a:pt x="93333" y="120000"/>
                    <a:pt x="120000" y="120000"/>
                  </a:cubicBezTo>
                  <a:cubicBezTo>
                    <a:pt x="120000" y="120000"/>
                    <a:pt x="93333" y="60000"/>
                    <a:pt x="93333" y="60000"/>
                  </a:cubicBezTo>
                  <a:cubicBezTo>
                    <a:pt x="106666" y="60000"/>
                    <a:pt x="120000" y="60000"/>
                    <a:pt x="106666" y="36000"/>
                  </a:cubicBezTo>
                  <a:cubicBezTo>
                    <a:pt x="80000" y="24000"/>
                    <a:pt x="66666" y="0"/>
                    <a:pt x="40000" y="24000"/>
                  </a:cubicBezTo>
                  <a:cubicBezTo>
                    <a:pt x="13333" y="48000"/>
                    <a:pt x="53333" y="12000"/>
                    <a:pt x="40000" y="24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1" name="Google Shape;768;gb0755e36db_0_0">
              <a:extLst>
                <a:ext uri="{FF2B5EF4-FFF2-40B4-BE49-F238E27FC236}">
                  <a16:creationId xmlns:a16="http://schemas.microsoft.com/office/drawing/2014/main" id="{222CDAB4-2FF8-1242-A703-F35D3058814F}"/>
                </a:ext>
              </a:extLst>
            </p:cNvPr>
            <p:cNvSpPr/>
            <p:nvPr/>
          </p:nvSpPr>
          <p:spPr>
            <a:xfrm>
              <a:off x="13267370" y="7717259"/>
              <a:ext cx="293100" cy="227100"/>
            </a:xfrm>
            <a:custGeom>
              <a:avLst/>
              <a:gdLst/>
              <a:ahLst/>
              <a:cxnLst/>
              <a:rect l="l" t="t" r="r" b="b"/>
              <a:pathLst>
                <a:path w="120000" h="120000" extrusionOk="0">
                  <a:moveTo>
                    <a:pt x="99428" y="44444"/>
                  </a:moveTo>
                  <a:cubicBezTo>
                    <a:pt x="102857" y="40000"/>
                    <a:pt x="106285" y="35555"/>
                    <a:pt x="102857" y="31111"/>
                  </a:cubicBezTo>
                  <a:cubicBezTo>
                    <a:pt x="99428" y="26666"/>
                    <a:pt x="96000" y="26666"/>
                    <a:pt x="99428" y="22222"/>
                  </a:cubicBezTo>
                  <a:cubicBezTo>
                    <a:pt x="106285" y="13333"/>
                    <a:pt x="120000" y="13333"/>
                    <a:pt x="120000" y="0"/>
                  </a:cubicBezTo>
                  <a:cubicBezTo>
                    <a:pt x="109714" y="0"/>
                    <a:pt x="96000" y="0"/>
                    <a:pt x="85714" y="4444"/>
                  </a:cubicBezTo>
                  <a:cubicBezTo>
                    <a:pt x="78857" y="4444"/>
                    <a:pt x="72000" y="8888"/>
                    <a:pt x="65142" y="8888"/>
                  </a:cubicBezTo>
                  <a:cubicBezTo>
                    <a:pt x="54857" y="8888"/>
                    <a:pt x="51428" y="4444"/>
                    <a:pt x="44571" y="8888"/>
                  </a:cubicBezTo>
                  <a:cubicBezTo>
                    <a:pt x="37714" y="13333"/>
                    <a:pt x="34285" y="13333"/>
                    <a:pt x="27428" y="8888"/>
                  </a:cubicBezTo>
                  <a:cubicBezTo>
                    <a:pt x="20571" y="0"/>
                    <a:pt x="24000" y="17777"/>
                    <a:pt x="24000" y="17777"/>
                  </a:cubicBezTo>
                  <a:cubicBezTo>
                    <a:pt x="20571" y="22222"/>
                    <a:pt x="20571" y="26666"/>
                    <a:pt x="20571" y="26666"/>
                  </a:cubicBezTo>
                  <a:cubicBezTo>
                    <a:pt x="17142" y="35555"/>
                    <a:pt x="13714" y="26666"/>
                    <a:pt x="10285" y="26666"/>
                  </a:cubicBezTo>
                  <a:cubicBezTo>
                    <a:pt x="6857" y="31111"/>
                    <a:pt x="10285" y="40000"/>
                    <a:pt x="10285" y="44444"/>
                  </a:cubicBezTo>
                  <a:cubicBezTo>
                    <a:pt x="10285" y="48888"/>
                    <a:pt x="6857" y="57777"/>
                    <a:pt x="13714" y="62222"/>
                  </a:cubicBezTo>
                  <a:cubicBezTo>
                    <a:pt x="30857" y="75555"/>
                    <a:pt x="17142" y="84444"/>
                    <a:pt x="6857" y="97777"/>
                  </a:cubicBezTo>
                  <a:cubicBezTo>
                    <a:pt x="0" y="106666"/>
                    <a:pt x="17142" y="120000"/>
                    <a:pt x="24000" y="120000"/>
                  </a:cubicBezTo>
                  <a:cubicBezTo>
                    <a:pt x="30857" y="120000"/>
                    <a:pt x="37714" y="111111"/>
                    <a:pt x="44571" y="106666"/>
                  </a:cubicBezTo>
                  <a:cubicBezTo>
                    <a:pt x="54857" y="97777"/>
                    <a:pt x="65142" y="93333"/>
                    <a:pt x="75428" y="84444"/>
                  </a:cubicBezTo>
                  <a:cubicBezTo>
                    <a:pt x="82285" y="80000"/>
                    <a:pt x="89142" y="75555"/>
                    <a:pt x="96000" y="66666"/>
                  </a:cubicBezTo>
                  <a:cubicBezTo>
                    <a:pt x="99428" y="57777"/>
                    <a:pt x="96000" y="48888"/>
                    <a:pt x="99428" y="44444"/>
                  </a:cubicBezTo>
                  <a:cubicBezTo>
                    <a:pt x="102857" y="35555"/>
                    <a:pt x="99428" y="48888"/>
                    <a:pt x="99428" y="4444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2" name="Google Shape;769;gb0755e36db_0_0">
              <a:extLst>
                <a:ext uri="{FF2B5EF4-FFF2-40B4-BE49-F238E27FC236}">
                  <a16:creationId xmlns:a16="http://schemas.microsoft.com/office/drawing/2014/main" id="{49A64016-888C-834E-974B-62339C91325A}"/>
                </a:ext>
              </a:extLst>
            </p:cNvPr>
            <p:cNvSpPr/>
            <p:nvPr/>
          </p:nvSpPr>
          <p:spPr>
            <a:xfrm>
              <a:off x="13402431" y="7700013"/>
              <a:ext cx="419700" cy="396600"/>
            </a:xfrm>
            <a:custGeom>
              <a:avLst/>
              <a:gdLst/>
              <a:ahLst/>
              <a:cxnLst/>
              <a:rect l="l" t="t" r="r" b="b"/>
              <a:pathLst>
                <a:path w="120000" h="120000" extrusionOk="0">
                  <a:moveTo>
                    <a:pt x="112800" y="91914"/>
                  </a:moveTo>
                  <a:cubicBezTo>
                    <a:pt x="112800" y="91914"/>
                    <a:pt x="108000" y="89361"/>
                    <a:pt x="108000" y="86808"/>
                  </a:cubicBezTo>
                  <a:cubicBezTo>
                    <a:pt x="108000" y="84255"/>
                    <a:pt x="110400" y="84255"/>
                    <a:pt x="110400" y="81702"/>
                  </a:cubicBezTo>
                  <a:cubicBezTo>
                    <a:pt x="108000" y="76595"/>
                    <a:pt x="103200" y="74042"/>
                    <a:pt x="98400" y="68936"/>
                  </a:cubicBezTo>
                  <a:cubicBezTo>
                    <a:pt x="96000" y="68936"/>
                    <a:pt x="91200" y="66382"/>
                    <a:pt x="91200" y="63829"/>
                  </a:cubicBezTo>
                  <a:cubicBezTo>
                    <a:pt x="88800" y="58723"/>
                    <a:pt x="84000" y="53617"/>
                    <a:pt x="84000" y="45957"/>
                  </a:cubicBezTo>
                  <a:cubicBezTo>
                    <a:pt x="81600" y="40851"/>
                    <a:pt x="96000" y="30638"/>
                    <a:pt x="91200" y="25531"/>
                  </a:cubicBezTo>
                  <a:cubicBezTo>
                    <a:pt x="86400" y="22978"/>
                    <a:pt x="84000" y="20425"/>
                    <a:pt x="81600" y="15319"/>
                  </a:cubicBezTo>
                  <a:cubicBezTo>
                    <a:pt x="79200" y="12765"/>
                    <a:pt x="79200" y="7659"/>
                    <a:pt x="76800" y="5106"/>
                  </a:cubicBezTo>
                  <a:cubicBezTo>
                    <a:pt x="74400" y="5106"/>
                    <a:pt x="74400" y="7659"/>
                    <a:pt x="72000" y="7659"/>
                  </a:cubicBezTo>
                  <a:cubicBezTo>
                    <a:pt x="67200" y="7659"/>
                    <a:pt x="69600" y="2553"/>
                    <a:pt x="67200" y="2553"/>
                  </a:cubicBezTo>
                  <a:cubicBezTo>
                    <a:pt x="64800" y="2553"/>
                    <a:pt x="60000" y="5106"/>
                    <a:pt x="60000" y="5106"/>
                  </a:cubicBezTo>
                  <a:cubicBezTo>
                    <a:pt x="55200" y="0"/>
                    <a:pt x="52800" y="2553"/>
                    <a:pt x="48000" y="2553"/>
                  </a:cubicBezTo>
                  <a:cubicBezTo>
                    <a:pt x="43200" y="5106"/>
                    <a:pt x="45600" y="7659"/>
                    <a:pt x="43200" y="10212"/>
                  </a:cubicBezTo>
                  <a:cubicBezTo>
                    <a:pt x="38400" y="12765"/>
                    <a:pt x="33600" y="12765"/>
                    <a:pt x="31200" y="17872"/>
                  </a:cubicBezTo>
                  <a:cubicBezTo>
                    <a:pt x="28800" y="22978"/>
                    <a:pt x="33600" y="20425"/>
                    <a:pt x="33600" y="25531"/>
                  </a:cubicBezTo>
                  <a:cubicBezTo>
                    <a:pt x="33600" y="28085"/>
                    <a:pt x="31200" y="28085"/>
                    <a:pt x="31200" y="33191"/>
                  </a:cubicBezTo>
                  <a:cubicBezTo>
                    <a:pt x="31200" y="40851"/>
                    <a:pt x="28800" y="43404"/>
                    <a:pt x="21600" y="48510"/>
                  </a:cubicBezTo>
                  <a:cubicBezTo>
                    <a:pt x="16800" y="51063"/>
                    <a:pt x="0" y="58723"/>
                    <a:pt x="2400" y="63829"/>
                  </a:cubicBezTo>
                  <a:cubicBezTo>
                    <a:pt x="4800" y="66382"/>
                    <a:pt x="4800" y="74042"/>
                    <a:pt x="7200" y="76595"/>
                  </a:cubicBezTo>
                  <a:cubicBezTo>
                    <a:pt x="9600" y="79148"/>
                    <a:pt x="19200" y="79148"/>
                    <a:pt x="21600" y="79148"/>
                  </a:cubicBezTo>
                  <a:cubicBezTo>
                    <a:pt x="28800" y="81702"/>
                    <a:pt x="36000" y="86808"/>
                    <a:pt x="43200" y="91914"/>
                  </a:cubicBezTo>
                  <a:cubicBezTo>
                    <a:pt x="52800" y="99574"/>
                    <a:pt x="60000" y="107234"/>
                    <a:pt x="69600" y="114893"/>
                  </a:cubicBezTo>
                  <a:cubicBezTo>
                    <a:pt x="76800" y="120000"/>
                    <a:pt x="84000" y="120000"/>
                    <a:pt x="91200" y="120000"/>
                  </a:cubicBezTo>
                  <a:cubicBezTo>
                    <a:pt x="98400" y="120000"/>
                    <a:pt x="98400" y="112340"/>
                    <a:pt x="103200" y="107234"/>
                  </a:cubicBezTo>
                  <a:cubicBezTo>
                    <a:pt x="108000" y="102127"/>
                    <a:pt x="117600" y="112340"/>
                    <a:pt x="120000" y="109787"/>
                  </a:cubicBezTo>
                  <a:cubicBezTo>
                    <a:pt x="117600" y="107234"/>
                    <a:pt x="115200" y="104680"/>
                    <a:pt x="112800" y="99574"/>
                  </a:cubicBezTo>
                  <a:cubicBezTo>
                    <a:pt x="112800" y="97021"/>
                    <a:pt x="115200" y="94468"/>
                    <a:pt x="112800" y="91914"/>
                  </a:cubicBezTo>
                  <a:cubicBezTo>
                    <a:pt x="110400" y="89361"/>
                    <a:pt x="115200" y="94468"/>
                    <a:pt x="112800" y="9191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3" name="Google Shape;770;gb0755e36db_0_0">
              <a:extLst>
                <a:ext uri="{FF2B5EF4-FFF2-40B4-BE49-F238E27FC236}">
                  <a16:creationId xmlns:a16="http://schemas.microsoft.com/office/drawing/2014/main" id="{80CB465D-7EF4-1B44-8607-CBC3C1E72A04}"/>
                </a:ext>
              </a:extLst>
            </p:cNvPr>
            <p:cNvSpPr/>
            <p:nvPr/>
          </p:nvSpPr>
          <p:spPr>
            <a:xfrm>
              <a:off x="12870800" y="7470060"/>
              <a:ext cx="798900" cy="304800"/>
            </a:xfrm>
            <a:custGeom>
              <a:avLst/>
              <a:gdLst/>
              <a:ahLst/>
              <a:cxnLst/>
              <a:rect l="l" t="t" r="r" b="b"/>
              <a:pathLst>
                <a:path w="120000" h="120000" extrusionOk="0">
                  <a:moveTo>
                    <a:pt x="65684" y="120000"/>
                  </a:moveTo>
                  <a:cubicBezTo>
                    <a:pt x="66947" y="116666"/>
                    <a:pt x="68210" y="110000"/>
                    <a:pt x="68210" y="110000"/>
                  </a:cubicBezTo>
                  <a:cubicBezTo>
                    <a:pt x="66947" y="103333"/>
                    <a:pt x="68210" y="100000"/>
                    <a:pt x="69473" y="103333"/>
                  </a:cubicBezTo>
                  <a:cubicBezTo>
                    <a:pt x="72000" y="106666"/>
                    <a:pt x="73263" y="103333"/>
                    <a:pt x="75789" y="103333"/>
                  </a:cubicBezTo>
                  <a:cubicBezTo>
                    <a:pt x="78315" y="100000"/>
                    <a:pt x="78315" y="100000"/>
                    <a:pt x="80842" y="103333"/>
                  </a:cubicBezTo>
                  <a:cubicBezTo>
                    <a:pt x="85894" y="103333"/>
                    <a:pt x="89684" y="96666"/>
                    <a:pt x="94736" y="96666"/>
                  </a:cubicBezTo>
                  <a:cubicBezTo>
                    <a:pt x="98526" y="96666"/>
                    <a:pt x="103578" y="96666"/>
                    <a:pt x="107368" y="93333"/>
                  </a:cubicBezTo>
                  <a:cubicBezTo>
                    <a:pt x="109894" y="90000"/>
                    <a:pt x="109894" y="96666"/>
                    <a:pt x="113684" y="93333"/>
                  </a:cubicBezTo>
                  <a:cubicBezTo>
                    <a:pt x="116210" y="90000"/>
                    <a:pt x="114947" y="96666"/>
                    <a:pt x="116210" y="100000"/>
                  </a:cubicBezTo>
                  <a:cubicBezTo>
                    <a:pt x="117473" y="103333"/>
                    <a:pt x="120000" y="96666"/>
                    <a:pt x="118736" y="93333"/>
                  </a:cubicBezTo>
                  <a:cubicBezTo>
                    <a:pt x="117473" y="90000"/>
                    <a:pt x="120000" y="83333"/>
                    <a:pt x="116210" y="80000"/>
                  </a:cubicBezTo>
                  <a:cubicBezTo>
                    <a:pt x="114947" y="76666"/>
                    <a:pt x="117473" y="76666"/>
                    <a:pt x="116210" y="73333"/>
                  </a:cubicBezTo>
                  <a:cubicBezTo>
                    <a:pt x="116210" y="66666"/>
                    <a:pt x="114947" y="63333"/>
                    <a:pt x="114947" y="56666"/>
                  </a:cubicBezTo>
                  <a:cubicBezTo>
                    <a:pt x="114947" y="53333"/>
                    <a:pt x="117473" y="46666"/>
                    <a:pt x="117473" y="46666"/>
                  </a:cubicBezTo>
                  <a:cubicBezTo>
                    <a:pt x="116210" y="40000"/>
                    <a:pt x="113684" y="36666"/>
                    <a:pt x="112421" y="26666"/>
                  </a:cubicBezTo>
                  <a:cubicBezTo>
                    <a:pt x="109894" y="16666"/>
                    <a:pt x="109894" y="13333"/>
                    <a:pt x="104842" y="10000"/>
                  </a:cubicBezTo>
                  <a:cubicBezTo>
                    <a:pt x="103578" y="10000"/>
                    <a:pt x="102315" y="10000"/>
                    <a:pt x="101052" y="10000"/>
                  </a:cubicBezTo>
                  <a:cubicBezTo>
                    <a:pt x="98526" y="6666"/>
                    <a:pt x="99789" y="10000"/>
                    <a:pt x="98526" y="10000"/>
                  </a:cubicBezTo>
                  <a:cubicBezTo>
                    <a:pt x="96000" y="16666"/>
                    <a:pt x="93473" y="16666"/>
                    <a:pt x="92210" y="20000"/>
                  </a:cubicBezTo>
                  <a:cubicBezTo>
                    <a:pt x="88421" y="23333"/>
                    <a:pt x="83368" y="20000"/>
                    <a:pt x="79578" y="20000"/>
                  </a:cubicBezTo>
                  <a:cubicBezTo>
                    <a:pt x="77052" y="20000"/>
                    <a:pt x="74526" y="20000"/>
                    <a:pt x="73263" y="20000"/>
                  </a:cubicBezTo>
                  <a:cubicBezTo>
                    <a:pt x="70736" y="16666"/>
                    <a:pt x="70736" y="13333"/>
                    <a:pt x="68210" y="13333"/>
                  </a:cubicBezTo>
                  <a:cubicBezTo>
                    <a:pt x="65684" y="13333"/>
                    <a:pt x="64421" y="10000"/>
                    <a:pt x="63157" y="6666"/>
                  </a:cubicBezTo>
                  <a:cubicBezTo>
                    <a:pt x="61894" y="6666"/>
                    <a:pt x="56842" y="0"/>
                    <a:pt x="58105" y="0"/>
                  </a:cubicBezTo>
                  <a:cubicBezTo>
                    <a:pt x="55578" y="3333"/>
                    <a:pt x="49263" y="0"/>
                    <a:pt x="46736" y="0"/>
                  </a:cubicBezTo>
                  <a:cubicBezTo>
                    <a:pt x="42947" y="0"/>
                    <a:pt x="39157" y="10000"/>
                    <a:pt x="36631" y="13333"/>
                  </a:cubicBezTo>
                  <a:cubicBezTo>
                    <a:pt x="32842" y="20000"/>
                    <a:pt x="26526" y="13333"/>
                    <a:pt x="22736" y="16666"/>
                  </a:cubicBezTo>
                  <a:cubicBezTo>
                    <a:pt x="21473" y="16666"/>
                    <a:pt x="20210" y="16666"/>
                    <a:pt x="20210" y="20000"/>
                  </a:cubicBezTo>
                  <a:cubicBezTo>
                    <a:pt x="20210" y="20000"/>
                    <a:pt x="22736" y="20000"/>
                    <a:pt x="22736" y="23333"/>
                  </a:cubicBezTo>
                  <a:cubicBezTo>
                    <a:pt x="22736" y="23333"/>
                    <a:pt x="18947" y="23333"/>
                    <a:pt x="18947" y="26666"/>
                  </a:cubicBezTo>
                  <a:cubicBezTo>
                    <a:pt x="18947" y="30000"/>
                    <a:pt x="18947" y="30000"/>
                    <a:pt x="16421" y="30000"/>
                  </a:cubicBezTo>
                  <a:cubicBezTo>
                    <a:pt x="12631" y="30000"/>
                    <a:pt x="8842" y="30000"/>
                    <a:pt x="5052" y="30000"/>
                  </a:cubicBezTo>
                  <a:cubicBezTo>
                    <a:pt x="2526" y="30000"/>
                    <a:pt x="3789" y="33333"/>
                    <a:pt x="3789" y="36666"/>
                  </a:cubicBezTo>
                  <a:cubicBezTo>
                    <a:pt x="2526" y="43333"/>
                    <a:pt x="0" y="46666"/>
                    <a:pt x="3789" y="50000"/>
                  </a:cubicBezTo>
                  <a:cubicBezTo>
                    <a:pt x="3789" y="50000"/>
                    <a:pt x="6315" y="46666"/>
                    <a:pt x="6315" y="46666"/>
                  </a:cubicBezTo>
                  <a:cubicBezTo>
                    <a:pt x="6315" y="50000"/>
                    <a:pt x="3789" y="56666"/>
                    <a:pt x="3789" y="56666"/>
                  </a:cubicBezTo>
                  <a:cubicBezTo>
                    <a:pt x="5052" y="60000"/>
                    <a:pt x="5052" y="56666"/>
                    <a:pt x="6315" y="56666"/>
                  </a:cubicBezTo>
                  <a:cubicBezTo>
                    <a:pt x="6315" y="56666"/>
                    <a:pt x="6315" y="63333"/>
                    <a:pt x="6315" y="63333"/>
                  </a:cubicBezTo>
                  <a:cubicBezTo>
                    <a:pt x="8842" y="73333"/>
                    <a:pt x="5052" y="66666"/>
                    <a:pt x="3789" y="66666"/>
                  </a:cubicBezTo>
                  <a:cubicBezTo>
                    <a:pt x="3789" y="66666"/>
                    <a:pt x="2526" y="76666"/>
                    <a:pt x="5052" y="73333"/>
                  </a:cubicBezTo>
                  <a:cubicBezTo>
                    <a:pt x="7578" y="73333"/>
                    <a:pt x="5052" y="80000"/>
                    <a:pt x="5052" y="83333"/>
                  </a:cubicBezTo>
                  <a:cubicBezTo>
                    <a:pt x="5052" y="86666"/>
                    <a:pt x="8842" y="86666"/>
                    <a:pt x="10105" y="90000"/>
                  </a:cubicBezTo>
                  <a:cubicBezTo>
                    <a:pt x="11368" y="93333"/>
                    <a:pt x="8842" y="100000"/>
                    <a:pt x="8842" y="100000"/>
                  </a:cubicBezTo>
                  <a:cubicBezTo>
                    <a:pt x="10105" y="100000"/>
                    <a:pt x="11368" y="93333"/>
                    <a:pt x="12631" y="100000"/>
                  </a:cubicBezTo>
                  <a:cubicBezTo>
                    <a:pt x="12631" y="103333"/>
                    <a:pt x="10105" y="103333"/>
                    <a:pt x="10105" y="103333"/>
                  </a:cubicBezTo>
                  <a:cubicBezTo>
                    <a:pt x="10105" y="103333"/>
                    <a:pt x="12631" y="103333"/>
                    <a:pt x="12631" y="103333"/>
                  </a:cubicBezTo>
                  <a:cubicBezTo>
                    <a:pt x="13894" y="106666"/>
                    <a:pt x="12631" y="110000"/>
                    <a:pt x="11368" y="113333"/>
                  </a:cubicBezTo>
                  <a:cubicBezTo>
                    <a:pt x="11368" y="116666"/>
                    <a:pt x="13894" y="120000"/>
                    <a:pt x="13894" y="116666"/>
                  </a:cubicBezTo>
                  <a:cubicBezTo>
                    <a:pt x="15157" y="113333"/>
                    <a:pt x="13894" y="106666"/>
                    <a:pt x="15157" y="103333"/>
                  </a:cubicBezTo>
                  <a:cubicBezTo>
                    <a:pt x="16421" y="100000"/>
                    <a:pt x="18947" y="106666"/>
                    <a:pt x="20210" y="106666"/>
                  </a:cubicBezTo>
                  <a:cubicBezTo>
                    <a:pt x="22736" y="110000"/>
                    <a:pt x="25263" y="116666"/>
                    <a:pt x="27789" y="110000"/>
                  </a:cubicBezTo>
                  <a:cubicBezTo>
                    <a:pt x="31578" y="106666"/>
                    <a:pt x="29052" y="96666"/>
                    <a:pt x="34105" y="103333"/>
                  </a:cubicBezTo>
                  <a:cubicBezTo>
                    <a:pt x="36631" y="110000"/>
                    <a:pt x="40421" y="116666"/>
                    <a:pt x="44210" y="116666"/>
                  </a:cubicBezTo>
                  <a:cubicBezTo>
                    <a:pt x="46736" y="113333"/>
                    <a:pt x="50526" y="110000"/>
                    <a:pt x="53052" y="106666"/>
                  </a:cubicBezTo>
                  <a:cubicBezTo>
                    <a:pt x="54315" y="103333"/>
                    <a:pt x="54315" y="100000"/>
                    <a:pt x="55578" y="100000"/>
                  </a:cubicBezTo>
                  <a:cubicBezTo>
                    <a:pt x="58105" y="103333"/>
                    <a:pt x="59368" y="106666"/>
                    <a:pt x="60631" y="103333"/>
                  </a:cubicBezTo>
                  <a:cubicBezTo>
                    <a:pt x="64421" y="100000"/>
                    <a:pt x="64421" y="103333"/>
                    <a:pt x="63157" y="110000"/>
                  </a:cubicBezTo>
                  <a:cubicBezTo>
                    <a:pt x="63157" y="113333"/>
                    <a:pt x="65684" y="113333"/>
                    <a:pt x="63157" y="116666"/>
                  </a:cubicBezTo>
                  <a:cubicBezTo>
                    <a:pt x="64421" y="120000"/>
                    <a:pt x="64421" y="120000"/>
                    <a:pt x="65684" y="120000"/>
                  </a:cubicBezTo>
                  <a:cubicBezTo>
                    <a:pt x="66947" y="116666"/>
                    <a:pt x="64421" y="120000"/>
                    <a:pt x="65684"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4" name="Google Shape;771;gb0755e36db_0_0">
              <a:extLst>
                <a:ext uri="{FF2B5EF4-FFF2-40B4-BE49-F238E27FC236}">
                  <a16:creationId xmlns:a16="http://schemas.microsoft.com/office/drawing/2014/main" id="{115B948F-8BD7-5245-A687-524D4E756E22}"/>
                </a:ext>
              </a:extLst>
            </p:cNvPr>
            <p:cNvSpPr/>
            <p:nvPr/>
          </p:nvSpPr>
          <p:spPr>
            <a:xfrm>
              <a:off x="13232884" y="7952963"/>
              <a:ext cx="885000" cy="710100"/>
            </a:xfrm>
            <a:custGeom>
              <a:avLst/>
              <a:gdLst/>
              <a:ahLst/>
              <a:cxnLst/>
              <a:rect l="l" t="t" r="r" b="b"/>
              <a:pathLst>
                <a:path w="120000" h="120000" extrusionOk="0">
                  <a:moveTo>
                    <a:pt x="74285" y="28571"/>
                  </a:moveTo>
                  <a:cubicBezTo>
                    <a:pt x="73142" y="24285"/>
                    <a:pt x="73142" y="24285"/>
                    <a:pt x="69714" y="24285"/>
                  </a:cubicBezTo>
                  <a:cubicBezTo>
                    <a:pt x="66285" y="24285"/>
                    <a:pt x="62857" y="24285"/>
                    <a:pt x="59428" y="24285"/>
                  </a:cubicBezTo>
                  <a:cubicBezTo>
                    <a:pt x="57142" y="24285"/>
                    <a:pt x="56000" y="21428"/>
                    <a:pt x="54857" y="21428"/>
                  </a:cubicBezTo>
                  <a:cubicBezTo>
                    <a:pt x="51428" y="17142"/>
                    <a:pt x="48000" y="14285"/>
                    <a:pt x="45714" y="11428"/>
                  </a:cubicBezTo>
                  <a:cubicBezTo>
                    <a:pt x="41142" y="7142"/>
                    <a:pt x="36571" y="2857"/>
                    <a:pt x="30857" y="1428"/>
                  </a:cubicBezTo>
                  <a:cubicBezTo>
                    <a:pt x="28571" y="0"/>
                    <a:pt x="27428" y="0"/>
                    <a:pt x="24000" y="1428"/>
                  </a:cubicBezTo>
                  <a:cubicBezTo>
                    <a:pt x="21714" y="1428"/>
                    <a:pt x="18285" y="2857"/>
                    <a:pt x="14857" y="4285"/>
                  </a:cubicBezTo>
                  <a:cubicBezTo>
                    <a:pt x="16000" y="7142"/>
                    <a:pt x="19428" y="10000"/>
                    <a:pt x="19428" y="12857"/>
                  </a:cubicBezTo>
                  <a:cubicBezTo>
                    <a:pt x="19428" y="15714"/>
                    <a:pt x="16000" y="17142"/>
                    <a:pt x="14857" y="17142"/>
                  </a:cubicBezTo>
                  <a:cubicBezTo>
                    <a:pt x="13714" y="18571"/>
                    <a:pt x="12571" y="17142"/>
                    <a:pt x="11428" y="17142"/>
                  </a:cubicBezTo>
                  <a:cubicBezTo>
                    <a:pt x="10285" y="18571"/>
                    <a:pt x="10285" y="20000"/>
                    <a:pt x="10285" y="20000"/>
                  </a:cubicBezTo>
                  <a:cubicBezTo>
                    <a:pt x="8000" y="24285"/>
                    <a:pt x="3428" y="21428"/>
                    <a:pt x="2285" y="20000"/>
                  </a:cubicBezTo>
                  <a:cubicBezTo>
                    <a:pt x="1142" y="22857"/>
                    <a:pt x="1142" y="24285"/>
                    <a:pt x="1142" y="27142"/>
                  </a:cubicBezTo>
                  <a:cubicBezTo>
                    <a:pt x="0" y="31428"/>
                    <a:pt x="1142" y="30000"/>
                    <a:pt x="3428" y="31428"/>
                  </a:cubicBezTo>
                  <a:cubicBezTo>
                    <a:pt x="5714" y="34285"/>
                    <a:pt x="8000" y="40000"/>
                    <a:pt x="9142" y="44285"/>
                  </a:cubicBezTo>
                  <a:cubicBezTo>
                    <a:pt x="11428" y="47142"/>
                    <a:pt x="12571" y="50000"/>
                    <a:pt x="13714" y="54285"/>
                  </a:cubicBezTo>
                  <a:cubicBezTo>
                    <a:pt x="14857" y="57142"/>
                    <a:pt x="16000" y="58571"/>
                    <a:pt x="17142" y="60000"/>
                  </a:cubicBezTo>
                  <a:cubicBezTo>
                    <a:pt x="19428" y="62857"/>
                    <a:pt x="21714" y="62857"/>
                    <a:pt x="22857" y="65714"/>
                  </a:cubicBezTo>
                  <a:cubicBezTo>
                    <a:pt x="24000" y="68571"/>
                    <a:pt x="25142" y="71428"/>
                    <a:pt x="25142" y="75714"/>
                  </a:cubicBezTo>
                  <a:cubicBezTo>
                    <a:pt x="26285" y="78571"/>
                    <a:pt x="25142" y="81428"/>
                    <a:pt x="26285" y="84285"/>
                  </a:cubicBezTo>
                  <a:cubicBezTo>
                    <a:pt x="28571" y="90000"/>
                    <a:pt x="33142" y="91428"/>
                    <a:pt x="35428" y="95714"/>
                  </a:cubicBezTo>
                  <a:cubicBezTo>
                    <a:pt x="37714" y="100000"/>
                    <a:pt x="38857" y="105714"/>
                    <a:pt x="41142" y="108571"/>
                  </a:cubicBezTo>
                  <a:cubicBezTo>
                    <a:pt x="42285" y="111428"/>
                    <a:pt x="44571" y="114285"/>
                    <a:pt x="45714" y="115714"/>
                  </a:cubicBezTo>
                  <a:cubicBezTo>
                    <a:pt x="45714" y="117142"/>
                    <a:pt x="45714" y="120000"/>
                    <a:pt x="46857" y="120000"/>
                  </a:cubicBezTo>
                  <a:cubicBezTo>
                    <a:pt x="49142" y="120000"/>
                    <a:pt x="48000" y="117142"/>
                    <a:pt x="49142" y="115714"/>
                  </a:cubicBezTo>
                  <a:cubicBezTo>
                    <a:pt x="49142" y="111428"/>
                    <a:pt x="54857" y="112857"/>
                    <a:pt x="57142" y="112857"/>
                  </a:cubicBezTo>
                  <a:cubicBezTo>
                    <a:pt x="60571" y="112857"/>
                    <a:pt x="66285" y="111428"/>
                    <a:pt x="68571" y="114285"/>
                  </a:cubicBezTo>
                  <a:cubicBezTo>
                    <a:pt x="72000" y="115714"/>
                    <a:pt x="73142" y="112857"/>
                    <a:pt x="75428" y="110000"/>
                  </a:cubicBezTo>
                  <a:cubicBezTo>
                    <a:pt x="78857" y="104285"/>
                    <a:pt x="82285" y="104285"/>
                    <a:pt x="86857" y="102857"/>
                  </a:cubicBezTo>
                  <a:cubicBezTo>
                    <a:pt x="93714" y="102857"/>
                    <a:pt x="100571" y="100000"/>
                    <a:pt x="107428" y="97142"/>
                  </a:cubicBezTo>
                  <a:cubicBezTo>
                    <a:pt x="109714" y="95714"/>
                    <a:pt x="113142" y="94285"/>
                    <a:pt x="116571" y="94285"/>
                  </a:cubicBezTo>
                  <a:cubicBezTo>
                    <a:pt x="117714" y="92857"/>
                    <a:pt x="117714" y="90000"/>
                    <a:pt x="118857" y="87142"/>
                  </a:cubicBezTo>
                  <a:cubicBezTo>
                    <a:pt x="118857" y="85714"/>
                    <a:pt x="120000" y="82857"/>
                    <a:pt x="120000" y="80000"/>
                  </a:cubicBezTo>
                  <a:cubicBezTo>
                    <a:pt x="120000" y="78571"/>
                    <a:pt x="118857" y="74285"/>
                    <a:pt x="117714" y="72857"/>
                  </a:cubicBezTo>
                  <a:cubicBezTo>
                    <a:pt x="114285" y="72857"/>
                    <a:pt x="109714" y="72857"/>
                    <a:pt x="106285" y="71428"/>
                  </a:cubicBezTo>
                  <a:cubicBezTo>
                    <a:pt x="102857" y="71428"/>
                    <a:pt x="102857" y="70000"/>
                    <a:pt x="100571" y="67142"/>
                  </a:cubicBezTo>
                  <a:cubicBezTo>
                    <a:pt x="98285" y="61428"/>
                    <a:pt x="94857" y="60000"/>
                    <a:pt x="92571" y="55714"/>
                  </a:cubicBezTo>
                  <a:cubicBezTo>
                    <a:pt x="91428" y="55714"/>
                    <a:pt x="89142" y="50000"/>
                    <a:pt x="88000" y="48571"/>
                  </a:cubicBezTo>
                  <a:cubicBezTo>
                    <a:pt x="86857" y="45714"/>
                    <a:pt x="92571" y="44285"/>
                    <a:pt x="88000" y="41428"/>
                  </a:cubicBezTo>
                  <a:cubicBezTo>
                    <a:pt x="86857" y="41428"/>
                    <a:pt x="85714" y="38571"/>
                    <a:pt x="84571" y="38571"/>
                  </a:cubicBezTo>
                  <a:cubicBezTo>
                    <a:pt x="82285" y="38571"/>
                    <a:pt x="81142" y="34285"/>
                    <a:pt x="80000" y="31428"/>
                  </a:cubicBezTo>
                  <a:cubicBezTo>
                    <a:pt x="78857" y="27142"/>
                    <a:pt x="78857" y="28571"/>
                    <a:pt x="74285" y="285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5" name="Google Shape;772;gb0755e36db_0_0">
              <a:extLst>
                <a:ext uri="{FF2B5EF4-FFF2-40B4-BE49-F238E27FC236}">
                  <a16:creationId xmlns:a16="http://schemas.microsoft.com/office/drawing/2014/main" id="{0E5F31FA-A325-374A-9EC8-66B6092C1B05}"/>
                </a:ext>
              </a:extLst>
            </p:cNvPr>
            <p:cNvSpPr/>
            <p:nvPr/>
          </p:nvSpPr>
          <p:spPr>
            <a:xfrm>
              <a:off x="13250127" y="7901221"/>
              <a:ext cx="175200" cy="186900"/>
            </a:xfrm>
            <a:custGeom>
              <a:avLst/>
              <a:gdLst/>
              <a:ahLst/>
              <a:cxnLst/>
              <a:rect l="l" t="t" r="r" b="b"/>
              <a:pathLst>
                <a:path w="120000" h="120000" extrusionOk="0">
                  <a:moveTo>
                    <a:pt x="28571" y="120000"/>
                  </a:moveTo>
                  <a:cubicBezTo>
                    <a:pt x="40000" y="120000"/>
                    <a:pt x="40000" y="103636"/>
                    <a:pt x="45714" y="103636"/>
                  </a:cubicBezTo>
                  <a:cubicBezTo>
                    <a:pt x="51428" y="92727"/>
                    <a:pt x="62857" y="98181"/>
                    <a:pt x="68571" y="98181"/>
                  </a:cubicBezTo>
                  <a:cubicBezTo>
                    <a:pt x="74285" y="92727"/>
                    <a:pt x="91428" y="87272"/>
                    <a:pt x="85714" y="81818"/>
                  </a:cubicBezTo>
                  <a:cubicBezTo>
                    <a:pt x="80000" y="70909"/>
                    <a:pt x="74285" y="60000"/>
                    <a:pt x="62857" y="49090"/>
                  </a:cubicBezTo>
                  <a:cubicBezTo>
                    <a:pt x="85714" y="43636"/>
                    <a:pt x="102857" y="38181"/>
                    <a:pt x="120000" y="32727"/>
                  </a:cubicBezTo>
                  <a:cubicBezTo>
                    <a:pt x="120000" y="21818"/>
                    <a:pt x="114285" y="10909"/>
                    <a:pt x="108571" y="0"/>
                  </a:cubicBezTo>
                  <a:cubicBezTo>
                    <a:pt x="91428" y="5454"/>
                    <a:pt x="68571" y="27272"/>
                    <a:pt x="51428" y="27272"/>
                  </a:cubicBezTo>
                  <a:cubicBezTo>
                    <a:pt x="40000" y="27272"/>
                    <a:pt x="22857" y="16363"/>
                    <a:pt x="22857" y="5454"/>
                  </a:cubicBezTo>
                  <a:cubicBezTo>
                    <a:pt x="17142" y="27272"/>
                    <a:pt x="17142" y="43636"/>
                    <a:pt x="17142" y="60000"/>
                  </a:cubicBezTo>
                  <a:cubicBezTo>
                    <a:pt x="11428" y="70909"/>
                    <a:pt x="0" y="87272"/>
                    <a:pt x="0" y="98181"/>
                  </a:cubicBezTo>
                  <a:cubicBezTo>
                    <a:pt x="0" y="109090"/>
                    <a:pt x="0" y="109090"/>
                    <a:pt x="5714" y="114545"/>
                  </a:cubicBezTo>
                  <a:cubicBezTo>
                    <a:pt x="17142" y="114545"/>
                    <a:pt x="22857" y="120000"/>
                    <a:pt x="28571"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6" name="Google Shape;773;gb0755e36db_0_0">
              <a:extLst>
                <a:ext uri="{FF2B5EF4-FFF2-40B4-BE49-F238E27FC236}">
                  <a16:creationId xmlns:a16="http://schemas.microsoft.com/office/drawing/2014/main" id="{DA35C805-C13E-324C-95CE-8AD59CADD25B}"/>
                </a:ext>
              </a:extLst>
            </p:cNvPr>
            <p:cNvSpPr/>
            <p:nvPr/>
          </p:nvSpPr>
          <p:spPr>
            <a:xfrm>
              <a:off x="13258748" y="7835112"/>
              <a:ext cx="66000" cy="74700"/>
            </a:xfrm>
            <a:custGeom>
              <a:avLst/>
              <a:gdLst/>
              <a:ahLst/>
              <a:cxnLst/>
              <a:rect l="l" t="t" r="r" b="b"/>
              <a:pathLst>
                <a:path w="120000" h="120000" extrusionOk="0">
                  <a:moveTo>
                    <a:pt x="105000" y="26666"/>
                  </a:moveTo>
                  <a:cubicBezTo>
                    <a:pt x="105000" y="13333"/>
                    <a:pt x="75000" y="0"/>
                    <a:pt x="60000" y="0"/>
                  </a:cubicBezTo>
                  <a:cubicBezTo>
                    <a:pt x="45000" y="13333"/>
                    <a:pt x="45000" y="13333"/>
                    <a:pt x="30000" y="26666"/>
                  </a:cubicBezTo>
                  <a:cubicBezTo>
                    <a:pt x="30000" y="53333"/>
                    <a:pt x="15000" y="80000"/>
                    <a:pt x="0" y="106666"/>
                  </a:cubicBezTo>
                  <a:cubicBezTo>
                    <a:pt x="30000" y="106666"/>
                    <a:pt x="30000" y="120000"/>
                    <a:pt x="60000" y="106666"/>
                  </a:cubicBezTo>
                  <a:cubicBezTo>
                    <a:pt x="75000" y="93333"/>
                    <a:pt x="120000" y="53333"/>
                    <a:pt x="105000" y="2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7" name="Google Shape;774;gb0755e36db_0_0">
              <a:extLst>
                <a:ext uri="{FF2B5EF4-FFF2-40B4-BE49-F238E27FC236}">
                  <a16:creationId xmlns:a16="http://schemas.microsoft.com/office/drawing/2014/main" id="{F4306D8C-B485-1E43-8245-986D3353A31C}"/>
                </a:ext>
              </a:extLst>
            </p:cNvPr>
            <p:cNvSpPr/>
            <p:nvPr/>
          </p:nvSpPr>
          <p:spPr>
            <a:xfrm>
              <a:off x="13250127" y="7935718"/>
              <a:ext cx="25800" cy="60300"/>
            </a:xfrm>
            <a:custGeom>
              <a:avLst/>
              <a:gdLst/>
              <a:ahLst/>
              <a:cxnLst/>
              <a:rect l="l" t="t" r="r" b="b"/>
              <a:pathLst>
                <a:path w="120000" h="120000" extrusionOk="0">
                  <a:moveTo>
                    <a:pt x="0" y="51428"/>
                  </a:moveTo>
                  <a:cubicBezTo>
                    <a:pt x="0" y="85714"/>
                    <a:pt x="40000" y="102857"/>
                    <a:pt x="120000" y="119999"/>
                  </a:cubicBezTo>
                  <a:cubicBezTo>
                    <a:pt x="120000" y="85714"/>
                    <a:pt x="120000" y="51428"/>
                    <a:pt x="120000" y="17142"/>
                  </a:cubicBezTo>
                  <a:cubicBezTo>
                    <a:pt x="120000" y="0"/>
                    <a:pt x="120000" y="0"/>
                    <a:pt x="80000" y="0"/>
                  </a:cubicBezTo>
                  <a:cubicBezTo>
                    <a:pt x="0" y="0"/>
                    <a:pt x="0" y="34285"/>
                    <a:pt x="0" y="51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8" name="Google Shape;775;gb0755e36db_0_0">
              <a:extLst>
                <a:ext uri="{FF2B5EF4-FFF2-40B4-BE49-F238E27FC236}">
                  <a16:creationId xmlns:a16="http://schemas.microsoft.com/office/drawing/2014/main" id="{80E9C261-6D32-F844-A975-8ECF5A211DD4}"/>
                </a:ext>
              </a:extLst>
            </p:cNvPr>
            <p:cNvSpPr/>
            <p:nvPr/>
          </p:nvSpPr>
          <p:spPr>
            <a:xfrm>
              <a:off x="13215644" y="7901221"/>
              <a:ext cx="69000" cy="221400"/>
            </a:xfrm>
            <a:custGeom>
              <a:avLst/>
              <a:gdLst/>
              <a:ahLst/>
              <a:cxnLst/>
              <a:rect l="l" t="t" r="r" b="b"/>
              <a:pathLst>
                <a:path w="120000" h="120000" extrusionOk="0">
                  <a:moveTo>
                    <a:pt x="60000" y="78461"/>
                  </a:moveTo>
                  <a:cubicBezTo>
                    <a:pt x="60000" y="73846"/>
                    <a:pt x="75000" y="69230"/>
                    <a:pt x="90000" y="60000"/>
                  </a:cubicBezTo>
                  <a:cubicBezTo>
                    <a:pt x="105000" y="50769"/>
                    <a:pt x="90000" y="55384"/>
                    <a:pt x="75000" y="46153"/>
                  </a:cubicBezTo>
                  <a:cubicBezTo>
                    <a:pt x="45000" y="36923"/>
                    <a:pt x="60000" y="13846"/>
                    <a:pt x="105000" y="18461"/>
                  </a:cubicBezTo>
                  <a:cubicBezTo>
                    <a:pt x="120000" y="4615"/>
                    <a:pt x="120000" y="4615"/>
                    <a:pt x="90000" y="0"/>
                  </a:cubicBezTo>
                  <a:cubicBezTo>
                    <a:pt x="60000" y="0"/>
                    <a:pt x="45000" y="23076"/>
                    <a:pt x="30000" y="32307"/>
                  </a:cubicBezTo>
                  <a:cubicBezTo>
                    <a:pt x="15000" y="36923"/>
                    <a:pt x="0" y="41538"/>
                    <a:pt x="0" y="50769"/>
                  </a:cubicBezTo>
                  <a:cubicBezTo>
                    <a:pt x="0" y="55384"/>
                    <a:pt x="15000" y="64615"/>
                    <a:pt x="15000" y="73846"/>
                  </a:cubicBezTo>
                  <a:cubicBezTo>
                    <a:pt x="15000" y="87692"/>
                    <a:pt x="30000" y="101538"/>
                    <a:pt x="30000" y="120000"/>
                  </a:cubicBezTo>
                  <a:cubicBezTo>
                    <a:pt x="30000" y="115384"/>
                    <a:pt x="30000" y="115384"/>
                    <a:pt x="30000" y="115384"/>
                  </a:cubicBezTo>
                  <a:cubicBezTo>
                    <a:pt x="45000" y="106153"/>
                    <a:pt x="45000" y="92307"/>
                    <a:pt x="60000" y="78461"/>
                  </a:cubicBezTo>
                  <a:cubicBezTo>
                    <a:pt x="60000" y="73846"/>
                    <a:pt x="60000" y="83076"/>
                    <a:pt x="60000" y="7846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19" name="Google Shape;776;gb0755e36db_0_0">
              <a:extLst>
                <a:ext uri="{FF2B5EF4-FFF2-40B4-BE49-F238E27FC236}">
                  <a16:creationId xmlns:a16="http://schemas.microsoft.com/office/drawing/2014/main" id="{8A4B7453-9939-F440-BF08-D4903FED8B2E}"/>
                </a:ext>
              </a:extLst>
            </p:cNvPr>
            <p:cNvSpPr/>
            <p:nvPr/>
          </p:nvSpPr>
          <p:spPr>
            <a:xfrm>
              <a:off x="13913945" y="8231781"/>
              <a:ext cx="43200" cy="66000"/>
            </a:xfrm>
            <a:custGeom>
              <a:avLst/>
              <a:gdLst/>
              <a:ahLst/>
              <a:cxnLst/>
              <a:rect l="l" t="t" r="r" b="b"/>
              <a:pathLst>
                <a:path w="120000" h="120000" extrusionOk="0">
                  <a:moveTo>
                    <a:pt x="72000" y="120000"/>
                  </a:moveTo>
                  <a:cubicBezTo>
                    <a:pt x="72000" y="105000"/>
                    <a:pt x="120000" y="0"/>
                    <a:pt x="48000" y="0"/>
                  </a:cubicBezTo>
                  <a:cubicBezTo>
                    <a:pt x="24000" y="15000"/>
                    <a:pt x="0" y="45000"/>
                    <a:pt x="0" y="60000"/>
                  </a:cubicBezTo>
                  <a:cubicBezTo>
                    <a:pt x="0" y="90000"/>
                    <a:pt x="24000" y="105000"/>
                    <a:pt x="72000" y="120000"/>
                  </a:cubicBezTo>
                  <a:cubicBezTo>
                    <a:pt x="72000" y="120000"/>
                    <a:pt x="48000" y="120000"/>
                    <a:pt x="72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0" name="Google Shape;777;gb0755e36db_0_0">
              <a:extLst>
                <a:ext uri="{FF2B5EF4-FFF2-40B4-BE49-F238E27FC236}">
                  <a16:creationId xmlns:a16="http://schemas.microsoft.com/office/drawing/2014/main" id="{413E14CD-2BEC-BB4C-9B43-0C4E7F57581F}"/>
                </a:ext>
              </a:extLst>
            </p:cNvPr>
            <p:cNvSpPr/>
            <p:nvPr/>
          </p:nvSpPr>
          <p:spPr>
            <a:xfrm>
              <a:off x="13569106" y="8545096"/>
              <a:ext cx="448200" cy="284700"/>
            </a:xfrm>
            <a:custGeom>
              <a:avLst/>
              <a:gdLst/>
              <a:ahLst/>
              <a:cxnLst/>
              <a:rect l="l" t="t" r="r" b="b"/>
              <a:pathLst>
                <a:path w="120000" h="120000" extrusionOk="0">
                  <a:moveTo>
                    <a:pt x="106415" y="0"/>
                  </a:moveTo>
                  <a:cubicBezTo>
                    <a:pt x="99622" y="3529"/>
                    <a:pt x="92830" y="7058"/>
                    <a:pt x="86037" y="7058"/>
                  </a:cubicBezTo>
                  <a:cubicBezTo>
                    <a:pt x="79245" y="10588"/>
                    <a:pt x="70188" y="7058"/>
                    <a:pt x="63396" y="14117"/>
                  </a:cubicBezTo>
                  <a:cubicBezTo>
                    <a:pt x="58867" y="21176"/>
                    <a:pt x="56603" y="28235"/>
                    <a:pt x="52075" y="35294"/>
                  </a:cubicBezTo>
                  <a:cubicBezTo>
                    <a:pt x="49811" y="38823"/>
                    <a:pt x="43018" y="31764"/>
                    <a:pt x="38490" y="31764"/>
                  </a:cubicBezTo>
                  <a:cubicBezTo>
                    <a:pt x="31698" y="31764"/>
                    <a:pt x="27169" y="31764"/>
                    <a:pt x="20377" y="31764"/>
                  </a:cubicBezTo>
                  <a:cubicBezTo>
                    <a:pt x="13584" y="31764"/>
                    <a:pt x="6792" y="28235"/>
                    <a:pt x="6792" y="42352"/>
                  </a:cubicBezTo>
                  <a:cubicBezTo>
                    <a:pt x="4528" y="49411"/>
                    <a:pt x="2264" y="45882"/>
                    <a:pt x="2264" y="52941"/>
                  </a:cubicBezTo>
                  <a:cubicBezTo>
                    <a:pt x="0" y="60000"/>
                    <a:pt x="0" y="67058"/>
                    <a:pt x="2264" y="74117"/>
                  </a:cubicBezTo>
                  <a:cubicBezTo>
                    <a:pt x="2264" y="81176"/>
                    <a:pt x="4528" y="91764"/>
                    <a:pt x="6792" y="98823"/>
                  </a:cubicBezTo>
                  <a:cubicBezTo>
                    <a:pt x="6792" y="102352"/>
                    <a:pt x="6792" y="109411"/>
                    <a:pt x="9056" y="112941"/>
                  </a:cubicBezTo>
                  <a:cubicBezTo>
                    <a:pt x="11320" y="120000"/>
                    <a:pt x="22641" y="116470"/>
                    <a:pt x="27169" y="112941"/>
                  </a:cubicBezTo>
                  <a:cubicBezTo>
                    <a:pt x="29433" y="109411"/>
                    <a:pt x="31698" y="105882"/>
                    <a:pt x="36226" y="102352"/>
                  </a:cubicBezTo>
                  <a:cubicBezTo>
                    <a:pt x="38490" y="102352"/>
                    <a:pt x="43018" y="102352"/>
                    <a:pt x="47547" y="102352"/>
                  </a:cubicBezTo>
                  <a:cubicBezTo>
                    <a:pt x="49811" y="98823"/>
                    <a:pt x="52075" y="95294"/>
                    <a:pt x="54339" y="91764"/>
                  </a:cubicBezTo>
                  <a:cubicBezTo>
                    <a:pt x="61132" y="88235"/>
                    <a:pt x="65660" y="88235"/>
                    <a:pt x="72452" y="84705"/>
                  </a:cubicBezTo>
                  <a:cubicBezTo>
                    <a:pt x="79245" y="81176"/>
                    <a:pt x="86037" y="77647"/>
                    <a:pt x="92830" y="74117"/>
                  </a:cubicBezTo>
                  <a:cubicBezTo>
                    <a:pt x="97358" y="70588"/>
                    <a:pt x="106415" y="67058"/>
                    <a:pt x="106415" y="60000"/>
                  </a:cubicBezTo>
                  <a:cubicBezTo>
                    <a:pt x="108679" y="49411"/>
                    <a:pt x="120000" y="49411"/>
                    <a:pt x="117735" y="42352"/>
                  </a:cubicBezTo>
                  <a:cubicBezTo>
                    <a:pt x="113207" y="28235"/>
                    <a:pt x="110943" y="14117"/>
                    <a:pt x="106415"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1" name="Google Shape;778;gb0755e36db_0_0">
              <a:extLst>
                <a:ext uri="{FF2B5EF4-FFF2-40B4-BE49-F238E27FC236}">
                  <a16:creationId xmlns:a16="http://schemas.microsoft.com/office/drawing/2014/main" id="{27ECE98A-839E-2F46-BC8B-9311E70B0132}"/>
                </a:ext>
              </a:extLst>
            </p:cNvPr>
            <p:cNvSpPr/>
            <p:nvPr/>
          </p:nvSpPr>
          <p:spPr>
            <a:xfrm>
              <a:off x="13965672" y="8231781"/>
              <a:ext cx="344700" cy="414000"/>
            </a:xfrm>
            <a:custGeom>
              <a:avLst/>
              <a:gdLst/>
              <a:ahLst/>
              <a:cxnLst/>
              <a:rect l="l" t="t" r="r" b="b"/>
              <a:pathLst>
                <a:path w="120000" h="120000" extrusionOk="0">
                  <a:moveTo>
                    <a:pt x="114146" y="46530"/>
                  </a:moveTo>
                  <a:cubicBezTo>
                    <a:pt x="105365" y="46530"/>
                    <a:pt x="102439" y="39183"/>
                    <a:pt x="99512" y="34285"/>
                  </a:cubicBezTo>
                  <a:cubicBezTo>
                    <a:pt x="96585" y="31836"/>
                    <a:pt x="84878" y="31836"/>
                    <a:pt x="81951" y="29387"/>
                  </a:cubicBezTo>
                  <a:cubicBezTo>
                    <a:pt x="73170" y="26938"/>
                    <a:pt x="70243" y="22040"/>
                    <a:pt x="64390" y="14693"/>
                  </a:cubicBezTo>
                  <a:cubicBezTo>
                    <a:pt x="64390" y="12244"/>
                    <a:pt x="61463" y="9795"/>
                    <a:pt x="61463" y="7346"/>
                  </a:cubicBezTo>
                  <a:cubicBezTo>
                    <a:pt x="61463" y="7346"/>
                    <a:pt x="64390" y="0"/>
                    <a:pt x="64390" y="0"/>
                  </a:cubicBezTo>
                  <a:cubicBezTo>
                    <a:pt x="61463" y="0"/>
                    <a:pt x="52682" y="9795"/>
                    <a:pt x="49756" y="12244"/>
                  </a:cubicBezTo>
                  <a:cubicBezTo>
                    <a:pt x="43902" y="17142"/>
                    <a:pt x="38048" y="24489"/>
                    <a:pt x="29268" y="24489"/>
                  </a:cubicBezTo>
                  <a:cubicBezTo>
                    <a:pt x="23414" y="26938"/>
                    <a:pt x="20487" y="24489"/>
                    <a:pt x="14634" y="24489"/>
                  </a:cubicBezTo>
                  <a:cubicBezTo>
                    <a:pt x="8780" y="26938"/>
                    <a:pt x="2926" y="31836"/>
                    <a:pt x="0" y="26938"/>
                  </a:cubicBezTo>
                  <a:cubicBezTo>
                    <a:pt x="2926" y="34285"/>
                    <a:pt x="5853" y="41632"/>
                    <a:pt x="14634" y="41632"/>
                  </a:cubicBezTo>
                  <a:cubicBezTo>
                    <a:pt x="20487" y="41632"/>
                    <a:pt x="43902" y="41632"/>
                    <a:pt x="46829" y="46530"/>
                  </a:cubicBezTo>
                  <a:cubicBezTo>
                    <a:pt x="55609" y="56326"/>
                    <a:pt x="49756" y="66122"/>
                    <a:pt x="46829" y="78367"/>
                  </a:cubicBezTo>
                  <a:cubicBezTo>
                    <a:pt x="43902" y="80816"/>
                    <a:pt x="32195" y="83265"/>
                    <a:pt x="32195" y="83265"/>
                  </a:cubicBezTo>
                  <a:cubicBezTo>
                    <a:pt x="20487" y="85714"/>
                    <a:pt x="8780" y="88163"/>
                    <a:pt x="0" y="90612"/>
                  </a:cubicBezTo>
                  <a:cubicBezTo>
                    <a:pt x="5853" y="100408"/>
                    <a:pt x="11707" y="110204"/>
                    <a:pt x="14634" y="119999"/>
                  </a:cubicBezTo>
                  <a:cubicBezTo>
                    <a:pt x="23414" y="117551"/>
                    <a:pt x="32195" y="117551"/>
                    <a:pt x="40975" y="117551"/>
                  </a:cubicBezTo>
                  <a:cubicBezTo>
                    <a:pt x="52682" y="115102"/>
                    <a:pt x="43902" y="112653"/>
                    <a:pt x="49756" y="107755"/>
                  </a:cubicBezTo>
                  <a:cubicBezTo>
                    <a:pt x="55609" y="105306"/>
                    <a:pt x="64390" y="107755"/>
                    <a:pt x="67317" y="102857"/>
                  </a:cubicBezTo>
                  <a:cubicBezTo>
                    <a:pt x="73170" y="97959"/>
                    <a:pt x="73170" y="95510"/>
                    <a:pt x="81951" y="93061"/>
                  </a:cubicBezTo>
                  <a:cubicBezTo>
                    <a:pt x="87804" y="90612"/>
                    <a:pt x="84878" y="83265"/>
                    <a:pt x="84878" y="78367"/>
                  </a:cubicBezTo>
                  <a:cubicBezTo>
                    <a:pt x="81951" y="73469"/>
                    <a:pt x="87804" y="73469"/>
                    <a:pt x="93658" y="73469"/>
                  </a:cubicBezTo>
                  <a:cubicBezTo>
                    <a:pt x="102439" y="71020"/>
                    <a:pt x="102439" y="63673"/>
                    <a:pt x="108292" y="58775"/>
                  </a:cubicBezTo>
                  <a:cubicBezTo>
                    <a:pt x="111219" y="56326"/>
                    <a:pt x="120000" y="48979"/>
                    <a:pt x="114146" y="46530"/>
                  </a:cubicBezTo>
                  <a:cubicBezTo>
                    <a:pt x="111219" y="46530"/>
                    <a:pt x="117073" y="48979"/>
                    <a:pt x="114146" y="4653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2" name="Google Shape;779;gb0755e36db_0_0">
              <a:extLst>
                <a:ext uri="{FF2B5EF4-FFF2-40B4-BE49-F238E27FC236}">
                  <a16:creationId xmlns:a16="http://schemas.microsoft.com/office/drawing/2014/main" id="{D071333F-E6E6-9A42-A1B2-1EB4E3F54408}"/>
                </a:ext>
              </a:extLst>
            </p:cNvPr>
            <p:cNvSpPr/>
            <p:nvPr/>
          </p:nvSpPr>
          <p:spPr>
            <a:xfrm>
              <a:off x="14698456" y="7421194"/>
              <a:ext cx="462600" cy="201300"/>
            </a:xfrm>
            <a:custGeom>
              <a:avLst/>
              <a:gdLst/>
              <a:ahLst/>
              <a:cxnLst/>
              <a:rect l="l" t="t" r="r" b="b"/>
              <a:pathLst>
                <a:path w="120000" h="120000" extrusionOk="0">
                  <a:moveTo>
                    <a:pt x="120000" y="25000"/>
                  </a:moveTo>
                  <a:cubicBezTo>
                    <a:pt x="113454" y="25000"/>
                    <a:pt x="109090" y="15000"/>
                    <a:pt x="102545" y="15000"/>
                  </a:cubicBezTo>
                  <a:cubicBezTo>
                    <a:pt x="96000" y="10000"/>
                    <a:pt x="87272" y="10000"/>
                    <a:pt x="78545" y="10000"/>
                  </a:cubicBezTo>
                  <a:cubicBezTo>
                    <a:pt x="72000" y="10000"/>
                    <a:pt x="65454" y="10000"/>
                    <a:pt x="58909" y="0"/>
                  </a:cubicBezTo>
                  <a:cubicBezTo>
                    <a:pt x="54545" y="0"/>
                    <a:pt x="50181" y="0"/>
                    <a:pt x="48000" y="10000"/>
                  </a:cubicBezTo>
                  <a:cubicBezTo>
                    <a:pt x="48000" y="20000"/>
                    <a:pt x="45818" y="25000"/>
                    <a:pt x="41454" y="20000"/>
                  </a:cubicBezTo>
                  <a:cubicBezTo>
                    <a:pt x="37090" y="15000"/>
                    <a:pt x="26181" y="5000"/>
                    <a:pt x="24000" y="25000"/>
                  </a:cubicBezTo>
                  <a:cubicBezTo>
                    <a:pt x="21818" y="30000"/>
                    <a:pt x="24000" y="30000"/>
                    <a:pt x="19636" y="35000"/>
                  </a:cubicBezTo>
                  <a:cubicBezTo>
                    <a:pt x="17454" y="40000"/>
                    <a:pt x="13090" y="50000"/>
                    <a:pt x="17454" y="55000"/>
                  </a:cubicBezTo>
                  <a:cubicBezTo>
                    <a:pt x="19636" y="60000"/>
                    <a:pt x="26181" y="65000"/>
                    <a:pt x="26181" y="60000"/>
                  </a:cubicBezTo>
                  <a:cubicBezTo>
                    <a:pt x="28363" y="50000"/>
                    <a:pt x="30545" y="55000"/>
                    <a:pt x="32727" y="60000"/>
                  </a:cubicBezTo>
                  <a:cubicBezTo>
                    <a:pt x="34909" y="65000"/>
                    <a:pt x="43636" y="70000"/>
                    <a:pt x="41454" y="75000"/>
                  </a:cubicBezTo>
                  <a:cubicBezTo>
                    <a:pt x="41454" y="80000"/>
                    <a:pt x="34909" y="80000"/>
                    <a:pt x="32727" y="85000"/>
                  </a:cubicBezTo>
                  <a:cubicBezTo>
                    <a:pt x="30545" y="90000"/>
                    <a:pt x="28363" y="95000"/>
                    <a:pt x="24000" y="85000"/>
                  </a:cubicBezTo>
                  <a:cubicBezTo>
                    <a:pt x="21818" y="80000"/>
                    <a:pt x="21818" y="95000"/>
                    <a:pt x="21818" y="100000"/>
                  </a:cubicBezTo>
                  <a:cubicBezTo>
                    <a:pt x="13090" y="110000"/>
                    <a:pt x="8727" y="75000"/>
                    <a:pt x="2181" y="100000"/>
                  </a:cubicBezTo>
                  <a:cubicBezTo>
                    <a:pt x="0" y="105000"/>
                    <a:pt x="21818" y="115000"/>
                    <a:pt x="24000" y="110000"/>
                  </a:cubicBezTo>
                  <a:cubicBezTo>
                    <a:pt x="26181" y="105000"/>
                    <a:pt x="30545" y="110000"/>
                    <a:pt x="32727" y="115000"/>
                  </a:cubicBezTo>
                  <a:cubicBezTo>
                    <a:pt x="34909" y="115000"/>
                    <a:pt x="41454" y="120000"/>
                    <a:pt x="45818" y="115000"/>
                  </a:cubicBezTo>
                  <a:cubicBezTo>
                    <a:pt x="48000" y="110000"/>
                    <a:pt x="52363" y="115000"/>
                    <a:pt x="54545" y="100000"/>
                  </a:cubicBezTo>
                  <a:cubicBezTo>
                    <a:pt x="54545" y="95000"/>
                    <a:pt x="58909" y="90000"/>
                    <a:pt x="61090" y="85000"/>
                  </a:cubicBezTo>
                  <a:cubicBezTo>
                    <a:pt x="63272" y="80000"/>
                    <a:pt x="72000" y="80000"/>
                    <a:pt x="72000" y="80000"/>
                  </a:cubicBezTo>
                  <a:cubicBezTo>
                    <a:pt x="74181" y="90000"/>
                    <a:pt x="76363" y="80000"/>
                    <a:pt x="80727" y="80000"/>
                  </a:cubicBezTo>
                  <a:cubicBezTo>
                    <a:pt x="82909" y="80000"/>
                    <a:pt x="85090" y="65000"/>
                    <a:pt x="87272" y="65000"/>
                  </a:cubicBezTo>
                  <a:cubicBezTo>
                    <a:pt x="89454" y="60000"/>
                    <a:pt x="93818" y="65000"/>
                    <a:pt x="96000" y="60000"/>
                  </a:cubicBezTo>
                  <a:cubicBezTo>
                    <a:pt x="104727" y="55000"/>
                    <a:pt x="109090" y="45000"/>
                    <a:pt x="117818" y="35000"/>
                  </a:cubicBezTo>
                  <a:cubicBezTo>
                    <a:pt x="120000" y="35000"/>
                    <a:pt x="120000" y="35000"/>
                    <a:pt x="120000" y="2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3" name="Google Shape;780;gb0755e36db_0_0">
              <a:extLst>
                <a:ext uri="{FF2B5EF4-FFF2-40B4-BE49-F238E27FC236}">
                  <a16:creationId xmlns:a16="http://schemas.microsoft.com/office/drawing/2014/main" id="{15FEB53A-AA4D-B04A-AB80-E5E0ABF9AFC4}"/>
                </a:ext>
              </a:extLst>
            </p:cNvPr>
            <p:cNvSpPr/>
            <p:nvPr/>
          </p:nvSpPr>
          <p:spPr>
            <a:xfrm>
              <a:off x="14135220" y="7294720"/>
              <a:ext cx="750000" cy="439800"/>
            </a:xfrm>
            <a:custGeom>
              <a:avLst/>
              <a:gdLst/>
              <a:ahLst/>
              <a:cxnLst/>
              <a:rect l="l" t="t" r="r" b="b"/>
              <a:pathLst>
                <a:path w="120000" h="120000" extrusionOk="0">
                  <a:moveTo>
                    <a:pt x="105168" y="73846"/>
                  </a:moveTo>
                  <a:cubicBezTo>
                    <a:pt x="106516" y="76153"/>
                    <a:pt x="106516" y="78461"/>
                    <a:pt x="109213" y="76153"/>
                  </a:cubicBezTo>
                  <a:cubicBezTo>
                    <a:pt x="110561" y="76153"/>
                    <a:pt x="111910" y="71538"/>
                    <a:pt x="113258" y="71538"/>
                  </a:cubicBezTo>
                  <a:cubicBezTo>
                    <a:pt x="120000" y="69230"/>
                    <a:pt x="111910" y="64615"/>
                    <a:pt x="109213" y="60000"/>
                  </a:cubicBezTo>
                  <a:cubicBezTo>
                    <a:pt x="107865" y="57692"/>
                    <a:pt x="107865" y="60000"/>
                    <a:pt x="106516" y="62307"/>
                  </a:cubicBezTo>
                  <a:cubicBezTo>
                    <a:pt x="106516" y="64615"/>
                    <a:pt x="102471" y="62307"/>
                    <a:pt x="101123" y="62307"/>
                  </a:cubicBezTo>
                  <a:cubicBezTo>
                    <a:pt x="95730" y="57692"/>
                    <a:pt x="103820" y="50769"/>
                    <a:pt x="105168" y="48461"/>
                  </a:cubicBezTo>
                  <a:cubicBezTo>
                    <a:pt x="105168" y="48461"/>
                    <a:pt x="99775" y="50769"/>
                    <a:pt x="99775" y="50769"/>
                  </a:cubicBezTo>
                  <a:cubicBezTo>
                    <a:pt x="97078" y="53076"/>
                    <a:pt x="94382" y="53076"/>
                    <a:pt x="91685" y="57692"/>
                  </a:cubicBezTo>
                  <a:cubicBezTo>
                    <a:pt x="90337" y="60000"/>
                    <a:pt x="88988" y="64615"/>
                    <a:pt x="87640" y="66923"/>
                  </a:cubicBezTo>
                  <a:cubicBezTo>
                    <a:pt x="86292" y="73846"/>
                    <a:pt x="84943" y="69230"/>
                    <a:pt x="83595" y="64615"/>
                  </a:cubicBezTo>
                  <a:cubicBezTo>
                    <a:pt x="82247" y="60000"/>
                    <a:pt x="79550" y="62307"/>
                    <a:pt x="76853" y="62307"/>
                  </a:cubicBezTo>
                  <a:cubicBezTo>
                    <a:pt x="74157" y="62307"/>
                    <a:pt x="72808" y="55384"/>
                    <a:pt x="71460" y="53076"/>
                  </a:cubicBezTo>
                  <a:cubicBezTo>
                    <a:pt x="68764" y="48461"/>
                    <a:pt x="72808" y="43846"/>
                    <a:pt x="70112" y="39230"/>
                  </a:cubicBezTo>
                  <a:cubicBezTo>
                    <a:pt x="68764" y="36923"/>
                    <a:pt x="67415" y="32307"/>
                    <a:pt x="66067" y="30000"/>
                  </a:cubicBezTo>
                  <a:cubicBezTo>
                    <a:pt x="64719" y="27692"/>
                    <a:pt x="62022" y="25384"/>
                    <a:pt x="60674" y="27692"/>
                  </a:cubicBezTo>
                  <a:cubicBezTo>
                    <a:pt x="57977" y="30000"/>
                    <a:pt x="55280" y="27692"/>
                    <a:pt x="51235" y="27692"/>
                  </a:cubicBezTo>
                  <a:cubicBezTo>
                    <a:pt x="48539" y="27692"/>
                    <a:pt x="44494" y="30000"/>
                    <a:pt x="41797" y="27692"/>
                  </a:cubicBezTo>
                  <a:cubicBezTo>
                    <a:pt x="40449" y="25384"/>
                    <a:pt x="37752" y="20769"/>
                    <a:pt x="36404" y="18461"/>
                  </a:cubicBezTo>
                  <a:cubicBezTo>
                    <a:pt x="33707" y="13846"/>
                    <a:pt x="32359" y="13846"/>
                    <a:pt x="31011" y="18461"/>
                  </a:cubicBezTo>
                  <a:cubicBezTo>
                    <a:pt x="29662" y="20769"/>
                    <a:pt x="28314" y="23076"/>
                    <a:pt x="25617" y="23076"/>
                  </a:cubicBezTo>
                  <a:cubicBezTo>
                    <a:pt x="21573" y="23076"/>
                    <a:pt x="21573" y="18461"/>
                    <a:pt x="22921" y="13846"/>
                  </a:cubicBezTo>
                  <a:cubicBezTo>
                    <a:pt x="24269" y="6923"/>
                    <a:pt x="24269" y="6923"/>
                    <a:pt x="20224" y="2307"/>
                  </a:cubicBezTo>
                  <a:cubicBezTo>
                    <a:pt x="20224" y="4615"/>
                    <a:pt x="20224" y="9230"/>
                    <a:pt x="20224" y="11538"/>
                  </a:cubicBezTo>
                  <a:cubicBezTo>
                    <a:pt x="20224" y="16153"/>
                    <a:pt x="21573" y="18461"/>
                    <a:pt x="18876" y="18461"/>
                  </a:cubicBezTo>
                  <a:cubicBezTo>
                    <a:pt x="16179" y="16153"/>
                    <a:pt x="16179" y="9230"/>
                    <a:pt x="17528" y="6923"/>
                  </a:cubicBezTo>
                  <a:cubicBezTo>
                    <a:pt x="17528" y="6923"/>
                    <a:pt x="20224" y="0"/>
                    <a:pt x="18876" y="0"/>
                  </a:cubicBezTo>
                  <a:cubicBezTo>
                    <a:pt x="12134" y="2307"/>
                    <a:pt x="6741" y="4615"/>
                    <a:pt x="1348" y="9230"/>
                  </a:cubicBezTo>
                  <a:cubicBezTo>
                    <a:pt x="0" y="9230"/>
                    <a:pt x="1348" y="32307"/>
                    <a:pt x="1348" y="34615"/>
                  </a:cubicBezTo>
                  <a:cubicBezTo>
                    <a:pt x="1348" y="41538"/>
                    <a:pt x="1348" y="48461"/>
                    <a:pt x="1348" y="53076"/>
                  </a:cubicBezTo>
                  <a:cubicBezTo>
                    <a:pt x="1348" y="57692"/>
                    <a:pt x="0" y="60000"/>
                    <a:pt x="2696" y="60000"/>
                  </a:cubicBezTo>
                  <a:cubicBezTo>
                    <a:pt x="4044" y="60000"/>
                    <a:pt x="5393" y="60000"/>
                    <a:pt x="8089" y="60000"/>
                  </a:cubicBezTo>
                  <a:cubicBezTo>
                    <a:pt x="10786" y="60000"/>
                    <a:pt x="6741" y="55384"/>
                    <a:pt x="8089" y="53076"/>
                  </a:cubicBezTo>
                  <a:cubicBezTo>
                    <a:pt x="9438" y="48461"/>
                    <a:pt x="12134" y="50769"/>
                    <a:pt x="13483" y="46153"/>
                  </a:cubicBezTo>
                  <a:cubicBezTo>
                    <a:pt x="16179" y="43846"/>
                    <a:pt x="16179" y="43846"/>
                    <a:pt x="17528" y="41538"/>
                  </a:cubicBezTo>
                  <a:cubicBezTo>
                    <a:pt x="20224" y="39230"/>
                    <a:pt x="21573" y="41538"/>
                    <a:pt x="22921" y="43846"/>
                  </a:cubicBezTo>
                  <a:cubicBezTo>
                    <a:pt x="24269" y="46153"/>
                    <a:pt x="28314" y="46153"/>
                    <a:pt x="28314" y="46153"/>
                  </a:cubicBezTo>
                  <a:cubicBezTo>
                    <a:pt x="29662" y="50769"/>
                    <a:pt x="28314" y="53076"/>
                    <a:pt x="28314" y="55384"/>
                  </a:cubicBezTo>
                  <a:cubicBezTo>
                    <a:pt x="29662" y="62307"/>
                    <a:pt x="33707" y="62307"/>
                    <a:pt x="35056" y="62307"/>
                  </a:cubicBezTo>
                  <a:cubicBezTo>
                    <a:pt x="41797" y="62307"/>
                    <a:pt x="41797" y="69230"/>
                    <a:pt x="44494" y="78461"/>
                  </a:cubicBezTo>
                  <a:cubicBezTo>
                    <a:pt x="45842" y="80769"/>
                    <a:pt x="48539" y="83076"/>
                    <a:pt x="51235" y="85384"/>
                  </a:cubicBezTo>
                  <a:cubicBezTo>
                    <a:pt x="52584" y="85384"/>
                    <a:pt x="53932" y="87692"/>
                    <a:pt x="55280" y="90000"/>
                  </a:cubicBezTo>
                  <a:cubicBezTo>
                    <a:pt x="59325" y="94615"/>
                    <a:pt x="63370" y="101538"/>
                    <a:pt x="67415" y="103846"/>
                  </a:cubicBezTo>
                  <a:cubicBezTo>
                    <a:pt x="72808" y="106153"/>
                    <a:pt x="72808" y="106153"/>
                    <a:pt x="72808" y="113076"/>
                  </a:cubicBezTo>
                  <a:cubicBezTo>
                    <a:pt x="75505" y="113076"/>
                    <a:pt x="79550" y="117692"/>
                    <a:pt x="82247" y="120000"/>
                  </a:cubicBezTo>
                  <a:cubicBezTo>
                    <a:pt x="82247" y="113076"/>
                    <a:pt x="80898" y="113076"/>
                    <a:pt x="84943" y="108461"/>
                  </a:cubicBezTo>
                  <a:cubicBezTo>
                    <a:pt x="86292" y="103846"/>
                    <a:pt x="83595" y="101538"/>
                    <a:pt x="83595" y="96923"/>
                  </a:cubicBezTo>
                  <a:cubicBezTo>
                    <a:pt x="84943" y="90000"/>
                    <a:pt x="80898" y="92307"/>
                    <a:pt x="79550" y="87692"/>
                  </a:cubicBezTo>
                  <a:cubicBezTo>
                    <a:pt x="78202" y="83076"/>
                    <a:pt x="84943" y="85384"/>
                    <a:pt x="86292" y="83076"/>
                  </a:cubicBezTo>
                  <a:cubicBezTo>
                    <a:pt x="90337" y="80769"/>
                    <a:pt x="86292" y="73846"/>
                    <a:pt x="88988" y="76153"/>
                  </a:cubicBezTo>
                  <a:cubicBezTo>
                    <a:pt x="94382" y="76153"/>
                    <a:pt x="88988" y="69230"/>
                    <a:pt x="91685" y="69230"/>
                  </a:cubicBezTo>
                  <a:cubicBezTo>
                    <a:pt x="93033" y="66923"/>
                    <a:pt x="94382" y="71538"/>
                    <a:pt x="95730" y="69230"/>
                  </a:cubicBezTo>
                  <a:cubicBezTo>
                    <a:pt x="97078" y="69230"/>
                    <a:pt x="98426" y="66923"/>
                    <a:pt x="99775" y="66923"/>
                  </a:cubicBezTo>
                  <a:cubicBezTo>
                    <a:pt x="102471" y="66923"/>
                    <a:pt x="99775" y="76153"/>
                    <a:pt x="99775" y="78461"/>
                  </a:cubicBezTo>
                  <a:cubicBezTo>
                    <a:pt x="101123" y="78461"/>
                    <a:pt x="103820" y="71538"/>
                    <a:pt x="103820" y="78461"/>
                  </a:cubicBezTo>
                  <a:cubicBezTo>
                    <a:pt x="103820" y="78461"/>
                    <a:pt x="103820" y="73846"/>
                    <a:pt x="105168" y="73846"/>
                  </a:cubicBezTo>
                  <a:cubicBezTo>
                    <a:pt x="106516" y="73846"/>
                    <a:pt x="103820" y="73846"/>
                    <a:pt x="105168" y="7384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4" name="Google Shape;781;gb0755e36db_0_0">
              <a:extLst>
                <a:ext uri="{FF2B5EF4-FFF2-40B4-BE49-F238E27FC236}">
                  <a16:creationId xmlns:a16="http://schemas.microsoft.com/office/drawing/2014/main" id="{809DA066-6D25-464D-BBE4-D6E6B1073BC6}"/>
                </a:ext>
              </a:extLst>
            </p:cNvPr>
            <p:cNvSpPr/>
            <p:nvPr/>
          </p:nvSpPr>
          <p:spPr>
            <a:xfrm>
              <a:off x="14362241" y="7783372"/>
              <a:ext cx="0" cy="8700"/>
            </a:xfrm>
            <a:custGeom>
              <a:avLst/>
              <a:gdLst/>
              <a:ahLst/>
              <a:cxnLst/>
              <a:rect l="l" t="t" r="r" b="b"/>
              <a:pathLst>
                <a:path w="120000" h="120000" extrusionOk="0">
                  <a:moveTo>
                    <a:pt x="0" y="120000"/>
                  </a:moveTo>
                  <a:cubicBezTo>
                    <a:pt x="0" y="0"/>
                    <a:pt x="0" y="0"/>
                    <a:pt x="0" y="0"/>
                  </a:cubicBezTo>
                  <a:cubicBezTo>
                    <a:pt x="0" y="0"/>
                    <a:pt x="0" y="0"/>
                    <a:pt x="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5" name="Google Shape;782;gb0755e36db_0_0">
              <a:extLst>
                <a:ext uri="{FF2B5EF4-FFF2-40B4-BE49-F238E27FC236}">
                  <a16:creationId xmlns:a16="http://schemas.microsoft.com/office/drawing/2014/main" id="{CDBB2001-14CA-4E47-BB62-487B3872DC60}"/>
                </a:ext>
              </a:extLst>
            </p:cNvPr>
            <p:cNvSpPr/>
            <p:nvPr/>
          </p:nvSpPr>
          <p:spPr>
            <a:xfrm>
              <a:off x="13974292" y="7447063"/>
              <a:ext cx="615000" cy="362100"/>
            </a:xfrm>
            <a:custGeom>
              <a:avLst/>
              <a:gdLst/>
              <a:ahLst/>
              <a:cxnLst/>
              <a:rect l="l" t="t" r="r" b="b"/>
              <a:pathLst>
                <a:path w="120000" h="120000" extrusionOk="0">
                  <a:moveTo>
                    <a:pt x="119999" y="78139"/>
                  </a:moveTo>
                  <a:cubicBezTo>
                    <a:pt x="118356" y="75348"/>
                    <a:pt x="116712" y="75348"/>
                    <a:pt x="113424" y="75348"/>
                  </a:cubicBezTo>
                  <a:cubicBezTo>
                    <a:pt x="111780" y="72558"/>
                    <a:pt x="108493" y="69767"/>
                    <a:pt x="106849" y="66976"/>
                  </a:cubicBezTo>
                  <a:cubicBezTo>
                    <a:pt x="103561" y="64186"/>
                    <a:pt x="98630" y="61395"/>
                    <a:pt x="95342" y="55813"/>
                  </a:cubicBezTo>
                  <a:cubicBezTo>
                    <a:pt x="93698" y="50232"/>
                    <a:pt x="88767" y="50232"/>
                    <a:pt x="85479" y="44651"/>
                  </a:cubicBezTo>
                  <a:cubicBezTo>
                    <a:pt x="83835" y="36279"/>
                    <a:pt x="82191" y="25116"/>
                    <a:pt x="77260" y="25116"/>
                  </a:cubicBezTo>
                  <a:cubicBezTo>
                    <a:pt x="72328" y="25116"/>
                    <a:pt x="65753" y="25116"/>
                    <a:pt x="65753" y="13953"/>
                  </a:cubicBezTo>
                  <a:cubicBezTo>
                    <a:pt x="65753" y="11162"/>
                    <a:pt x="67397" y="5581"/>
                    <a:pt x="65753" y="5581"/>
                  </a:cubicBezTo>
                  <a:cubicBezTo>
                    <a:pt x="64109" y="2790"/>
                    <a:pt x="62465" y="5581"/>
                    <a:pt x="59178" y="2790"/>
                  </a:cubicBezTo>
                  <a:cubicBezTo>
                    <a:pt x="59178" y="2790"/>
                    <a:pt x="57534" y="0"/>
                    <a:pt x="55890" y="0"/>
                  </a:cubicBezTo>
                  <a:cubicBezTo>
                    <a:pt x="54246" y="0"/>
                    <a:pt x="52602" y="2790"/>
                    <a:pt x="50958" y="2790"/>
                  </a:cubicBezTo>
                  <a:cubicBezTo>
                    <a:pt x="49315" y="0"/>
                    <a:pt x="47671" y="8372"/>
                    <a:pt x="46027" y="8372"/>
                  </a:cubicBezTo>
                  <a:cubicBezTo>
                    <a:pt x="44383" y="8372"/>
                    <a:pt x="39452" y="11162"/>
                    <a:pt x="41095" y="16744"/>
                  </a:cubicBezTo>
                  <a:cubicBezTo>
                    <a:pt x="42739" y="25116"/>
                    <a:pt x="41095" y="22325"/>
                    <a:pt x="36164" y="22325"/>
                  </a:cubicBezTo>
                  <a:cubicBezTo>
                    <a:pt x="34520" y="22325"/>
                    <a:pt x="29589" y="22325"/>
                    <a:pt x="27945" y="22325"/>
                  </a:cubicBezTo>
                  <a:cubicBezTo>
                    <a:pt x="24657" y="16744"/>
                    <a:pt x="23013" y="11162"/>
                    <a:pt x="19726" y="5581"/>
                  </a:cubicBezTo>
                  <a:cubicBezTo>
                    <a:pt x="14794" y="0"/>
                    <a:pt x="8219" y="8372"/>
                    <a:pt x="3287" y="13953"/>
                  </a:cubicBezTo>
                  <a:cubicBezTo>
                    <a:pt x="4931" y="16744"/>
                    <a:pt x="9863" y="27906"/>
                    <a:pt x="8219" y="33488"/>
                  </a:cubicBezTo>
                  <a:cubicBezTo>
                    <a:pt x="0" y="41860"/>
                    <a:pt x="9863" y="41860"/>
                    <a:pt x="13150" y="47441"/>
                  </a:cubicBezTo>
                  <a:cubicBezTo>
                    <a:pt x="13150" y="47441"/>
                    <a:pt x="13150" y="53023"/>
                    <a:pt x="13150" y="53023"/>
                  </a:cubicBezTo>
                  <a:cubicBezTo>
                    <a:pt x="11506" y="55813"/>
                    <a:pt x="14794" y="61395"/>
                    <a:pt x="16438" y="61395"/>
                  </a:cubicBezTo>
                  <a:cubicBezTo>
                    <a:pt x="16438" y="64186"/>
                    <a:pt x="14794" y="66976"/>
                    <a:pt x="14794" y="72558"/>
                  </a:cubicBezTo>
                  <a:cubicBezTo>
                    <a:pt x="14794" y="75348"/>
                    <a:pt x="14794" y="80930"/>
                    <a:pt x="14794" y="86511"/>
                  </a:cubicBezTo>
                  <a:cubicBezTo>
                    <a:pt x="18082" y="86511"/>
                    <a:pt x="19726" y="86511"/>
                    <a:pt x="23013" y="80930"/>
                  </a:cubicBezTo>
                  <a:cubicBezTo>
                    <a:pt x="24657" y="78139"/>
                    <a:pt x="26301" y="75348"/>
                    <a:pt x="27945" y="72558"/>
                  </a:cubicBezTo>
                  <a:cubicBezTo>
                    <a:pt x="34520" y="72558"/>
                    <a:pt x="39452" y="69767"/>
                    <a:pt x="44383" y="75348"/>
                  </a:cubicBezTo>
                  <a:cubicBezTo>
                    <a:pt x="47671" y="83720"/>
                    <a:pt x="57534" y="78139"/>
                    <a:pt x="60821" y="86511"/>
                  </a:cubicBezTo>
                  <a:cubicBezTo>
                    <a:pt x="64109" y="94883"/>
                    <a:pt x="67397" y="97674"/>
                    <a:pt x="73972" y="97674"/>
                  </a:cubicBezTo>
                  <a:cubicBezTo>
                    <a:pt x="75616" y="97674"/>
                    <a:pt x="75616" y="97674"/>
                    <a:pt x="75616" y="103255"/>
                  </a:cubicBezTo>
                  <a:cubicBezTo>
                    <a:pt x="75616" y="111627"/>
                    <a:pt x="75616" y="111627"/>
                    <a:pt x="78904" y="117209"/>
                  </a:cubicBezTo>
                  <a:cubicBezTo>
                    <a:pt x="82191" y="117209"/>
                    <a:pt x="83835" y="120000"/>
                    <a:pt x="87123" y="120000"/>
                  </a:cubicBezTo>
                  <a:cubicBezTo>
                    <a:pt x="92054" y="120000"/>
                    <a:pt x="92054" y="117209"/>
                    <a:pt x="93698" y="111627"/>
                  </a:cubicBezTo>
                  <a:cubicBezTo>
                    <a:pt x="95342" y="106046"/>
                    <a:pt x="98630" y="108837"/>
                    <a:pt x="101917" y="106046"/>
                  </a:cubicBezTo>
                  <a:cubicBezTo>
                    <a:pt x="105205" y="103255"/>
                    <a:pt x="105205" y="97674"/>
                    <a:pt x="106849" y="92093"/>
                  </a:cubicBezTo>
                  <a:cubicBezTo>
                    <a:pt x="106849" y="86511"/>
                    <a:pt x="111780" y="92093"/>
                    <a:pt x="113424" y="86511"/>
                  </a:cubicBezTo>
                  <a:cubicBezTo>
                    <a:pt x="113424" y="80930"/>
                    <a:pt x="118356" y="86511"/>
                    <a:pt x="119999" y="86511"/>
                  </a:cubicBezTo>
                  <a:cubicBezTo>
                    <a:pt x="119999" y="83720"/>
                    <a:pt x="119999" y="80930"/>
                    <a:pt x="119999" y="7813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6" name="Google Shape;783;gb0755e36db_0_0">
              <a:extLst>
                <a:ext uri="{FF2B5EF4-FFF2-40B4-BE49-F238E27FC236}">
                  <a16:creationId xmlns:a16="http://schemas.microsoft.com/office/drawing/2014/main" id="{176CACA6-29AC-D94B-ACB9-F840BE554EF1}"/>
                </a:ext>
              </a:extLst>
            </p:cNvPr>
            <p:cNvSpPr/>
            <p:nvPr/>
          </p:nvSpPr>
          <p:spPr>
            <a:xfrm>
              <a:off x="14623744" y="7530422"/>
              <a:ext cx="336300" cy="227100"/>
            </a:xfrm>
            <a:custGeom>
              <a:avLst/>
              <a:gdLst/>
              <a:ahLst/>
              <a:cxnLst/>
              <a:rect l="l" t="t" r="r" b="b"/>
              <a:pathLst>
                <a:path w="120000" h="120000" extrusionOk="0">
                  <a:moveTo>
                    <a:pt x="90000" y="44444"/>
                  </a:moveTo>
                  <a:cubicBezTo>
                    <a:pt x="84000" y="48888"/>
                    <a:pt x="81000" y="44444"/>
                    <a:pt x="75000" y="44444"/>
                  </a:cubicBezTo>
                  <a:cubicBezTo>
                    <a:pt x="69000" y="44444"/>
                    <a:pt x="66000" y="35555"/>
                    <a:pt x="63000" y="35555"/>
                  </a:cubicBezTo>
                  <a:cubicBezTo>
                    <a:pt x="60000" y="35555"/>
                    <a:pt x="60000" y="40000"/>
                    <a:pt x="57000" y="40000"/>
                  </a:cubicBezTo>
                  <a:cubicBezTo>
                    <a:pt x="57000" y="44444"/>
                    <a:pt x="54000" y="40000"/>
                    <a:pt x="51000" y="40000"/>
                  </a:cubicBezTo>
                  <a:cubicBezTo>
                    <a:pt x="45000" y="40000"/>
                    <a:pt x="36000" y="40000"/>
                    <a:pt x="30000" y="35555"/>
                  </a:cubicBezTo>
                  <a:cubicBezTo>
                    <a:pt x="27000" y="31111"/>
                    <a:pt x="36000" y="22222"/>
                    <a:pt x="36000" y="22222"/>
                  </a:cubicBezTo>
                  <a:cubicBezTo>
                    <a:pt x="42000" y="17777"/>
                    <a:pt x="45000" y="31111"/>
                    <a:pt x="48000" y="31111"/>
                  </a:cubicBezTo>
                  <a:cubicBezTo>
                    <a:pt x="54000" y="31111"/>
                    <a:pt x="57000" y="26666"/>
                    <a:pt x="57000" y="22222"/>
                  </a:cubicBezTo>
                  <a:cubicBezTo>
                    <a:pt x="54000" y="17777"/>
                    <a:pt x="51000" y="26666"/>
                    <a:pt x="48000" y="26666"/>
                  </a:cubicBezTo>
                  <a:cubicBezTo>
                    <a:pt x="45000" y="22222"/>
                    <a:pt x="51000" y="8888"/>
                    <a:pt x="48000" y="4444"/>
                  </a:cubicBezTo>
                  <a:cubicBezTo>
                    <a:pt x="48000" y="0"/>
                    <a:pt x="42000" y="8888"/>
                    <a:pt x="42000" y="8888"/>
                  </a:cubicBezTo>
                  <a:cubicBezTo>
                    <a:pt x="36000" y="13333"/>
                    <a:pt x="33000" y="4444"/>
                    <a:pt x="30000" y="8888"/>
                  </a:cubicBezTo>
                  <a:cubicBezTo>
                    <a:pt x="24000" y="8888"/>
                    <a:pt x="36000" y="22222"/>
                    <a:pt x="24000" y="22222"/>
                  </a:cubicBezTo>
                  <a:cubicBezTo>
                    <a:pt x="18000" y="17777"/>
                    <a:pt x="27000" y="35555"/>
                    <a:pt x="18000" y="35555"/>
                  </a:cubicBezTo>
                  <a:cubicBezTo>
                    <a:pt x="15000" y="40000"/>
                    <a:pt x="0" y="35555"/>
                    <a:pt x="3000" y="44444"/>
                  </a:cubicBezTo>
                  <a:cubicBezTo>
                    <a:pt x="6000" y="57777"/>
                    <a:pt x="15000" y="48888"/>
                    <a:pt x="12000" y="62222"/>
                  </a:cubicBezTo>
                  <a:cubicBezTo>
                    <a:pt x="12000" y="75555"/>
                    <a:pt x="21000" y="75555"/>
                    <a:pt x="12000" y="84444"/>
                  </a:cubicBezTo>
                  <a:cubicBezTo>
                    <a:pt x="9000" y="88888"/>
                    <a:pt x="3000" y="106666"/>
                    <a:pt x="12000" y="106666"/>
                  </a:cubicBezTo>
                  <a:cubicBezTo>
                    <a:pt x="18000" y="106666"/>
                    <a:pt x="24000" y="93333"/>
                    <a:pt x="27000" y="97777"/>
                  </a:cubicBezTo>
                  <a:cubicBezTo>
                    <a:pt x="36000" y="111111"/>
                    <a:pt x="27000" y="88888"/>
                    <a:pt x="36000" y="88888"/>
                  </a:cubicBezTo>
                  <a:cubicBezTo>
                    <a:pt x="42000" y="88888"/>
                    <a:pt x="45000" y="84444"/>
                    <a:pt x="51000" y="75555"/>
                  </a:cubicBezTo>
                  <a:cubicBezTo>
                    <a:pt x="54000" y="62222"/>
                    <a:pt x="57000" y="66666"/>
                    <a:pt x="60000" y="75555"/>
                  </a:cubicBezTo>
                  <a:cubicBezTo>
                    <a:pt x="63000" y="80000"/>
                    <a:pt x="66000" y="84444"/>
                    <a:pt x="66000" y="93333"/>
                  </a:cubicBezTo>
                  <a:cubicBezTo>
                    <a:pt x="66000" y="97777"/>
                    <a:pt x="63000" y="102222"/>
                    <a:pt x="63000" y="106666"/>
                  </a:cubicBezTo>
                  <a:cubicBezTo>
                    <a:pt x="66000" y="120000"/>
                    <a:pt x="78000" y="106666"/>
                    <a:pt x="81000" y="102222"/>
                  </a:cubicBezTo>
                  <a:cubicBezTo>
                    <a:pt x="84000" y="97777"/>
                    <a:pt x="93000" y="88888"/>
                    <a:pt x="96000" y="93333"/>
                  </a:cubicBezTo>
                  <a:cubicBezTo>
                    <a:pt x="102000" y="102222"/>
                    <a:pt x="108000" y="88888"/>
                    <a:pt x="117000" y="93333"/>
                  </a:cubicBezTo>
                  <a:cubicBezTo>
                    <a:pt x="120000" y="88888"/>
                    <a:pt x="114000" y="80000"/>
                    <a:pt x="114000" y="80000"/>
                  </a:cubicBezTo>
                  <a:cubicBezTo>
                    <a:pt x="111000" y="71111"/>
                    <a:pt x="114000" y="62222"/>
                    <a:pt x="108000" y="62222"/>
                  </a:cubicBezTo>
                  <a:cubicBezTo>
                    <a:pt x="99000" y="66666"/>
                    <a:pt x="93000" y="53333"/>
                    <a:pt x="96000" y="40000"/>
                  </a:cubicBezTo>
                  <a:cubicBezTo>
                    <a:pt x="96000" y="40000"/>
                    <a:pt x="93000" y="40000"/>
                    <a:pt x="90000" y="44444"/>
                  </a:cubicBezTo>
                  <a:cubicBezTo>
                    <a:pt x="87000" y="44444"/>
                    <a:pt x="93000" y="40000"/>
                    <a:pt x="90000" y="4444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7" name="Google Shape;784;gb0755e36db_0_0">
              <a:extLst>
                <a:ext uri="{FF2B5EF4-FFF2-40B4-BE49-F238E27FC236}">
                  <a16:creationId xmlns:a16="http://schemas.microsoft.com/office/drawing/2014/main" id="{1E3F3E7A-15D6-944A-BECB-E0BAD550661B}"/>
                </a:ext>
              </a:extLst>
            </p:cNvPr>
            <p:cNvSpPr/>
            <p:nvPr/>
          </p:nvSpPr>
          <p:spPr>
            <a:xfrm>
              <a:off x="14353620" y="7725884"/>
              <a:ext cx="698400" cy="623700"/>
            </a:xfrm>
            <a:custGeom>
              <a:avLst/>
              <a:gdLst/>
              <a:ahLst/>
              <a:cxnLst/>
              <a:rect l="l" t="t" r="r" b="b"/>
              <a:pathLst>
                <a:path w="120000" h="120000" extrusionOk="0">
                  <a:moveTo>
                    <a:pt x="11566" y="82702"/>
                  </a:moveTo>
                  <a:cubicBezTo>
                    <a:pt x="11566" y="84324"/>
                    <a:pt x="11566" y="85945"/>
                    <a:pt x="13012" y="87567"/>
                  </a:cubicBezTo>
                  <a:cubicBezTo>
                    <a:pt x="14457" y="89189"/>
                    <a:pt x="15903" y="90810"/>
                    <a:pt x="15903" y="92432"/>
                  </a:cubicBezTo>
                  <a:cubicBezTo>
                    <a:pt x="15903" y="94054"/>
                    <a:pt x="8674" y="97297"/>
                    <a:pt x="7228" y="98918"/>
                  </a:cubicBezTo>
                  <a:cubicBezTo>
                    <a:pt x="5783" y="98918"/>
                    <a:pt x="4337" y="100540"/>
                    <a:pt x="4337" y="103783"/>
                  </a:cubicBezTo>
                  <a:cubicBezTo>
                    <a:pt x="4337" y="107027"/>
                    <a:pt x="4337" y="107027"/>
                    <a:pt x="8674" y="107027"/>
                  </a:cubicBezTo>
                  <a:cubicBezTo>
                    <a:pt x="11566" y="105405"/>
                    <a:pt x="15903" y="105405"/>
                    <a:pt x="18795" y="103783"/>
                  </a:cubicBezTo>
                  <a:cubicBezTo>
                    <a:pt x="21686" y="103783"/>
                    <a:pt x="24578" y="103783"/>
                    <a:pt x="27469" y="105405"/>
                  </a:cubicBezTo>
                  <a:cubicBezTo>
                    <a:pt x="28915" y="105405"/>
                    <a:pt x="31807" y="105405"/>
                    <a:pt x="33253" y="105405"/>
                  </a:cubicBezTo>
                  <a:cubicBezTo>
                    <a:pt x="36144" y="105405"/>
                    <a:pt x="37590" y="103783"/>
                    <a:pt x="40481" y="103783"/>
                  </a:cubicBezTo>
                  <a:cubicBezTo>
                    <a:pt x="41927" y="103783"/>
                    <a:pt x="41927" y="107027"/>
                    <a:pt x="41927" y="108648"/>
                  </a:cubicBezTo>
                  <a:cubicBezTo>
                    <a:pt x="43373" y="110270"/>
                    <a:pt x="44819" y="110270"/>
                    <a:pt x="46265" y="111891"/>
                  </a:cubicBezTo>
                  <a:cubicBezTo>
                    <a:pt x="46265" y="113513"/>
                    <a:pt x="47710" y="116756"/>
                    <a:pt x="47710" y="118378"/>
                  </a:cubicBezTo>
                  <a:cubicBezTo>
                    <a:pt x="50602" y="120000"/>
                    <a:pt x="49156" y="116756"/>
                    <a:pt x="49156" y="115135"/>
                  </a:cubicBezTo>
                  <a:cubicBezTo>
                    <a:pt x="50602" y="115135"/>
                    <a:pt x="52048" y="118378"/>
                    <a:pt x="52048" y="118378"/>
                  </a:cubicBezTo>
                  <a:cubicBezTo>
                    <a:pt x="54939" y="116756"/>
                    <a:pt x="57831" y="113513"/>
                    <a:pt x="62168" y="115135"/>
                  </a:cubicBezTo>
                  <a:cubicBezTo>
                    <a:pt x="63614" y="115135"/>
                    <a:pt x="65060" y="115135"/>
                    <a:pt x="66506" y="113513"/>
                  </a:cubicBezTo>
                  <a:cubicBezTo>
                    <a:pt x="67951" y="113513"/>
                    <a:pt x="70843" y="113513"/>
                    <a:pt x="72289" y="113513"/>
                  </a:cubicBezTo>
                  <a:cubicBezTo>
                    <a:pt x="73734" y="111891"/>
                    <a:pt x="70843" y="103783"/>
                    <a:pt x="69397" y="103783"/>
                  </a:cubicBezTo>
                  <a:cubicBezTo>
                    <a:pt x="67951" y="102162"/>
                    <a:pt x="66506" y="102162"/>
                    <a:pt x="66506" y="98918"/>
                  </a:cubicBezTo>
                  <a:cubicBezTo>
                    <a:pt x="66506" y="95675"/>
                    <a:pt x="65060" y="94054"/>
                    <a:pt x="63614" y="92432"/>
                  </a:cubicBezTo>
                  <a:cubicBezTo>
                    <a:pt x="59277" y="90810"/>
                    <a:pt x="65060" y="87567"/>
                    <a:pt x="66506" y="84324"/>
                  </a:cubicBezTo>
                  <a:cubicBezTo>
                    <a:pt x="67951" y="84324"/>
                    <a:pt x="67951" y="82702"/>
                    <a:pt x="70843" y="84324"/>
                  </a:cubicBezTo>
                  <a:cubicBezTo>
                    <a:pt x="73734" y="87567"/>
                    <a:pt x="72289" y="84324"/>
                    <a:pt x="75180" y="84324"/>
                  </a:cubicBezTo>
                  <a:cubicBezTo>
                    <a:pt x="80963" y="82702"/>
                    <a:pt x="79518" y="77837"/>
                    <a:pt x="82409" y="74594"/>
                  </a:cubicBezTo>
                  <a:cubicBezTo>
                    <a:pt x="83855" y="72972"/>
                    <a:pt x="86746" y="72972"/>
                    <a:pt x="86746" y="71351"/>
                  </a:cubicBezTo>
                  <a:cubicBezTo>
                    <a:pt x="88192" y="69729"/>
                    <a:pt x="89638" y="68108"/>
                    <a:pt x="89638" y="66486"/>
                  </a:cubicBezTo>
                  <a:cubicBezTo>
                    <a:pt x="89638" y="64864"/>
                    <a:pt x="92530" y="63243"/>
                    <a:pt x="93975" y="63243"/>
                  </a:cubicBezTo>
                  <a:cubicBezTo>
                    <a:pt x="95421" y="63243"/>
                    <a:pt x="95421" y="60000"/>
                    <a:pt x="95421" y="60000"/>
                  </a:cubicBezTo>
                  <a:cubicBezTo>
                    <a:pt x="95421" y="55135"/>
                    <a:pt x="101204" y="58378"/>
                    <a:pt x="99759" y="53513"/>
                  </a:cubicBezTo>
                  <a:cubicBezTo>
                    <a:pt x="99759" y="48648"/>
                    <a:pt x="98313" y="47027"/>
                    <a:pt x="102650" y="43783"/>
                  </a:cubicBezTo>
                  <a:cubicBezTo>
                    <a:pt x="104096" y="43783"/>
                    <a:pt x="96867" y="38918"/>
                    <a:pt x="95421" y="37297"/>
                  </a:cubicBezTo>
                  <a:cubicBezTo>
                    <a:pt x="93975" y="34054"/>
                    <a:pt x="95421" y="29189"/>
                    <a:pt x="93975" y="25945"/>
                  </a:cubicBezTo>
                  <a:cubicBezTo>
                    <a:pt x="93975" y="21081"/>
                    <a:pt x="98313" y="21081"/>
                    <a:pt x="101204" y="22702"/>
                  </a:cubicBezTo>
                  <a:cubicBezTo>
                    <a:pt x="102650" y="22702"/>
                    <a:pt x="105542" y="24324"/>
                    <a:pt x="106987" y="24324"/>
                  </a:cubicBezTo>
                  <a:cubicBezTo>
                    <a:pt x="109879" y="24324"/>
                    <a:pt x="109879" y="22702"/>
                    <a:pt x="111325" y="21081"/>
                  </a:cubicBezTo>
                  <a:cubicBezTo>
                    <a:pt x="115662" y="21081"/>
                    <a:pt x="117108" y="21081"/>
                    <a:pt x="119999" y="16216"/>
                  </a:cubicBezTo>
                  <a:cubicBezTo>
                    <a:pt x="115662" y="14594"/>
                    <a:pt x="111325" y="12972"/>
                    <a:pt x="109879" y="9729"/>
                  </a:cubicBezTo>
                  <a:cubicBezTo>
                    <a:pt x="108433" y="8108"/>
                    <a:pt x="108433" y="4864"/>
                    <a:pt x="106987" y="3243"/>
                  </a:cubicBezTo>
                  <a:cubicBezTo>
                    <a:pt x="105542" y="1621"/>
                    <a:pt x="104096" y="1621"/>
                    <a:pt x="102650" y="0"/>
                  </a:cubicBezTo>
                  <a:cubicBezTo>
                    <a:pt x="99759" y="0"/>
                    <a:pt x="95421" y="1621"/>
                    <a:pt x="93975" y="1621"/>
                  </a:cubicBezTo>
                  <a:cubicBezTo>
                    <a:pt x="88192" y="0"/>
                    <a:pt x="85301" y="3243"/>
                    <a:pt x="80963" y="6486"/>
                  </a:cubicBezTo>
                  <a:cubicBezTo>
                    <a:pt x="76626" y="8108"/>
                    <a:pt x="73734" y="8108"/>
                    <a:pt x="76626" y="12972"/>
                  </a:cubicBezTo>
                  <a:cubicBezTo>
                    <a:pt x="79518" y="16216"/>
                    <a:pt x="76626" y="19459"/>
                    <a:pt x="73734" y="21081"/>
                  </a:cubicBezTo>
                  <a:cubicBezTo>
                    <a:pt x="70843" y="24324"/>
                    <a:pt x="75180" y="30810"/>
                    <a:pt x="69397" y="29189"/>
                  </a:cubicBezTo>
                  <a:cubicBezTo>
                    <a:pt x="62168" y="29189"/>
                    <a:pt x="67951" y="30810"/>
                    <a:pt x="67951" y="34054"/>
                  </a:cubicBezTo>
                  <a:cubicBezTo>
                    <a:pt x="69397" y="35675"/>
                    <a:pt x="63614" y="37297"/>
                    <a:pt x="62168" y="38918"/>
                  </a:cubicBezTo>
                  <a:cubicBezTo>
                    <a:pt x="60722" y="42162"/>
                    <a:pt x="60722" y="48648"/>
                    <a:pt x="59277" y="48648"/>
                  </a:cubicBezTo>
                  <a:cubicBezTo>
                    <a:pt x="57831" y="50270"/>
                    <a:pt x="56385" y="48648"/>
                    <a:pt x="54939" y="48648"/>
                  </a:cubicBezTo>
                  <a:cubicBezTo>
                    <a:pt x="52048" y="48648"/>
                    <a:pt x="50602" y="50270"/>
                    <a:pt x="49156" y="51891"/>
                  </a:cubicBezTo>
                  <a:cubicBezTo>
                    <a:pt x="46265" y="53513"/>
                    <a:pt x="44819" y="51891"/>
                    <a:pt x="43373" y="53513"/>
                  </a:cubicBezTo>
                  <a:cubicBezTo>
                    <a:pt x="40481" y="55135"/>
                    <a:pt x="40481" y="56756"/>
                    <a:pt x="39036" y="60000"/>
                  </a:cubicBezTo>
                  <a:cubicBezTo>
                    <a:pt x="39036" y="64864"/>
                    <a:pt x="36144" y="66486"/>
                    <a:pt x="31807" y="68108"/>
                  </a:cubicBezTo>
                  <a:cubicBezTo>
                    <a:pt x="27469" y="69729"/>
                    <a:pt x="23132" y="69729"/>
                    <a:pt x="18795" y="69729"/>
                  </a:cubicBezTo>
                  <a:cubicBezTo>
                    <a:pt x="11566" y="69729"/>
                    <a:pt x="5783" y="68108"/>
                    <a:pt x="0" y="64864"/>
                  </a:cubicBezTo>
                  <a:cubicBezTo>
                    <a:pt x="1445" y="68108"/>
                    <a:pt x="2891" y="71351"/>
                    <a:pt x="4337" y="74594"/>
                  </a:cubicBezTo>
                  <a:cubicBezTo>
                    <a:pt x="5783" y="76216"/>
                    <a:pt x="11566" y="77837"/>
                    <a:pt x="11566" y="8270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8" name="Google Shape;785;gb0755e36db_0_0">
              <a:extLst>
                <a:ext uri="{FF2B5EF4-FFF2-40B4-BE49-F238E27FC236}">
                  <a16:creationId xmlns:a16="http://schemas.microsoft.com/office/drawing/2014/main" id="{F39867B2-AFFF-F24C-B97B-1023E1289D06}"/>
                </a:ext>
              </a:extLst>
            </p:cNvPr>
            <p:cNvSpPr/>
            <p:nvPr/>
          </p:nvSpPr>
          <p:spPr>
            <a:xfrm>
              <a:off x="14319134" y="7648273"/>
              <a:ext cx="632100" cy="448500"/>
            </a:xfrm>
            <a:custGeom>
              <a:avLst/>
              <a:gdLst/>
              <a:ahLst/>
              <a:cxnLst/>
              <a:rect l="l" t="t" r="r" b="b"/>
              <a:pathLst>
                <a:path w="120000" h="120000" extrusionOk="0">
                  <a:moveTo>
                    <a:pt x="115200" y="15849"/>
                  </a:moveTo>
                  <a:cubicBezTo>
                    <a:pt x="113600" y="15849"/>
                    <a:pt x="112000" y="20377"/>
                    <a:pt x="110400" y="18113"/>
                  </a:cubicBezTo>
                  <a:cubicBezTo>
                    <a:pt x="108800" y="18113"/>
                    <a:pt x="108800" y="13584"/>
                    <a:pt x="107200" y="15849"/>
                  </a:cubicBezTo>
                  <a:cubicBezTo>
                    <a:pt x="104000" y="15849"/>
                    <a:pt x="100800" y="20377"/>
                    <a:pt x="99200" y="22641"/>
                  </a:cubicBezTo>
                  <a:cubicBezTo>
                    <a:pt x="97600" y="22641"/>
                    <a:pt x="94400" y="27169"/>
                    <a:pt x="91200" y="24905"/>
                  </a:cubicBezTo>
                  <a:cubicBezTo>
                    <a:pt x="89600" y="22641"/>
                    <a:pt x="94400" y="13584"/>
                    <a:pt x="91200" y="9056"/>
                  </a:cubicBezTo>
                  <a:cubicBezTo>
                    <a:pt x="91200" y="9056"/>
                    <a:pt x="88000" y="0"/>
                    <a:pt x="86400" y="2264"/>
                  </a:cubicBezTo>
                  <a:cubicBezTo>
                    <a:pt x="84800" y="6792"/>
                    <a:pt x="83200" y="11320"/>
                    <a:pt x="80000" y="13584"/>
                  </a:cubicBezTo>
                  <a:cubicBezTo>
                    <a:pt x="76800" y="15849"/>
                    <a:pt x="75200" y="13584"/>
                    <a:pt x="75200" y="18113"/>
                  </a:cubicBezTo>
                  <a:cubicBezTo>
                    <a:pt x="73600" y="24905"/>
                    <a:pt x="72000" y="15849"/>
                    <a:pt x="70400" y="18113"/>
                  </a:cubicBezTo>
                  <a:cubicBezTo>
                    <a:pt x="67200" y="20377"/>
                    <a:pt x="65600" y="22641"/>
                    <a:pt x="62400" y="22641"/>
                  </a:cubicBezTo>
                  <a:cubicBezTo>
                    <a:pt x="59200" y="20377"/>
                    <a:pt x="56000" y="18113"/>
                    <a:pt x="54400" y="15849"/>
                  </a:cubicBezTo>
                  <a:cubicBezTo>
                    <a:pt x="52800" y="15849"/>
                    <a:pt x="44800" y="13584"/>
                    <a:pt x="44800" y="13584"/>
                  </a:cubicBezTo>
                  <a:cubicBezTo>
                    <a:pt x="43200" y="15849"/>
                    <a:pt x="44800" y="18113"/>
                    <a:pt x="43200" y="18113"/>
                  </a:cubicBezTo>
                  <a:cubicBezTo>
                    <a:pt x="41600" y="18113"/>
                    <a:pt x="38400" y="18113"/>
                    <a:pt x="38400" y="20377"/>
                  </a:cubicBezTo>
                  <a:cubicBezTo>
                    <a:pt x="36800" y="24905"/>
                    <a:pt x="36800" y="29433"/>
                    <a:pt x="33600" y="31698"/>
                  </a:cubicBezTo>
                  <a:cubicBezTo>
                    <a:pt x="28800" y="36226"/>
                    <a:pt x="27200" y="33962"/>
                    <a:pt x="24000" y="38490"/>
                  </a:cubicBezTo>
                  <a:cubicBezTo>
                    <a:pt x="22400" y="43018"/>
                    <a:pt x="19200" y="43018"/>
                    <a:pt x="17600" y="43018"/>
                  </a:cubicBezTo>
                  <a:cubicBezTo>
                    <a:pt x="16000" y="40754"/>
                    <a:pt x="8000" y="38490"/>
                    <a:pt x="8000" y="36226"/>
                  </a:cubicBezTo>
                  <a:cubicBezTo>
                    <a:pt x="8000" y="43018"/>
                    <a:pt x="8000" y="47547"/>
                    <a:pt x="6400" y="52075"/>
                  </a:cubicBezTo>
                  <a:cubicBezTo>
                    <a:pt x="3200" y="56603"/>
                    <a:pt x="0" y="61132"/>
                    <a:pt x="4800" y="65660"/>
                  </a:cubicBezTo>
                  <a:cubicBezTo>
                    <a:pt x="6400" y="67924"/>
                    <a:pt x="3200" y="70188"/>
                    <a:pt x="3200" y="74716"/>
                  </a:cubicBezTo>
                  <a:cubicBezTo>
                    <a:pt x="3200" y="76981"/>
                    <a:pt x="3200" y="81509"/>
                    <a:pt x="4800" y="83773"/>
                  </a:cubicBezTo>
                  <a:cubicBezTo>
                    <a:pt x="4800" y="88301"/>
                    <a:pt x="3200" y="90566"/>
                    <a:pt x="6400" y="90566"/>
                  </a:cubicBezTo>
                  <a:cubicBezTo>
                    <a:pt x="11200" y="92830"/>
                    <a:pt x="12800" y="90566"/>
                    <a:pt x="12800" y="97358"/>
                  </a:cubicBezTo>
                  <a:cubicBezTo>
                    <a:pt x="12800" y="101886"/>
                    <a:pt x="8000" y="108679"/>
                    <a:pt x="6400" y="110943"/>
                  </a:cubicBezTo>
                  <a:cubicBezTo>
                    <a:pt x="19200" y="120000"/>
                    <a:pt x="33600" y="117735"/>
                    <a:pt x="46400" y="113207"/>
                  </a:cubicBezTo>
                  <a:cubicBezTo>
                    <a:pt x="51200" y="110943"/>
                    <a:pt x="49600" y="101886"/>
                    <a:pt x="51200" y="97358"/>
                  </a:cubicBezTo>
                  <a:cubicBezTo>
                    <a:pt x="52800" y="92830"/>
                    <a:pt x="59200" y="95094"/>
                    <a:pt x="62400" y="90566"/>
                  </a:cubicBezTo>
                  <a:cubicBezTo>
                    <a:pt x="64000" y="90566"/>
                    <a:pt x="65600" y="88301"/>
                    <a:pt x="68800" y="88301"/>
                  </a:cubicBezTo>
                  <a:cubicBezTo>
                    <a:pt x="68800" y="88301"/>
                    <a:pt x="72000" y="90566"/>
                    <a:pt x="72000" y="88301"/>
                  </a:cubicBezTo>
                  <a:cubicBezTo>
                    <a:pt x="73600" y="83773"/>
                    <a:pt x="73600" y="79245"/>
                    <a:pt x="75200" y="74716"/>
                  </a:cubicBezTo>
                  <a:cubicBezTo>
                    <a:pt x="76800" y="72452"/>
                    <a:pt x="83200" y="70188"/>
                    <a:pt x="81600" y="67924"/>
                  </a:cubicBezTo>
                  <a:cubicBezTo>
                    <a:pt x="81600" y="65660"/>
                    <a:pt x="75200" y="61132"/>
                    <a:pt x="81600" y="61132"/>
                  </a:cubicBezTo>
                  <a:cubicBezTo>
                    <a:pt x="83200" y="61132"/>
                    <a:pt x="86400" y="63396"/>
                    <a:pt x="88000" y="58867"/>
                  </a:cubicBezTo>
                  <a:cubicBezTo>
                    <a:pt x="88000" y="56603"/>
                    <a:pt x="86400" y="54339"/>
                    <a:pt x="88000" y="52075"/>
                  </a:cubicBezTo>
                  <a:cubicBezTo>
                    <a:pt x="88000" y="47547"/>
                    <a:pt x="92800" y="47547"/>
                    <a:pt x="92800" y="43018"/>
                  </a:cubicBezTo>
                  <a:cubicBezTo>
                    <a:pt x="92800" y="38490"/>
                    <a:pt x="88000" y="36226"/>
                    <a:pt x="89600" y="31698"/>
                  </a:cubicBezTo>
                  <a:cubicBezTo>
                    <a:pt x="92800" y="29433"/>
                    <a:pt x="97600" y="27169"/>
                    <a:pt x="100800" y="24905"/>
                  </a:cubicBezTo>
                  <a:cubicBezTo>
                    <a:pt x="104000" y="20377"/>
                    <a:pt x="108800" y="22641"/>
                    <a:pt x="112000" y="22641"/>
                  </a:cubicBezTo>
                  <a:cubicBezTo>
                    <a:pt x="113600" y="22641"/>
                    <a:pt x="116800" y="22641"/>
                    <a:pt x="118400" y="20377"/>
                  </a:cubicBezTo>
                  <a:cubicBezTo>
                    <a:pt x="118400" y="20377"/>
                    <a:pt x="120000" y="18113"/>
                    <a:pt x="120000" y="15849"/>
                  </a:cubicBezTo>
                  <a:cubicBezTo>
                    <a:pt x="118400" y="15849"/>
                    <a:pt x="116800" y="15849"/>
                    <a:pt x="115200" y="15849"/>
                  </a:cubicBezTo>
                  <a:cubicBezTo>
                    <a:pt x="113600" y="18113"/>
                    <a:pt x="116800" y="15849"/>
                    <a:pt x="115200" y="1584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29" name="Google Shape;786;gb0755e36db_0_0">
              <a:extLst>
                <a:ext uri="{FF2B5EF4-FFF2-40B4-BE49-F238E27FC236}">
                  <a16:creationId xmlns:a16="http://schemas.microsoft.com/office/drawing/2014/main" id="{F68F0401-64B6-FA47-BBC2-E84814875938}"/>
                </a:ext>
              </a:extLst>
            </p:cNvPr>
            <p:cNvSpPr/>
            <p:nvPr/>
          </p:nvSpPr>
          <p:spPr>
            <a:xfrm>
              <a:off x="14261661" y="7286096"/>
              <a:ext cx="23100" cy="34500"/>
            </a:xfrm>
            <a:custGeom>
              <a:avLst/>
              <a:gdLst/>
              <a:ahLst/>
              <a:cxnLst/>
              <a:rect l="l" t="t" r="r" b="b"/>
              <a:pathLst>
                <a:path w="120000" h="120000" extrusionOk="0">
                  <a:moveTo>
                    <a:pt x="120000" y="60000"/>
                  </a:moveTo>
                  <a:cubicBezTo>
                    <a:pt x="80000" y="60000"/>
                    <a:pt x="40000" y="0"/>
                    <a:pt x="40000" y="30000"/>
                  </a:cubicBezTo>
                  <a:cubicBezTo>
                    <a:pt x="0" y="60000"/>
                    <a:pt x="80000" y="90000"/>
                    <a:pt x="120000" y="120000"/>
                  </a:cubicBezTo>
                  <a:cubicBezTo>
                    <a:pt x="120000" y="90000"/>
                    <a:pt x="120000" y="60000"/>
                    <a:pt x="120000" y="60000"/>
                  </a:cubicBezTo>
                  <a:cubicBezTo>
                    <a:pt x="80000" y="30000"/>
                    <a:pt x="120000" y="6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0" name="Google Shape;787;gb0755e36db_0_0">
              <a:extLst>
                <a:ext uri="{FF2B5EF4-FFF2-40B4-BE49-F238E27FC236}">
                  <a16:creationId xmlns:a16="http://schemas.microsoft.com/office/drawing/2014/main" id="{1492F4A2-5297-B847-A7DA-5EF5E5B46F4A}"/>
                </a:ext>
              </a:extLst>
            </p:cNvPr>
            <p:cNvSpPr/>
            <p:nvPr/>
          </p:nvSpPr>
          <p:spPr>
            <a:xfrm>
              <a:off x="13730030" y="6754328"/>
              <a:ext cx="1709700" cy="819300"/>
            </a:xfrm>
            <a:custGeom>
              <a:avLst/>
              <a:gdLst/>
              <a:ahLst/>
              <a:cxnLst/>
              <a:rect l="l" t="t" r="r" b="b"/>
              <a:pathLst>
                <a:path w="120000" h="120000" extrusionOk="0">
                  <a:moveTo>
                    <a:pt x="118817" y="48247"/>
                  </a:moveTo>
                  <a:cubicBezTo>
                    <a:pt x="118817" y="47010"/>
                    <a:pt x="116453" y="48247"/>
                    <a:pt x="116453" y="48247"/>
                  </a:cubicBezTo>
                  <a:cubicBezTo>
                    <a:pt x="115270" y="48247"/>
                    <a:pt x="114679" y="47010"/>
                    <a:pt x="114679" y="45773"/>
                  </a:cubicBezTo>
                  <a:cubicBezTo>
                    <a:pt x="114088" y="43298"/>
                    <a:pt x="112906" y="43298"/>
                    <a:pt x="112906" y="42061"/>
                  </a:cubicBezTo>
                  <a:cubicBezTo>
                    <a:pt x="112315" y="40824"/>
                    <a:pt x="111724" y="37113"/>
                    <a:pt x="109950" y="37113"/>
                  </a:cubicBezTo>
                  <a:cubicBezTo>
                    <a:pt x="108177" y="37113"/>
                    <a:pt x="106403" y="40824"/>
                    <a:pt x="104630" y="38350"/>
                  </a:cubicBezTo>
                  <a:cubicBezTo>
                    <a:pt x="104039" y="37113"/>
                    <a:pt x="103448" y="35876"/>
                    <a:pt x="102857" y="34639"/>
                  </a:cubicBezTo>
                  <a:cubicBezTo>
                    <a:pt x="102266" y="34639"/>
                    <a:pt x="101083" y="38350"/>
                    <a:pt x="100492" y="38350"/>
                  </a:cubicBezTo>
                  <a:cubicBezTo>
                    <a:pt x="99901" y="39587"/>
                    <a:pt x="96354" y="25979"/>
                    <a:pt x="96354" y="23505"/>
                  </a:cubicBezTo>
                  <a:cubicBezTo>
                    <a:pt x="95172" y="21030"/>
                    <a:pt x="94581" y="17319"/>
                    <a:pt x="92807" y="16082"/>
                  </a:cubicBezTo>
                  <a:cubicBezTo>
                    <a:pt x="92216" y="14845"/>
                    <a:pt x="91625" y="13608"/>
                    <a:pt x="91034" y="13608"/>
                  </a:cubicBezTo>
                  <a:cubicBezTo>
                    <a:pt x="89852" y="12371"/>
                    <a:pt x="91034" y="9896"/>
                    <a:pt x="91034" y="8659"/>
                  </a:cubicBezTo>
                  <a:cubicBezTo>
                    <a:pt x="91034" y="7422"/>
                    <a:pt x="86896" y="12371"/>
                    <a:pt x="86305" y="13608"/>
                  </a:cubicBezTo>
                  <a:cubicBezTo>
                    <a:pt x="85714" y="13608"/>
                    <a:pt x="80985" y="17319"/>
                    <a:pt x="80985" y="16082"/>
                  </a:cubicBezTo>
                  <a:cubicBezTo>
                    <a:pt x="80985" y="13608"/>
                    <a:pt x="82167" y="12371"/>
                    <a:pt x="80985" y="12371"/>
                  </a:cubicBezTo>
                  <a:cubicBezTo>
                    <a:pt x="80394" y="11134"/>
                    <a:pt x="79802" y="9896"/>
                    <a:pt x="79211" y="11134"/>
                  </a:cubicBezTo>
                  <a:cubicBezTo>
                    <a:pt x="79211" y="11134"/>
                    <a:pt x="79211" y="12371"/>
                    <a:pt x="78620" y="11134"/>
                  </a:cubicBezTo>
                  <a:cubicBezTo>
                    <a:pt x="77438" y="9896"/>
                    <a:pt x="78029" y="8659"/>
                    <a:pt x="76256" y="9896"/>
                  </a:cubicBezTo>
                  <a:cubicBezTo>
                    <a:pt x="74482" y="12371"/>
                    <a:pt x="74482" y="8659"/>
                    <a:pt x="74482" y="6185"/>
                  </a:cubicBezTo>
                  <a:cubicBezTo>
                    <a:pt x="75073" y="1237"/>
                    <a:pt x="71527" y="0"/>
                    <a:pt x="69753" y="0"/>
                  </a:cubicBezTo>
                  <a:cubicBezTo>
                    <a:pt x="68571" y="0"/>
                    <a:pt x="67389" y="1237"/>
                    <a:pt x="66206" y="2474"/>
                  </a:cubicBezTo>
                  <a:cubicBezTo>
                    <a:pt x="65024" y="3711"/>
                    <a:pt x="63842" y="4948"/>
                    <a:pt x="62068" y="4948"/>
                  </a:cubicBezTo>
                  <a:cubicBezTo>
                    <a:pt x="57339" y="7422"/>
                    <a:pt x="52610" y="11134"/>
                    <a:pt x="47881" y="11134"/>
                  </a:cubicBezTo>
                  <a:cubicBezTo>
                    <a:pt x="46699" y="11134"/>
                    <a:pt x="45517" y="11134"/>
                    <a:pt x="44926" y="12371"/>
                  </a:cubicBezTo>
                  <a:cubicBezTo>
                    <a:pt x="44334" y="13608"/>
                    <a:pt x="45517" y="17319"/>
                    <a:pt x="46699" y="17319"/>
                  </a:cubicBezTo>
                  <a:cubicBezTo>
                    <a:pt x="49064" y="21030"/>
                    <a:pt x="44926" y="19793"/>
                    <a:pt x="43743" y="21030"/>
                  </a:cubicBezTo>
                  <a:cubicBezTo>
                    <a:pt x="42561" y="22268"/>
                    <a:pt x="44334" y="23505"/>
                    <a:pt x="44334" y="24742"/>
                  </a:cubicBezTo>
                  <a:cubicBezTo>
                    <a:pt x="44334" y="27216"/>
                    <a:pt x="41970" y="27216"/>
                    <a:pt x="41970" y="28453"/>
                  </a:cubicBezTo>
                  <a:cubicBezTo>
                    <a:pt x="41970" y="32164"/>
                    <a:pt x="46699" y="30927"/>
                    <a:pt x="46108" y="35876"/>
                  </a:cubicBezTo>
                  <a:cubicBezTo>
                    <a:pt x="45517" y="37113"/>
                    <a:pt x="44926" y="38350"/>
                    <a:pt x="43743" y="38350"/>
                  </a:cubicBezTo>
                  <a:cubicBezTo>
                    <a:pt x="43152" y="38350"/>
                    <a:pt x="41379" y="38350"/>
                    <a:pt x="40788" y="38350"/>
                  </a:cubicBezTo>
                  <a:cubicBezTo>
                    <a:pt x="39605" y="39587"/>
                    <a:pt x="40197" y="40824"/>
                    <a:pt x="39014" y="39587"/>
                  </a:cubicBezTo>
                  <a:cubicBezTo>
                    <a:pt x="37832" y="38350"/>
                    <a:pt x="36650" y="35876"/>
                    <a:pt x="35467" y="35876"/>
                  </a:cubicBezTo>
                  <a:cubicBezTo>
                    <a:pt x="34876" y="34639"/>
                    <a:pt x="33694" y="37113"/>
                    <a:pt x="33103" y="37113"/>
                  </a:cubicBezTo>
                  <a:cubicBezTo>
                    <a:pt x="31921" y="35876"/>
                    <a:pt x="31330" y="35876"/>
                    <a:pt x="30147" y="37113"/>
                  </a:cubicBezTo>
                  <a:cubicBezTo>
                    <a:pt x="29556" y="38350"/>
                    <a:pt x="28965" y="40824"/>
                    <a:pt x="28374" y="39587"/>
                  </a:cubicBezTo>
                  <a:cubicBezTo>
                    <a:pt x="27783" y="39587"/>
                    <a:pt x="26009" y="35876"/>
                    <a:pt x="25418" y="37113"/>
                  </a:cubicBezTo>
                  <a:cubicBezTo>
                    <a:pt x="24827" y="37113"/>
                    <a:pt x="24827" y="40824"/>
                    <a:pt x="24236" y="38350"/>
                  </a:cubicBezTo>
                  <a:cubicBezTo>
                    <a:pt x="23645" y="35876"/>
                    <a:pt x="23054" y="34639"/>
                    <a:pt x="21871" y="33402"/>
                  </a:cubicBezTo>
                  <a:cubicBezTo>
                    <a:pt x="20689" y="32164"/>
                    <a:pt x="19507" y="32164"/>
                    <a:pt x="18916" y="30927"/>
                  </a:cubicBezTo>
                  <a:cubicBezTo>
                    <a:pt x="17142" y="29690"/>
                    <a:pt x="17142" y="32164"/>
                    <a:pt x="15960" y="32164"/>
                  </a:cubicBezTo>
                  <a:cubicBezTo>
                    <a:pt x="14778" y="33402"/>
                    <a:pt x="14187" y="29690"/>
                    <a:pt x="13004" y="30927"/>
                  </a:cubicBezTo>
                  <a:cubicBezTo>
                    <a:pt x="12413" y="32164"/>
                    <a:pt x="12413" y="33402"/>
                    <a:pt x="11822" y="33402"/>
                  </a:cubicBezTo>
                  <a:cubicBezTo>
                    <a:pt x="11231" y="34639"/>
                    <a:pt x="10049" y="34639"/>
                    <a:pt x="9458" y="34639"/>
                  </a:cubicBezTo>
                  <a:cubicBezTo>
                    <a:pt x="8866" y="35876"/>
                    <a:pt x="7684" y="38350"/>
                    <a:pt x="7684" y="39587"/>
                  </a:cubicBezTo>
                  <a:cubicBezTo>
                    <a:pt x="7093" y="40824"/>
                    <a:pt x="8275" y="44536"/>
                    <a:pt x="7093" y="44536"/>
                  </a:cubicBezTo>
                  <a:cubicBezTo>
                    <a:pt x="5911" y="45773"/>
                    <a:pt x="4137" y="38350"/>
                    <a:pt x="3546" y="42061"/>
                  </a:cubicBezTo>
                  <a:cubicBezTo>
                    <a:pt x="2955" y="44536"/>
                    <a:pt x="2364" y="44536"/>
                    <a:pt x="1773" y="47010"/>
                  </a:cubicBezTo>
                  <a:cubicBezTo>
                    <a:pt x="1182" y="49484"/>
                    <a:pt x="3546" y="49484"/>
                    <a:pt x="2364" y="51958"/>
                  </a:cubicBezTo>
                  <a:cubicBezTo>
                    <a:pt x="1773" y="53195"/>
                    <a:pt x="0" y="55670"/>
                    <a:pt x="1182" y="56907"/>
                  </a:cubicBezTo>
                  <a:cubicBezTo>
                    <a:pt x="1773" y="56907"/>
                    <a:pt x="2364" y="58144"/>
                    <a:pt x="2364" y="58144"/>
                  </a:cubicBezTo>
                  <a:cubicBezTo>
                    <a:pt x="2955" y="59381"/>
                    <a:pt x="2364" y="60618"/>
                    <a:pt x="2955" y="61855"/>
                  </a:cubicBezTo>
                  <a:cubicBezTo>
                    <a:pt x="4137" y="63092"/>
                    <a:pt x="5320" y="60618"/>
                    <a:pt x="6502" y="63092"/>
                  </a:cubicBezTo>
                  <a:cubicBezTo>
                    <a:pt x="7093" y="64329"/>
                    <a:pt x="8275" y="68041"/>
                    <a:pt x="8275" y="70515"/>
                  </a:cubicBezTo>
                  <a:cubicBezTo>
                    <a:pt x="7684" y="70515"/>
                    <a:pt x="5911" y="69278"/>
                    <a:pt x="7684" y="71752"/>
                  </a:cubicBezTo>
                  <a:cubicBezTo>
                    <a:pt x="8275" y="72989"/>
                    <a:pt x="8275" y="74226"/>
                    <a:pt x="9458" y="71752"/>
                  </a:cubicBezTo>
                  <a:cubicBezTo>
                    <a:pt x="9458" y="70515"/>
                    <a:pt x="9458" y="70515"/>
                    <a:pt x="10049" y="70515"/>
                  </a:cubicBezTo>
                  <a:cubicBezTo>
                    <a:pt x="13004" y="70515"/>
                    <a:pt x="14187" y="66804"/>
                    <a:pt x="17142" y="69278"/>
                  </a:cubicBezTo>
                  <a:cubicBezTo>
                    <a:pt x="18325" y="70515"/>
                    <a:pt x="19507" y="66804"/>
                    <a:pt x="20098" y="69278"/>
                  </a:cubicBezTo>
                  <a:cubicBezTo>
                    <a:pt x="20689" y="70515"/>
                    <a:pt x="21871" y="75463"/>
                    <a:pt x="21280" y="77938"/>
                  </a:cubicBezTo>
                  <a:cubicBezTo>
                    <a:pt x="20689" y="77938"/>
                    <a:pt x="19507" y="79175"/>
                    <a:pt x="20689" y="79175"/>
                  </a:cubicBezTo>
                  <a:cubicBezTo>
                    <a:pt x="20689" y="80412"/>
                    <a:pt x="20689" y="80412"/>
                    <a:pt x="20689" y="80412"/>
                  </a:cubicBezTo>
                  <a:cubicBezTo>
                    <a:pt x="20098" y="81649"/>
                    <a:pt x="19507" y="81649"/>
                    <a:pt x="19507" y="81649"/>
                  </a:cubicBezTo>
                  <a:cubicBezTo>
                    <a:pt x="17733" y="81649"/>
                    <a:pt x="13004" y="79175"/>
                    <a:pt x="14187" y="85360"/>
                  </a:cubicBezTo>
                  <a:cubicBezTo>
                    <a:pt x="14778" y="87835"/>
                    <a:pt x="14187" y="87835"/>
                    <a:pt x="13004" y="86597"/>
                  </a:cubicBezTo>
                  <a:cubicBezTo>
                    <a:pt x="11822" y="85360"/>
                    <a:pt x="12413" y="87835"/>
                    <a:pt x="13004" y="89072"/>
                  </a:cubicBezTo>
                  <a:cubicBezTo>
                    <a:pt x="14187" y="89072"/>
                    <a:pt x="14187" y="92783"/>
                    <a:pt x="14778" y="94020"/>
                  </a:cubicBezTo>
                  <a:cubicBezTo>
                    <a:pt x="15960" y="95257"/>
                    <a:pt x="14187" y="97731"/>
                    <a:pt x="15960" y="97731"/>
                  </a:cubicBezTo>
                  <a:cubicBezTo>
                    <a:pt x="16551" y="97731"/>
                    <a:pt x="17733" y="100206"/>
                    <a:pt x="18325" y="101443"/>
                  </a:cubicBezTo>
                  <a:cubicBezTo>
                    <a:pt x="20098" y="101443"/>
                    <a:pt x="18325" y="105154"/>
                    <a:pt x="18325" y="107628"/>
                  </a:cubicBezTo>
                  <a:cubicBezTo>
                    <a:pt x="20098" y="105154"/>
                    <a:pt x="22463" y="101443"/>
                    <a:pt x="24827" y="105154"/>
                  </a:cubicBezTo>
                  <a:cubicBezTo>
                    <a:pt x="26009" y="107628"/>
                    <a:pt x="26600" y="111340"/>
                    <a:pt x="28374" y="111340"/>
                  </a:cubicBezTo>
                  <a:cubicBezTo>
                    <a:pt x="29556" y="111340"/>
                    <a:pt x="28965" y="108865"/>
                    <a:pt x="28965" y="107628"/>
                  </a:cubicBezTo>
                  <a:cubicBezTo>
                    <a:pt x="28965" y="103917"/>
                    <a:pt x="28965" y="100206"/>
                    <a:pt x="28965" y="96494"/>
                  </a:cubicBezTo>
                  <a:cubicBezTo>
                    <a:pt x="28965" y="94020"/>
                    <a:pt x="28374" y="84123"/>
                    <a:pt x="29556" y="84123"/>
                  </a:cubicBezTo>
                  <a:cubicBezTo>
                    <a:pt x="30738" y="82886"/>
                    <a:pt x="32512" y="81649"/>
                    <a:pt x="33694" y="80412"/>
                  </a:cubicBezTo>
                  <a:cubicBezTo>
                    <a:pt x="34876" y="80412"/>
                    <a:pt x="36059" y="79175"/>
                    <a:pt x="36650" y="79175"/>
                  </a:cubicBezTo>
                  <a:cubicBezTo>
                    <a:pt x="37241" y="77938"/>
                    <a:pt x="36650" y="75463"/>
                    <a:pt x="37832" y="76701"/>
                  </a:cubicBezTo>
                  <a:cubicBezTo>
                    <a:pt x="38423" y="76701"/>
                    <a:pt x="40197" y="79175"/>
                    <a:pt x="40197" y="76701"/>
                  </a:cubicBezTo>
                  <a:cubicBezTo>
                    <a:pt x="40197" y="75463"/>
                    <a:pt x="41379" y="74226"/>
                    <a:pt x="41970" y="76701"/>
                  </a:cubicBezTo>
                  <a:cubicBezTo>
                    <a:pt x="42561" y="77938"/>
                    <a:pt x="41970" y="79175"/>
                    <a:pt x="42561" y="81649"/>
                  </a:cubicBezTo>
                  <a:cubicBezTo>
                    <a:pt x="42561" y="82886"/>
                    <a:pt x="43152" y="85360"/>
                    <a:pt x="42561" y="86597"/>
                  </a:cubicBezTo>
                  <a:cubicBezTo>
                    <a:pt x="43152" y="87835"/>
                    <a:pt x="43743" y="87835"/>
                    <a:pt x="44334" y="89072"/>
                  </a:cubicBezTo>
                  <a:cubicBezTo>
                    <a:pt x="46108" y="92783"/>
                    <a:pt x="47290" y="95257"/>
                    <a:pt x="49655" y="94020"/>
                  </a:cubicBezTo>
                  <a:cubicBezTo>
                    <a:pt x="50837" y="94020"/>
                    <a:pt x="52019" y="95257"/>
                    <a:pt x="53201" y="95257"/>
                  </a:cubicBezTo>
                  <a:cubicBezTo>
                    <a:pt x="54384" y="95257"/>
                    <a:pt x="54975" y="92783"/>
                    <a:pt x="56157" y="92783"/>
                  </a:cubicBezTo>
                  <a:cubicBezTo>
                    <a:pt x="57339" y="94020"/>
                    <a:pt x="58522" y="97731"/>
                    <a:pt x="59113" y="100206"/>
                  </a:cubicBezTo>
                  <a:cubicBezTo>
                    <a:pt x="59704" y="101443"/>
                    <a:pt x="59113" y="102680"/>
                    <a:pt x="59113" y="105154"/>
                  </a:cubicBezTo>
                  <a:cubicBezTo>
                    <a:pt x="59113" y="107628"/>
                    <a:pt x="60886" y="108865"/>
                    <a:pt x="60886" y="111340"/>
                  </a:cubicBezTo>
                  <a:cubicBezTo>
                    <a:pt x="60886" y="112577"/>
                    <a:pt x="62660" y="112577"/>
                    <a:pt x="63251" y="112577"/>
                  </a:cubicBezTo>
                  <a:cubicBezTo>
                    <a:pt x="64433" y="112577"/>
                    <a:pt x="64433" y="112577"/>
                    <a:pt x="65024" y="115051"/>
                  </a:cubicBezTo>
                  <a:cubicBezTo>
                    <a:pt x="66206" y="120000"/>
                    <a:pt x="67389" y="113814"/>
                    <a:pt x="68571" y="111340"/>
                  </a:cubicBezTo>
                  <a:cubicBezTo>
                    <a:pt x="69162" y="107628"/>
                    <a:pt x="71527" y="107628"/>
                    <a:pt x="72709" y="105154"/>
                  </a:cubicBezTo>
                  <a:cubicBezTo>
                    <a:pt x="73891" y="105154"/>
                    <a:pt x="73891" y="105154"/>
                    <a:pt x="74482" y="103917"/>
                  </a:cubicBezTo>
                  <a:cubicBezTo>
                    <a:pt x="75073" y="100206"/>
                    <a:pt x="75665" y="101443"/>
                    <a:pt x="76847" y="101443"/>
                  </a:cubicBezTo>
                  <a:cubicBezTo>
                    <a:pt x="78029" y="101443"/>
                    <a:pt x="80394" y="105154"/>
                    <a:pt x="80985" y="102680"/>
                  </a:cubicBezTo>
                  <a:cubicBezTo>
                    <a:pt x="80985" y="100206"/>
                    <a:pt x="80985" y="98969"/>
                    <a:pt x="82167" y="97731"/>
                  </a:cubicBezTo>
                  <a:cubicBezTo>
                    <a:pt x="83349" y="96494"/>
                    <a:pt x="84532" y="98969"/>
                    <a:pt x="85714" y="98969"/>
                  </a:cubicBezTo>
                  <a:cubicBezTo>
                    <a:pt x="86896" y="100206"/>
                    <a:pt x="89261" y="100206"/>
                    <a:pt x="90443" y="100206"/>
                  </a:cubicBezTo>
                  <a:cubicBezTo>
                    <a:pt x="93990" y="100206"/>
                    <a:pt x="96945" y="102680"/>
                    <a:pt x="100492" y="103917"/>
                  </a:cubicBezTo>
                  <a:cubicBezTo>
                    <a:pt x="99901" y="101443"/>
                    <a:pt x="101083" y="100206"/>
                    <a:pt x="102266" y="97731"/>
                  </a:cubicBezTo>
                  <a:cubicBezTo>
                    <a:pt x="102857" y="96494"/>
                    <a:pt x="102266" y="96494"/>
                    <a:pt x="101674" y="94020"/>
                  </a:cubicBezTo>
                  <a:cubicBezTo>
                    <a:pt x="101083" y="92783"/>
                    <a:pt x="101083" y="90309"/>
                    <a:pt x="101083" y="87835"/>
                  </a:cubicBezTo>
                  <a:cubicBezTo>
                    <a:pt x="100492" y="87835"/>
                    <a:pt x="100492" y="82886"/>
                    <a:pt x="99901" y="84123"/>
                  </a:cubicBezTo>
                  <a:cubicBezTo>
                    <a:pt x="100492" y="82886"/>
                    <a:pt x="102266" y="82886"/>
                    <a:pt x="103448" y="81649"/>
                  </a:cubicBezTo>
                  <a:cubicBezTo>
                    <a:pt x="105221" y="81649"/>
                    <a:pt x="106403" y="84123"/>
                    <a:pt x="107586" y="81649"/>
                  </a:cubicBezTo>
                  <a:cubicBezTo>
                    <a:pt x="108177" y="81649"/>
                    <a:pt x="106995" y="80412"/>
                    <a:pt x="106995" y="79175"/>
                  </a:cubicBezTo>
                  <a:cubicBezTo>
                    <a:pt x="106403" y="77938"/>
                    <a:pt x="106995" y="75463"/>
                    <a:pt x="107586" y="74226"/>
                  </a:cubicBezTo>
                  <a:cubicBezTo>
                    <a:pt x="108177" y="72989"/>
                    <a:pt x="108768" y="65567"/>
                    <a:pt x="109359" y="66804"/>
                  </a:cubicBezTo>
                  <a:cubicBezTo>
                    <a:pt x="110541" y="68041"/>
                    <a:pt x="111133" y="69278"/>
                    <a:pt x="112315" y="69278"/>
                  </a:cubicBezTo>
                  <a:cubicBezTo>
                    <a:pt x="112906" y="68041"/>
                    <a:pt x="113497" y="70515"/>
                    <a:pt x="114088" y="69278"/>
                  </a:cubicBezTo>
                  <a:cubicBezTo>
                    <a:pt x="114679" y="69278"/>
                    <a:pt x="115862" y="68041"/>
                    <a:pt x="116453" y="66804"/>
                  </a:cubicBezTo>
                  <a:cubicBezTo>
                    <a:pt x="117044" y="65567"/>
                    <a:pt x="115862" y="63092"/>
                    <a:pt x="115862" y="60618"/>
                  </a:cubicBezTo>
                  <a:cubicBezTo>
                    <a:pt x="116453" y="56907"/>
                    <a:pt x="118226" y="58144"/>
                    <a:pt x="119408" y="54432"/>
                  </a:cubicBezTo>
                  <a:cubicBezTo>
                    <a:pt x="119408" y="53195"/>
                    <a:pt x="119408" y="53195"/>
                    <a:pt x="120000" y="51958"/>
                  </a:cubicBezTo>
                  <a:cubicBezTo>
                    <a:pt x="120000" y="50721"/>
                    <a:pt x="119408" y="49484"/>
                    <a:pt x="118817" y="48247"/>
                  </a:cubicBezTo>
                  <a:cubicBezTo>
                    <a:pt x="118817" y="47010"/>
                    <a:pt x="119408" y="48247"/>
                    <a:pt x="118817" y="48247"/>
                  </a:cubicBezTo>
                  <a:close/>
                  <a:moveTo>
                    <a:pt x="87487" y="71752"/>
                  </a:moveTo>
                  <a:cubicBezTo>
                    <a:pt x="86305" y="71752"/>
                    <a:pt x="84532" y="75463"/>
                    <a:pt x="83940" y="76701"/>
                  </a:cubicBezTo>
                  <a:cubicBezTo>
                    <a:pt x="83349" y="76701"/>
                    <a:pt x="82758" y="79175"/>
                    <a:pt x="82758" y="80412"/>
                  </a:cubicBezTo>
                  <a:cubicBezTo>
                    <a:pt x="82758" y="81649"/>
                    <a:pt x="83349" y="82886"/>
                    <a:pt x="83349" y="82886"/>
                  </a:cubicBezTo>
                  <a:cubicBezTo>
                    <a:pt x="82758" y="84123"/>
                    <a:pt x="81576" y="79175"/>
                    <a:pt x="81576" y="77938"/>
                  </a:cubicBezTo>
                  <a:cubicBezTo>
                    <a:pt x="81576" y="75463"/>
                    <a:pt x="82167" y="74226"/>
                    <a:pt x="83349" y="72989"/>
                  </a:cubicBezTo>
                  <a:cubicBezTo>
                    <a:pt x="84532" y="71752"/>
                    <a:pt x="85714" y="70515"/>
                    <a:pt x="86896" y="70515"/>
                  </a:cubicBezTo>
                  <a:cubicBezTo>
                    <a:pt x="86896" y="70515"/>
                    <a:pt x="89852" y="71752"/>
                    <a:pt x="89852" y="71752"/>
                  </a:cubicBezTo>
                  <a:cubicBezTo>
                    <a:pt x="89261" y="72989"/>
                    <a:pt x="87487" y="71752"/>
                    <a:pt x="87487" y="71752"/>
                  </a:cubicBezTo>
                  <a:cubicBezTo>
                    <a:pt x="86305" y="71752"/>
                    <a:pt x="88078" y="71752"/>
                    <a:pt x="87487" y="71752"/>
                  </a:cubicBezTo>
                  <a:close/>
                  <a:moveTo>
                    <a:pt x="97536" y="72989"/>
                  </a:moveTo>
                  <a:cubicBezTo>
                    <a:pt x="96945" y="75463"/>
                    <a:pt x="92807" y="74226"/>
                    <a:pt x="92216" y="71752"/>
                  </a:cubicBezTo>
                  <a:cubicBezTo>
                    <a:pt x="92216" y="71752"/>
                    <a:pt x="94581" y="71752"/>
                    <a:pt x="94581" y="71752"/>
                  </a:cubicBezTo>
                  <a:cubicBezTo>
                    <a:pt x="95763" y="71752"/>
                    <a:pt x="96354" y="71752"/>
                    <a:pt x="97536" y="70515"/>
                  </a:cubicBezTo>
                  <a:cubicBezTo>
                    <a:pt x="97536" y="70515"/>
                    <a:pt x="97536" y="72989"/>
                    <a:pt x="97536" y="72989"/>
                  </a:cubicBezTo>
                  <a:cubicBezTo>
                    <a:pt x="96945" y="74226"/>
                    <a:pt x="97536" y="71752"/>
                    <a:pt x="97536" y="7298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1" name="Google Shape;788;gb0755e36db_0_0">
              <a:extLst>
                <a:ext uri="{FF2B5EF4-FFF2-40B4-BE49-F238E27FC236}">
                  <a16:creationId xmlns:a16="http://schemas.microsoft.com/office/drawing/2014/main" id="{F7B6A821-0F2F-F041-AB1F-39182D6AEDB7}"/>
                </a:ext>
              </a:extLst>
            </p:cNvPr>
            <p:cNvSpPr/>
            <p:nvPr/>
          </p:nvSpPr>
          <p:spPr>
            <a:xfrm>
              <a:off x="14655355" y="7774748"/>
              <a:ext cx="1181100" cy="1259100"/>
            </a:xfrm>
            <a:custGeom>
              <a:avLst/>
              <a:gdLst/>
              <a:ahLst/>
              <a:cxnLst/>
              <a:rect l="l" t="t" r="r" b="b"/>
              <a:pathLst>
                <a:path w="120000" h="120000" extrusionOk="0">
                  <a:moveTo>
                    <a:pt x="100285" y="61208"/>
                  </a:moveTo>
                  <a:cubicBezTo>
                    <a:pt x="103714" y="62013"/>
                    <a:pt x="102000" y="58791"/>
                    <a:pt x="102857" y="57181"/>
                  </a:cubicBezTo>
                  <a:cubicBezTo>
                    <a:pt x="102857" y="55570"/>
                    <a:pt x="103714" y="53959"/>
                    <a:pt x="103714" y="53154"/>
                  </a:cubicBezTo>
                  <a:cubicBezTo>
                    <a:pt x="104571" y="52348"/>
                    <a:pt x="106285" y="53959"/>
                    <a:pt x="107142" y="52348"/>
                  </a:cubicBezTo>
                  <a:cubicBezTo>
                    <a:pt x="108000" y="50738"/>
                    <a:pt x="108000" y="49127"/>
                    <a:pt x="108000" y="47516"/>
                  </a:cubicBezTo>
                  <a:cubicBezTo>
                    <a:pt x="108857" y="45906"/>
                    <a:pt x="110571" y="45100"/>
                    <a:pt x="110571" y="43489"/>
                  </a:cubicBezTo>
                  <a:cubicBezTo>
                    <a:pt x="110571" y="41879"/>
                    <a:pt x="113142" y="40268"/>
                    <a:pt x="114000" y="39463"/>
                  </a:cubicBezTo>
                  <a:cubicBezTo>
                    <a:pt x="116571" y="37046"/>
                    <a:pt x="115714" y="39463"/>
                    <a:pt x="117428" y="40268"/>
                  </a:cubicBezTo>
                  <a:cubicBezTo>
                    <a:pt x="117428" y="40268"/>
                    <a:pt x="117428" y="37046"/>
                    <a:pt x="117428" y="37046"/>
                  </a:cubicBezTo>
                  <a:cubicBezTo>
                    <a:pt x="117428" y="36241"/>
                    <a:pt x="120000" y="36241"/>
                    <a:pt x="118285" y="34630"/>
                  </a:cubicBezTo>
                  <a:cubicBezTo>
                    <a:pt x="117428" y="34630"/>
                    <a:pt x="115714" y="34630"/>
                    <a:pt x="114857" y="34630"/>
                  </a:cubicBezTo>
                  <a:cubicBezTo>
                    <a:pt x="114857" y="33825"/>
                    <a:pt x="115714" y="33020"/>
                    <a:pt x="115714" y="33020"/>
                  </a:cubicBezTo>
                  <a:cubicBezTo>
                    <a:pt x="116571" y="32214"/>
                    <a:pt x="115714" y="31409"/>
                    <a:pt x="114857" y="30604"/>
                  </a:cubicBezTo>
                  <a:cubicBezTo>
                    <a:pt x="114000" y="29798"/>
                    <a:pt x="114000" y="29798"/>
                    <a:pt x="113142" y="30604"/>
                  </a:cubicBezTo>
                  <a:cubicBezTo>
                    <a:pt x="111428" y="31409"/>
                    <a:pt x="110571" y="30604"/>
                    <a:pt x="108857" y="29798"/>
                  </a:cubicBezTo>
                  <a:cubicBezTo>
                    <a:pt x="108000" y="29798"/>
                    <a:pt x="106285" y="31409"/>
                    <a:pt x="106285" y="32214"/>
                  </a:cubicBezTo>
                  <a:cubicBezTo>
                    <a:pt x="105428" y="33020"/>
                    <a:pt x="104571" y="32214"/>
                    <a:pt x="103714" y="33020"/>
                  </a:cubicBezTo>
                  <a:cubicBezTo>
                    <a:pt x="102857" y="33020"/>
                    <a:pt x="102000" y="33825"/>
                    <a:pt x="102000" y="34630"/>
                  </a:cubicBezTo>
                  <a:cubicBezTo>
                    <a:pt x="100285" y="36241"/>
                    <a:pt x="99428" y="37046"/>
                    <a:pt x="97714" y="36241"/>
                  </a:cubicBezTo>
                  <a:cubicBezTo>
                    <a:pt x="96857" y="37046"/>
                    <a:pt x="97714" y="38657"/>
                    <a:pt x="98571" y="39463"/>
                  </a:cubicBezTo>
                  <a:cubicBezTo>
                    <a:pt x="100285" y="42684"/>
                    <a:pt x="92571" y="40268"/>
                    <a:pt x="90857" y="41073"/>
                  </a:cubicBezTo>
                  <a:cubicBezTo>
                    <a:pt x="90000" y="41879"/>
                    <a:pt x="87428" y="41073"/>
                    <a:pt x="86571" y="40268"/>
                  </a:cubicBezTo>
                  <a:cubicBezTo>
                    <a:pt x="85714" y="39463"/>
                    <a:pt x="86571" y="37852"/>
                    <a:pt x="86571" y="37852"/>
                  </a:cubicBezTo>
                  <a:cubicBezTo>
                    <a:pt x="86571" y="37852"/>
                    <a:pt x="86571" y="35436"/>
                    <a:pt x="85714" y="36241"/>
                  </a:cubicBezTo>
                  <a:cubicBezTo>
                    <a:pt x="84000" y="36241"/>
                    <a:pt x="82285" y="36241"/>
                    <a:pt x="82285" y="38657"/>
                  </a:cubicBezTo>
                  <a:cubicBezTo>
                    <a:pt x="83142" y="39463"/>
                    <a:pt x="84000" y="41879"/>
                    <a:pt x="83142" y="41879"/>
                  </a:cubicBezTo>
                  <a:cubicBezTo>
                    <a:pt x="81428" y="41879"/>
                    <a:pt x="80571" y="43489"/>
                    <a:pt x="78857" y="41879"/>
                  </a:cubicBezTo>
                  <a:cubicBezTo>
                    <a:pt x="78000" y="40268"/>
                    <a:pt x="77142" y="42684"/>
                    <a:pt x="76285" y="41879"/>
                  </a:cubicBezTo>
                  <a:cubicBezTo>
                    <a:pt x="73714" y="41073"/>
                    <a:pt x="72857" y="41073"/>
                    <a:pt x="70285" y="40268"/>
                  </a:cubicBezTo>
                  <a:cubicBezTo>
                    <a:pt x="68571" y="39463"/>
                    <a:pt x="67714" y="37852"/>
                    <a:pt x="66000" y="37852"/>
                  </a:cubicBezTo>
                  <a:cubicBezTo>
                    <a:pt x="63428" y="38657"/>
                    <a:pt x="63428" y="37852"/>
                    <a:pt x="61714" y="37046"/>
                  </a:cubicBezTo>
                  <a:cubicBezTo>
                    <a:pt x="60000" y="36241"/>
                    <a:pt x="58285" y="37046"/>
                    <a:pt x="57428" y="36241"/>
                  </a:cubicBezTo>
                  <a:cubicBezTo>
                    <a:pt x="55714" y="34630"/>
                    <a:pt x="54000" y="33825"/>
                    <a:pt x="53142" y="33020"/>
                  </a:cubicBezTo>
                  <a:cubicBezTo>
                    <a:pt x="51428" y="32214"/>
                    <a:pt x="50571" y="32214"/>
                    <a:pt x="51428" y="30604"/>
                  </a:cubicBezTo>
                  <a:cubicBezTo>
                    <a:pt x="52285" y="29798"/>
                    <a:pt x="51428" y="28187"/>
                    <a:pt x="53142" y="27382"/>
                  </a:cubicBezTo>
                  <a:cubicBezTo>
                    <a:pt x="54857" y="26577"/>
                    <a:pt x="55714" y="27382"/>
                    <a:pt x="54000" y="25771"/>
                  </a:cubicBezTo>
                  <a:cubicBezTo>
                    <a:pt x="52285" y="24966"/>
                    <a:pt x="50571" y="23355"/>
                    <a:pt x="48857" y="22550"/>
                  </a:cubicBezTo>
                  <a:cubicBezTo>
                    <a:pt x="48000" y="22550"/>
                    <a:pt x="47142" y="20939"/>
                    <a:pt x="45428" y="20939"/>
                  </a:cubicBezTo>
                  <a:cubicBezTo>
                    <a:pt x="45428" y="20939"/>
                    <a:pt x="45428" y="18523"/>
                    <a:pt x="44571" y="17718"/>
                  </a:cubicBezTo>
                  <a:cubicBezTo>
                    <a:pt x="40285" y="13691"/>
                    <a:pt x="48857" y="18523"/>
                    <a:pt x="48857" y="15302"/>
                  </a:cubicBezTo>
                  <a:cubicBezTo>
                    <a:pt x="48857" y="13691"/>
                    <a:pt x="48000" y="13691"/>
                    <a:pt x="46285" y="12080"/>
                  </a:cubicBezTo>
                  <a:cubicBezTo>
                    <a:pt x="45428" y="11275"/>
                    <a:pt x="45428" y="10469"/>
                    <a:pt x="47142" y="9664"/>
                  </a:cubicBezTo>
                  <a:cubicBezTo>
                    <a:pt x="48857" y="9664"/>
                    <a:pt x="48000" y="7248"/>
                    <a:pt x="49714" y="6442"/>
                  </a:cubicBezTo>
                  <a:cubicBezTo>
                    <a:pt x="50571" y="5637"/>
                    <a:pt x="52285" y="4832"/>
                    <a:pt x="51428" y="3221"/>
                  </a:cubicBezTo>
                  <a:cubicBezTo>
                    <a:pt x="49714" y="805"/>
                    <a:pt x="45428" y="0"/>
                    <a:pt x="42857" y="1610"/>
                  </a:cubicBezTo>
                  <a:cubicBezTo>
                    <a:pt x="42000" y="2416"/>
                    <a:pt x="42000" y="2416"/>
                    <a:pt x="40285" y="3221"/>
                  </a:cubicBezTo>
                  <a:cubicBezTo>
                    <a:pt x="39428" y="3221"/>
                    <a:pt x="39428" y="4832"/>
                    <a:pt x="38571" y="5637"/>
                  </a:cubicBezTo>
                  <a:cubicBezTo>
                    <a:pt x="36857" y="6442"/>
                    <a:pt x="35142" y="5637"/>
                    <a:pt x="34285" y="6442"/>
                  </a:cubicBezTo>
                  <a:cubicBezTo>
                    <a:pt x="33428" y="7248"/>
                    <a:pt x="31714" y="7248"/>
                    <a:pt x="30000" y="6442"/>
                  </a:cubicBezTo>
                  <a:cubicBezTo>
                    <a:pt x="28285" y="6442"/>
                    <a:pt x="27428" y="5637"/>
                    <a:pt x="25714" y="6442"/>
                  </a:cubicBezTo>
                  <a:cubicBezTo>
                    <a:pt x="24000" y="6442"/>
                    <a:pt x="24857" y="8859"/>
                    <a:pt x="25714" y="9664"/>
                  </a:cubicBezTo>
                  <a:cubicBezTo>
                    <a:pt x="25714" y="11275"/>
                    <a:pt x="25714" y="12885"/>
                    <a:pt x="25714" y="13691"/>
                  </a:cubicBezTo>
                  <a:cubicBezTo>
                    <a:pt x="26571" y="15302"/>
                    <a:pt x="28285" y="15302"/>
                    <a:pt x="30000" y="16107"/>
                  </a:cubicBezTo>
                  <a:cubicBezTo>
                    <a:pt x="30857" y="17718"/>
                    <a:pt x="29142" y="17718"/>
                    <a:pt x="28285" y="17718"/>
                  </a:cubicBezTo>
                  <a:cubicBezTo>
                    <a:pt x="27428" y="19328"/>
                    <a:pt x="28285" y="20939"/>
                    <a:pt x="28285" y="22550"/>
                  </a:cubicBezTo>
                  <a:cubicBezTo>
                    <a:pt x="28285" y="23355"/>
                    <a:pt x="26571" y="23355"/>
                    <a:pt x="26571" y="23355"/>
                  </a:cubicBezTo>
                  <a:cubicBezTo>
                    <a:pt x="24857" y="24161"/>
                    <a:pt x="26571" y="26577"/>
                    <a:pt x="24857" y="26577"/>
                  </a:cubicBezTo>
                  <a:cubicBezTo>
                    <a:pt x="23142" y="27382"/>
                    <a:pt x="22285" y="28187"/>
                    <a:pt x="22285" y="28993"/>
                  </a:cubicBezTo>
                  <a:cubicBezTo>
                    <a:pt x="21428" y="30604"/>
                    <a:pt x="20571" y="30604"/>
                    <a:pt x="18857" y="31409"/>
                  </a:cubicBezTo>
                  <a:cubicBezTo>
                    <a:pt x="17142" y="32214"/>
                    <a:pt x="17142" y="34630"/>
                    <a:pt x="16285" y="35436"/>
                  </a:cubicBezTo>
                  <a:cubicBezTo>
                    <a:pt x="15428" y="37046"/>
                    <a:pt x="13714" y="36241"/>
                    <a:pt x="12857" y="37852"/>
                  </a:cubicBezTo>
                  <a:cubicBezTo>
                    <a:pt x="11142" y="38657"/>
                    <a:pt x="10285" y="35436"/>
                    <a:pt x="9428" y="37046"/>
                  </a:cubicBezTo>
                  <a:cubicBezTo>
                    <a:pt x="8571" y="37852"/>
                    <a:pt x="5142" y="39463"/>
                    <a:pt x="6000" y="40268"/>
                  </a:cubicBezTo>
                  <a:cubicBezTo>
                    <a:pt x="6000" y="41879"/>
                    <a:pt x="8571" y="41879"/>
                    <a:pt x="8571" y="43489"/>
                  </a:cubicBezTo>
                  <a:cubicBezTo>
                    <a:pt x="7714" y="45906"/>
                    <a:pt x="9428" y="45906"/>
                    <a:pt x="11142" y="46711"/>
                  </a:cubicBezTo>
                  <a:cubicBezTo>
                    <a:pt x="11142" y="48322"/>
                    <a:pt x="12000" y="49932"/>
                    <a:pt x="12000" y="51543"/>
                  </a:cubicBezTo>
                  <a:cubicBezTo>
                    <a:pt x="12000" y="51543"/>
                    <a:pt x="9428" y="51543"/>
                    <a:pt x="8571" y="51543"/>
                  </a:cubicBezTo>
                  <a:cubicBezTo>
                    <a:pt x="7714" y="51543"/>
                    <a:pt x="6857" y="52348"/>
                    <a:pt x="6000" y="52348"/>
                  </a:cubicBezTo>
                  <a:cubicBezTo>
                    <a:pt x="6000" y="52348"/>
                    <a:pt x="5142" y="51543"/>
                    <a:pt x="4285" y="51543"/>
                  </a:cubicBezTo>
                  <a:cubicBezTo>
                    <a:pt x="3428" y="51543"/>
                    <a:pt x="0" y="53154"/>
                    <a:pt x="0" y="53959"/>
                  </a:cubicBezTo>
                  <a:cubicBezTo>
                    <a:pt x="1714" y="55570"/>
                    <a:pt x="2571" y="56375"/>
                    <a:pt x="4285" y="57986"/>
                  </a:cubicBezTo>
                  <a:cubicBezTo>
                    <a:pt x="4285" y="57986"/>
                    <a:pt x="9428" y="57986"/>
                    <a:pt x="9428" y="57986"/>
                  </a:cubicBezTo>
                  <a:cubicBezTo>
                    <a:pt x="9428" y="58791"/>
                    <a:pt x="7714" y="59597"/>
                    <a:pt x="6857" y="59597"/>
                  </a:cubicBezTo>
                  <a:cubicBezTo>
                    <a:pt x="6000" y="60402"/>
                    <a:pt x="3428" y="58791"/>
                    <a:pt x="3428" y="60402"/>
                  </a:cubicBezTo>
                  <a:cubicBezTo>
                    <a:pt x="3428" y="62013"/>
                    <a:pt x="7714" y="64429"/>
                    <a:pt x="9428" y="66040"/>
                  </a:cubicBezTo>
                  <a:cubicBezTo>
                    <a:pt x="10285" y="66845"/>
                    <a:pt x="11142" y="66845"/>
                    <a:pt x="12857" y="66845"/>
                  </a:cubicBezTo>
                  <a:cubicBezTo>
                    <a:pt x="14571" y="66040"/>
                    <a:pt x="17142" y="65234"/>
                    <a:pt x="18000" y="63624"/>
                  </a:cubicBezTo>
                  <a:cubicBezTo>
                    <a:pt x="18000" y="63624"/>
                    <a:pt x="17142" y="62818"/>
                    <a:pt x="16285" y="62818"/>
                  </a:cubicBezTo>
                  <a:cubicBezTo>
                    <a:pt x="16285" y="62013"/>
                    <a:pt x="17142" y="62013"/>
                    <a:pt x="17142" y="62013"/>
                  </a:cubicBezTo>
                  <a:cubicBezTo>
                    <a:pt x="18000" y="61208"/>
                    <a:pt x="17142" y="60402"/>
                    <a:pt x="18000" y="60402"/>
                  </a:cubicBezTo>
                  <a:cubicBezTo>
                    <a:pt x="18000" y="60402"/>
                    <a:pt x="19714" y="60402"/>
                    <a:pt x="19714" y="60402"/>
                  </a:cubicBezTo>
                  <a:cubicBezTo>
                    <a:pt x="19714" y="61208"/>
                    <a:pt x="18000" y="61208"/>
                    <a:pt x="18857" y="62013"/>
                  </a:cubicBezTo>
                  <a:cubicBezTo>
                    <a:pt x="18857" y="62013"/>
                    <a:pt x="19714" y="62013"/>
                    <a:pt x="19714" y="62013"/>
                  </a:cubicBezTo>
                  <a:cubicBezTo>
                    <a:pt x="19714" y="62818"/>
                    <a:pt x="18857" y="62818"/>
                    <a:pt x="18857" y="62818"/>
                  </a:cubicBezTo>
                  <a:cubicBezTo>
                    <a:pt x="18000" y="62818"/>
                    <a:pt x="19714" y="62818"/>
                    <a:pt x="19714" y="62818"/>
                  </a:cubicBezTo>
                  <a:cubicBezTo>
                    <a:pt x="19714" y="63624"/>
                    <a:pt x="18857" y="63624"/>
                    <a:pt x="18857" y="64429"/>
                  </a:cubicBezTo>
                  <a:cubicBezTo>
                    <a:pt x="18000" y="64429"/>
                    <a:pt x="19714" y="65234"/>
                    <a:pt x="20571" y="66040"/>
                  </a:cubicBezTo>
                  <a:cubicBezTo>
                    <a:pt x="21428" y="66845"/>
                    <a:pt x="19714" y="68456"/>
                    <a:pt x="18857" y="70067"/>
                  </a:cubicBezTo>
                  <a:cubicBezTo>
                    <a:pt x="18857" y="70872"/>
                    <a:pt x="19714" y="71677"/>
                    <a:pt x="20571" y="72483"/>
                  </a:cubicBezTo>
                  <a:cubicBezTo>
                    <a:pt x="20571" y="74093"/>
                    <a:pt x="20571" y="74899"/>
                    <a:pt x="20571" y="76510"/>
                  </a:cubicBezTo>
                  <a:cubicBezTo>
                    <a:pt x="20571" y="78120"/>
                    <a:pt x="19714" y="80536"/>
                    <a:pt x="19714" y="81342"/>
                  </a:cubicBezTo>
                  <a:cubicBezTo>
                    <a:pt x="19714" y="81342"/>
                    <a:pt x="20571" y="79731"/>
                    <a:pt x="20571" y="79731"/>
                  </a:cubicBezTo>
                  <a:cubicBezTo>
                    <a:pt x="21428" y="80536"/>
                    <a:pt x="22285" y="85369"/>
                    <a:pt x="22285" y="86174"/>
                  </a:cubicBezTo>
                  <a:cubicBezTo>
                    <a:pt x="23142" y="87785"/>
                    <a:pt x="24857" y="90201"/>
                    <a:pt x="25714" y="92617"/>
                  </a:cubicBezTo>
                  <a:cubicBezTo>
                    <a:pt x="26571" y="95033"/>
                    <a:pt x="26571" y="97449"/>
                    <a:pt x="27428" y="99865"/>
                  </a:cubicBezTo>
                  <a:cubicBezTo>
                    <a:pt x="29142" y="103087"/>
                    <a:pt x="31714" y="105503"/>
                    <a:pt x="33428" y="107919"/>
                  </a:cubicBezTo>
                  <a:cubicBezTo>
                    <a:pt x="34285" y="110335"/>
                    <a:pt x="34285" y="112751"/>
                    <a:pt x="35142" y="115167"/>
                  </a:cubicBezTo>
                  <a:cubicBezTo>
                    <a:pt x="36857" y="117583"/>
                    <a:pt x="38571" y="120000"/>
                    <a:pt x="41142" y="117583"/>
                  </a:cubicBezTo>
                  <a:cubicBezTo>
                    <a:pt x="42857" y="116778"/>
                    <a:pt x="42857" y="115973"/>
                    <a:pt x="42857" y="115167"/>
                  </a:cubicBezTo>
                  <a:cubicBezTo>
                    <a:pt x="42857" y="113557"/>
                    <a:pt x="44571" y="112751"/>
                    <a:pt x="45428" y="111946"/>
                  </a:cubicBezTo>
                  <a:cubicBezTo>
                    <a:pt x="46285" y="111140"/>
                    <a:pt x="48000" y="111140"/>
                    <a:pt x="48857" y="110335"/>
                  </a:cubicBezTo>
                  <a:cubicBezTo>
                    <a:pt x="49714" y="109530"/>
                    <a:pt x="48857" y="107114"/>
                    <a:pt x="48857" y="106308"/>
                  </a:cubicBezTo>
                  <a:cubicBezTo>
                    <a:pt x="48000" y="103087"/>
                    <a:pt x="52285" y="100671"/>
                    <a:pt x="51428" y="98255"/>
                  </a:cubicBezTo>
                  <a:cubicBezTo>
                    <a:pt x="50571" y="95838"/>
                    <a:pt x="49714" y="93422"/>
                    <a:pt x="49714" y="91006"/>
                  </a:cubicBezTo>
                  <a:cubicBezTo>
                    <a:pt x="49714" y="87785"/>
                    <a:pt x="53142" y="86979"/>
                    <a:pt x="55714" y="86174"/>
                  </a:cubicBezTo>
                  <a:cubicBezTo>
                    <a:pt x="56571" y="85369"/>
                    <a:pt x="59142" y="85369"/>
                    <a:pt x="59142" y="84563"/>
                  </a:cubicBezTo>
                  <a:cubicBezTo>
                    <a:pt x="60000" y="82953"/>
                    <a:pt x="60857" y="82147"/>
                    <a:pt x="61714" y="81342"/>
                  </a:cubicBezTo>
                  <a:cubicBezTo>
                    <a:pt x="64285" y="78926"/>
                    <a:pt x="66857" y="76510"/>
                    <a:pt x="69428" y="74899"/>
                  </a:cubicBezTo>
                  <a:cubicBezTo>
                    <a:pt x="70285" y="74093"/>
                    <a:pt x="71142" y="72483"/>
                    <a:pt x="72000" y="71677"/>
                  </a:cubicBezTo>
                  <a:cubicBezTo>
                    <a:pt x="72857" y="70872"/>
                    <a:pt x="74571" y="70872"/>
                    <a:pt x="75428" y="70067"/>
                  </a:cubicBezTo>
                  <a:cubicBezTo>
                    <a:pt x="76285" y="69261"/>
                    <a:pt x="77142" y="68456"/>
                    <a:pt x="78000" y="67651"/>
                  </a:cubicBezTo>
                  <a:cubicBezTo>
                    <a:pt x="78857" y="66845"/>
                    <a:pt x="77142" y="66040"/>
                    <a:pt x="77142" y="65234"/>
                  </a:cubicBezTo>
                  <a:cubicBezTo>
                    <a:pt x="78000" y="63624"/>
                    <a:pt x="80571" y="63624"/>
                    <a:pt x="81428" y="62818"/>
                  </a:cubicBezTo>
                  <a:cubicBezTo>
                    <a:pt x="82285" y="62818"/>
                    <a:pt x="84000" y="60402"/>
                    <a:pt x="84000" y="59597"/>
                  </a:cubicBezTo>
                  <a:cubicBezTo>
                    <a:pt x="84000" y="61208"/>
                    <a:pt x="82285" y="61208"/>
                    <a:pt x="83142" y="62818"/>
                  </a:cubicBezTo>
                  <a:cubicBezTo>
                    <a:pt x="84857" y="63624"/>
                    <a:pt x="85714" y="61208"/>
                    <a:pt x="85714" y="61208"/>
                  </a:cubicBezTo>
                  <a:cubicBezTo>
                    <a:pt x="86571" y="62013"/>
                    <a:pt x="85714" y="62818"/>
                    <a:pt x="86571" y="62818"/>
                  </a:cubicBezTo>
                  <a:cubicBezTo>
                    <a:pt x="87428" y="60402"/>
                    <a:pt x="86571" y="57986"/>
                    <a:pt x="84857" y="55570"/>
                  </a:cubicBezTo>
                  <a:cubicBezTo>
                    <a:pt x="84000" y="53959"/>
                    <a:pt x="82285" y="52348"/>
                    <a:pt x="83142" y="49932"/>
                  </a:cubicBezTo>
                  <a:cubicBezTo>
                    <a:pt x="84000" y="47516"/>
                    <a:pt x="88285" y="49127"/>
                    <a:pt x="85714" y="46711"/>
                  </a:cubicBezTo>
                  <a:cubicBezTo>
                    <a:pt x="84857" y="45906"/>
                    <a:pt x="83142" y="45100"/>
                    <a:pt x="84000" y="43489"/>
                  </a:cubicBezTo>
                  <a:cubicBezTo>
                    <a:pt x="84857" y="42684"/>
                    <a:pt x="85714" y="43489"/>
                    <a:pt x="87428" y="44295"/>
                  </a:cubicBezTo>
                  <a:cubicBezTo>
                    <a:pt x="88285" y="45100"/>
                    <a:pt x="89142" y="44295"/>
                    <a:pt x="89142" y="45906"/>
                  </a:cubicBezTo>
                  <a:cubicBezTo>
                    <a:pt x="89142" y="46711"/>
                    <a:pt x="89142" y="47516"/>
                    <a:pt x="90857" y="48322"/>
                  </a:cubicBezTo>
                  <a:cubicBezTo>
                    <a:pt x="91714" y="48322"/>
                    <a:pt x="93428" y="48322"/>
                    <a:pt x="94285" y="48322"/>
                  </a:cubicBezTo>
                  <a:cubicBezTo>
                    <a:pt x="95142" y="48322"/>
                    <a:pt x="96857" y="49127"/>
                    <a:pt x="97714" y="48322"/>
                  </a:cubicBezTo>
                  <a:cubicBezTo>
                    <a:pt x="102000" y="47516"/>
                    <a:pt x="98571" y="52348"/>
                    <a:pt x="96857" y="53154"/>
                  </a:cubicBezTo>
                  <a:cubicBezTo>
                    <a:pt x="94285" y="53154"/>
                    <a:pt x="96000" y="56375"/>
                    <a:pt x="96000" y="57181"/>
                  </a:cubicBezTo>
                  <a:cubicBezTo>
                    <a:pt x="96857" y="57181"/>
                    <a:pt x="98571" y="53959"/>
                    <a:pt x="98571" y="54765"/>
                  </a:cubicBezTo>
                  <a:cubicBezTo>
                    <a:pt x="98571" y="57181"/>
                    <a:pt x="100285" y="59597"/>
                    <a:pt x="100285" y="6120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2" name="Google Shape;789;gb0755e36db_0_0">
              <a:extLst>
                <a:ext uri="{FF2B5EF4-FFF2-40B4-BE49-F238E27FC236}">
                  <a16:creationId xmlns:a16="http://schemas.microsoft.com/office/drawing/2014/main" id="{F2927B01-820A-304E-81CA-FA1A8E13937C}"/>
                </a:ext>
              </a:extLst>
            </p:cNvPr>
            <p:cNvSpPr/>
            <p:nvPr/>
          </p:nvSpPr>
          <p:spPr>
            <a:xfrm>
              <a:off x="15626656" y="8122553"/>
              <a:ext cx="344700" cy="827700"/>
            </a:xfrm>
            <a:custGeom>
              <a:avLst/>
              <a:gdLst/>
              <a:ahLst/>
              <a:cxnLst/>
              <a:rect l="l" t="t" r="r" b="b"/>
              <a:pathLst>
                <a:path w="120000" h="120000" extrusionOk="0">
                  <a:moveTo>
                    <a:pt x="114146" y="46530"/>
                  </a:moveTo>
                  <a:cubicBezTo>
                    <a:pt x="111219" y="46530"/>
                    <a:pt x="108292" y="47755"/>
                    <a:pt x="108292" y="45306"/>
                  </a:cubicBezTo>
                  <a:cubicBezTo>
                    <a:pt x="108292" y="45306"/>
                    <a:pt x="108292" y="44081"/>
                    <a:pt x="108292" y="44081"/>
                  </a:cubicBezTo>
                  <a:cubicBezTo>
                    <a:pt x="108292" y="42857"/>
                    <a:pt x="99512" y="42857"/>
                    <a:pt x="99512" y="42857"/>
                  </a:cubicBezTo>
                  <a:cubicBezTo>
                    <a:pt x="96585" y="41632"/>
                    <a:pt x="99512" y="39183"/>
                    <a:pt x="99512" y="37959"/>
                  </a:cubicBezTo>
                  <a:cubicBezTo>
                    <a:pt x="102439" y="35510"/>
                    <a:pt x="93658" y="36734"/>
                    <a:pt x="90731" y="35510"/>
                  </a:cubicBezTo>
                  <a:cubicBezTo>
                    <a:pt x="90731" y="34285"/>
                    <a:pt x="87804" y="34285"/>
                    <a:pt x="87804" y="33061"/>
                  </a:cubicBezTo>
                  <a:cubicBezTo>
                    <a:pt x="87804" y="31836"/>
                    <a:pt x="93658" y="30612"/>
                    <a:pt x="93658" y="30612"/>
                  </a:cubicBezTo>
                  <a:cubicBezTo>
                    <a:pt x="90731" y="28163"/>
                    <a:pt x="73170" y="31836"/>
                    <a:pt x="70243" y="30612"/>
                  </a:cubicBezTo>
                  <a:cubicBezTo>
                    <a:pt x="70243" y="30612"/>
                    <a:pt x="73170" y="28163"/>
                    <a:pt x="73170" y="26938"/>
                  </a:cubicBezTo>
                  <a:cubicBezTo>
                    <a:pt x="70243" y="25714"/>
                    <a:pt x="79024" y="23265"/>
                    <a:pt x="79024" y="22040"/>
                  </a:cubicBezTo>
                  <a:cubicBezTo>
                    <a:pt x="84878" y="18367"/>
                    <a:pt x="90731" y="15918"/>
                    <a:pt x="87804" y="12244"/>
                  </a:cubicBezTo>
                  <a:cubicBezTo>
                    <a:pt x="87804" y="11020"/>
                    <a:pt x="90731" y="9795"/>
                    <a:pt x="90731" y="8571"/>
                  </a:cubicBezTo>
                  <a:cubicBezTo>
                    <a:pt x="90731" y="6122"/>
                    <a:pt x="84878" y="8571"/>
                    <a:pt x="81951" y="7346"/>
                  </a:cubicBezTo>
                  <a:cubicBezTo>
                    <a:pt x="81951" y="4897"/>
                    <a:pt x="79024" y="3673"/>
                    <a:pt x="79024" y="2448"/>
                  </a:cubicBezTo>
                  <a:cubicBezTo>
                    <a:pt x="73170" y="0"/>
                    <a:pt x="73170" y="3673"/>
                    <a:pt x="67317" y="2448"/>
                  </a:cubicBezTo>
                  <a:cubicBezTo>
                    <a:pt x="70243" y="4897"/>
                    <a:pt x="64390" y="4897"/>
                    <a:pt x="64390" y="6122"/>
                  </a:cubicBezTo>
                  <a:cubicBezTo>
                    <a:pt x="64390" y="6122"/>
                    <a:pt x="64390" y="11020"/>
                    <a:pt x="64390" y="11020"/>
                  </a:cubicBezTo>
                  <a:cubicBezTo>
                    <a:pt x="61463" y="11020"/>
                    <a:pt x="61463" y="8571"/>
                    <a:pt x="61463" y="8571"/>
                  </a:cubicBezTo>
                  <a:cubicBezTo>
                    <a:pt x="55609" y="8571"/>
                    <a:pt x="52682" y="9795"/>
                    <a:pt x="52682" y="11020"/>
                  </a:cubicBezTo>
                  <a:cubicBezTo>
                    <a:pt x="49756" y="12244"/>
                    <a:pt x="43902" y="12244"/>
                    <a:pt x="40975" y="13469"/>
                  </a:cubicBezTo>
                  <a:cubicBezTo>
                    <a:pt x="38048" y="14693"/>
                    <a:pt x="40975" y="17142"/>
                    <a:pt x="38048" y="18367"/>
                  </a:cubicBezTo>
                  <a:cubicBezTo>
                    <a:pt x="38048" y="19591"/>
                    <a:pt x="35121" y="20816"/>
                    <a:pt x="32195" y="22040"/>
                  </a:cubicBezTo>
                  <a:cubicBezTo>
                    <a:pt x="32195" y="23265"/>
                    <a:pt x="32195" y="24489"/>
                    <a:pt x="32195" y="25714"/>
                  </a:cubicBezTo>
                  <a:cubicBezTo>
                    <a:pt x="32195" y="28163"/>
                    <a:pt x="29268" y="30612"/>
                    <a:pt x="26341" y="30612"/>
                  </a:cubicBezTo>
                  <a:cubicBezTo>
                    <a:pt x="23414" y="30612"/>
                    <a:pt x="20487" y="30612"/>
                    <a:pt x="17560" y="30612"/>
                  </a:cubicBezTo>
                  <a:cubicBezTo>
                    <a:pt x="14634" y="33061"/>
                    <a:pt x="17560" y="42857"/>
                    <a:pt x="11707" y="42857"/>
                  </a:cubicBezTo>
                  <a:cubicBezTo>
                    <a:pt x="11707" y="42857"/>
                    <a:pt x="5853" y="42857"/>
                    <a:pt x="5853" y="42857"/>
                  </a:cubicBezTo>
                  <a:cubicBezTo>
                    <a:pt x="5853" y="44081"/>
                    <a:pt x="5853" y="45306"/>
                    <a:pt x="5853" y="45306"/>
                  </a:cubicBezTo>
                  <a:cubicBezTo>
                    <a:pt x="5853" y="46530"/>
                    <a:pt x="2926" y="47755"/>
                    <a:pt x="0" y="48979"/>
                  </a:cubicBezTo>
                  <a:cubicBezTo>
                    <a:pt x="0" y="50204"/>
                    <a:pt x="11707" y="56326"/>
                    <a:pt x="14634" y="57551"/>
                  </a:cubicBezTo>
                  <a:cubicBezTo>
                    <a:pt x="14634" y="57551"/>
                    <a:pt x="11707" y="53877"/>
                    <a:pt x="11707" y="53877"/>
                  </a:cubicBezTo>
                  <a:cubicBezTo>
                    <a:pt x="11707" y="53877"/>
                    <a:pt x="20487" y="58775"/>
                    <a:pt x="20487" y="58775"/>
                  </a:cubicBezTo>
                  <a:cubicBezTo>
                    <a:pt x="23414" y="61224"/>
                    <a:pt x="17560" y="61224"/>
                    <a:pt x="20487" y="63673"/>
                  </a:cubicBezTo>
                  <a:cubicBezTo>
                    <a:pt x="17560" y="62448"/>
                    <a:pt x="23414" y="62448"/>
                    <a:pt x="26341" y="63673"/>
                  </a:cubicBezTo>
                  <a:cubicBezTo>
                    <a:pt x="29268" y="66122"/>
                    <a:pt x="32195" y="68571"/>
                    <a:pt x="32195" y="71020"/>
                  </a:cubicBezTo>
                  <a:cubicBezTo>
                    <a:pt x="32195" y="71020"/>
                    <a:pt x="29268" y="82040"/>
                    <a:pt x="29268" y="82040"/>
                  </a:cubicBezTo>
                  <a:cubicBezTo>
                    <a:pt x="32195" y="82040"/>
                    <a:pt x="32195" y="78367"/>
                    <a:pt x="32195" y="78367"/>
                  </a:cubicBezTo>
                  <a:cubicBezTo>
                    <a:pt x="32195" y="78367"/>
                    <a:pt x="32195" y="82040"/>
                    <a:pt x="32195" y="82040"/>
                  </a:cubicBezTo>
                  <a:cubicBezTo>
                    <a:pt x="32195" y="82040"/>
                    <a:pt x="35121" y="80816"/>
                    <a:pt x="35121" y="80816"/>
                  </a:cubicBezTo>
                  <a:cubicBezTo>
                    <a:pt x="35121" y="80816"/>
                    <a:pt x="35121" y="83265"/>
                    <a:pt x="35121" y="83265"/>
                  </a:cubicBezTo>
                  <a:cubicBezTo>
                    <a:pt x="38048" y="83265"/>
                    <a:pt x="38048" y="80816"/>
                    <a:pt x="40975" y="80816"/>
                  </a:cubicBezTo>
                  <a:cubicBezTo>
                    <a:pt x="40975" y="80816"/>
                    <a:pt x="40975" y="82040"/>
                    <a:pt x="40975" y="82040"/>
                  </a:cubicBezTo>
                  <a:cubicBezTo>
                    <a:pt x="40975" y="82040"/>
                    <a:pt x="49756" y="80816"/>
                    <a:pt x="49756" y="79591"/>
                  </a:cubicBezTo>
                  <a:cubicBezTo>
                    <a:pt x="52682" y="79591"/>
                    <a:pt x="67317" y="75918"/>
                    <a:pt x="61463" y="74693"/>
                  </a:cubicBezTo>
                  <a:cubicBezTo>
                    <a:pt x="64390" y="74693"/>
                    <a:pt x="61463" y="77142"/>
                    <a:pt x="64390" y="78367"/>
                  </a:cubicBezTo>
                  <a:cubicBezTo>
                    <a:pt x="67317" y="78367"/>
                    <a:pt x="70243" y="78367"/>
                    <a:pt x="70243" y="79591"/>
                  </a:cubicBezTo>
                  <a:cubicBezTo>
                    <a:pt x="73170" y="82040"/>
                    <a:pt x="73170" y="85714"/>
                    <a:pt x="73170" y="88163"/>
                  </a:cubicBezTo>
                  <a:cubicBezTo>
                    <a:pt x="76097" y="91836"/>
                    <a:pt x="76097" y="94285"/>
                    <a:pt x="81951" y="96734"/>
                  </a:cubicBezTo>
                  <a:cubicBezTo>
                    <a:pt x="81951" y="96734"/>
                    <a:pt x="84878" y="97959"/>
                    <a:pt x="84878" y="97959"/>
                  </a:cubicBezTo>
                  <a:cubicBezTo>
                    <a:pt x="84878" y="100408"/>
                    <a:pt x="87804" y="100408"/>
                    <a:pt x="87804" y="100408"/>
                  </a:cubicBezTo>
                  <a:cubicBezTo>
                    <a:pt x="90731" y="101632"/>
                    <a:pt x="84878" y="104081"/>
                    <a:pt x="87804" y="104081"/>
                  </a:cubicBezTo>
                  <a:cubicBezTo>
                    <a:pt x="87804" y="104081"/>
                    <a:pt x="87804" y="104081"/>
                    <a:pt x="90731" y="104081"/>
                  </a:cubicBezTo>
                  <a:cubicBezTo>
                    <a:pt x="90731" y="105306"/>
                    <a:pt x="84878" y="106530"/>
                    <a:pt x="84878" y="107755"/>
                  </a:cubicBezTo>
                  <a:cubicBezTo>
                    <a:pt x="84878" y="110204"/>
                    <a:pt x="87804" y="107755"/>
                    <a:pt x="90731" y="108979"/>
                  </a:cubicBezTo>
                  <a:cubicBezTo>
                    <a:pt x="90731" y="108979"/>
                    <a:pt x="84878" y="118775"/>
                    <a:pt x="84878" y="119999"/>
                  </a:cubicBezTo>
                  <a:cubicBezTo>
                    <a:pt x="90731" y="117551"/>
                    <a:pt x="93658" y="112653"/>
                    <a:pt x="96585" y="110204"/>
                  </a:cubicBezTo>
                  <a:cubicBezTo>
                    <a:pt x="99512" y="107755"/>
                    <a:pt x="102439" y="106530"/>
                    <a:pt x="99512" y="104081"/>
                  </a:cubicBezTo>
                  <a:cubicBezTo>
                    <a:pt x="96585" y="101632"/>
                    <a:pt x="96585" y="100408"/>
                    <a:pt x="96585" y="97959"/>
                  </a:cubicBezTo>
                  <a:cubicBezTo>
                    <a:pt x="93658" y="95510"/>
                    <a:pt x="79024" y="90612"/>
                    <a:pt x="81951" y="86938"/>
                  </a:cubicBezTo>
                  <a:cubicBezTo>
                    <a:pt x="81951" y="86938"/>
                    <a:pt x="87804" y="85714"/>
                    <a:pt x="87804" y="84489"/>
                  </a:cubicBezTo>
                  <a:cubicBezTo>
                    <a:pt x="84878" y="82040"/>
                    <a:pt x="87804" y="82040"/>
                    <a:pt x="87804" y="79591"/>
                  </a:cubicBezTo>
                  <a:cubicBezTo>
                    <a:pt x="90731" y="75918"/>
                    <a:pt x="79024" y="73469"/>
                    <a:pt x="76097" y="71020"/>
                  </a:cubicBezTo>
                  <a:cubicBezTo>
                    <a:pt x="67317" y="68571"/>
                    <a:pt x="73170" y="63673"/>
                    <a:pt x="76097" y="59999"/>
                  </a:cubicBezTo>
                  <a:cubicBezTo>
                    <a:pt x="76097" y="57551"/>
                    <a:pt x="79024" y="57551"/>
                    <a:pt x="84878" y="57551"/>
                  </a:cubicBezTo>
                  <a:cubicBezTo>
                    <a:pt x="90731" y="57551"/>
                    <a:pt x="96585" y="55102"/>
                    <a:pt x="99512" y="53877"/>
                  </a:cubicBezTo>
                  <a:cubicBezTo>
                    <a:pt x="105365" y="52653"/>
                    <a:pt x="108292" y="53877"/>
                    <a:pt x="114146" y="51428"/>
                  </a:cubicBezTo>
                  <a:cubicBezTo>
                    <a:pt x="117073" y="48979"/>
                    <a:pt x="120000" y="47755"/>
                    <a:pt x="120000" y="46530"/>
                  </a:cubicBezTo>
                  <a:cubicBezTo>
                    <a:pt x="120000" y="46530"/>
                    <a:pt x="117073" y="46530"/>
                    <a:pt x="114146" y="4653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3" name="Google Shape;790;gb0755e36db_0_0">
              <a:extLst>
                <a:ext uri="{FF2B5EF4-FFF2-40B4-BE49-F238E27FC236}">
                  <a16:creationId xmlns:a16="http://schemas.microsoft.com/office/drawing/2014/main" id="{BB20A7D3-E49C-3146-BBFD-2B90FF7D77A5}"/>
                </a:ext>
              </a:extLst>
            </p:cNvPr>
            <p:cNvSpPr/>
            <p:nvPr/>
          </p:nvSpPr>
          <p:spPr>
            <a:xfrm>
              <a:off x="15465731" y="8223157"/>
              <a:ext cx="192600" cy="235800"/>
            </a:xfrm>
            <a:custGeom>
              <a:avLst/>
              <a:gdLst/>
              <a:ahLst/>
              <a:cxnLst/>
              <a:rect l="l" t="t" r="r" b="b"/>
              <a:pathLst>
                <a:path w="120000" h="120000" extrusionOk="0">
                  <a:moveTo>
                    <a:pt x="109565" y="111428"/>
                  </a:moveTo>
                  <a:cubicBezTo>
                    <a:pt x="114782" y="102857"/>
                    <a:pt x="104347" y="81428"/>
                    <a:pt x="104347" y="72857"/>
                  </a:cubicBezTo>
                  <a:cubicBezTo>
                    <a:pt x="104347" y="72857"/>
                    <a:pt x="99130" y="55714"/>
                    <a:pt x="93913" y="68571"/>
                  </a:cubicBezTo>
                  <a:cubicBezTo>
                    <a:pt x="93913" y="68571"/>
                    <a:pt x="88695" y="72857"/>
                    <a:pt x="83478" y="77142"/>
                  </a:cubicBezTo>
                  <a:cubicBezTo>
                    <a:pt x="83478" y="72857"/>
                    <a:pt x="73043" y="55714"/>
                    <a:pt x="88695" y="55714"/>
                  </a:cubicBezTo>
                  <a:cubicBezTo>
                    <a:pt x="99130" y="51428"/>
                    <a:pt x="120000" y="25714"/>
                    <a:pt x="93913" y="29999"/>
                  </a:cubicBezTo>
                  <a:cubicBezTo>
                    <a:pt x="88695" y="34285"/>
                    <a:pt x="78260" y="29999"/>
                    <a:pt x="73043" y="29999"/>
                  </a:cubicBezTo>
                  <a:cubicBezTo>
                    <a:pt x="67826" y="29999"/>
                    <a:pt x="57391" y="29999"/>
                    <a:pt x="52173" y="29999"/>
                  </a:cubicBezTo>
                  <a:cubicBezTo>
                    <a:pt x="41739" y="25714"/>
                    <a:pt x="41739" y="21428"/>
                    <a:pt x="41739" y="17142"/>
                  </a:cubicBezTo>
                  <a:cubicBezTo>
                    <a:pt x="41739" y="8571"/>
                    <a:pt x="36521" y="12857"/>
                    <a:pt x="31304" y="8571"/>
                  </a:cubicBezTo>
                  <a:cubicBezTo>
                    <a:pt x="20869" y="4285"/>
                    <a:pt x="15652" y="0"/>
                    <a:pt x="10434" y="4285"/>
                  </a:cubicBezTo>
                  <a:cubicBezTo>
                    <a:pt x="5217" y="12857"/>
                    <a:pt x="15652" y="17142"/>
                    <a:pt x="20869" y="21428"/>
                  </a:cubicBezTo>
                  <a:cubicBezTo>
                    <a:pt x="36521" y="34285"/>
                    <a:pt x="10434" y="25714"/>
                    <a:pt x="5217" y="38571"/>
                  </a:cubicBezTo>
                  <a:cubicBezTo>
                    <a:pt x="0" y="51428"/>
                    <a:pt x="10434" y="59999"/>
                    <a:pt x="15652" y="68571"/>
                  </a:cubicBezTo>
                  <a:cubicBezTo>
                    <a:pt x="26086" y="81428"/>
                    <a:pt x="31304" y="94285"/>
                    <a:pt x="26086" y="107142"/>
                  </a:cubicBezTo>
                  <a:cubicBezTo>
                    <a:pt x="31304" y="111428"/>
                    <a:pt x="31304" y="98571"/>
                    <a:pt x="31304" y="94285"/>
                  </a:cubicBezTo>
                  <a:cubicBezTo>
                    <a:pt x="31304" y="98571"/>
                    <a:pt x="31304" y="102857"/>
                    <a:pt x="36521" y="102857"/>
                  </a:cubicBezTo>
                  <a:cubicBezTo>
                    <a:pt x="36521" y="102857"/>
                    <a:pt x="36521" y="98571"/>
                    <a:pt x="36521" y="98571"/>
                  </a:cubicBezTo>
                  <a:cubicBezTo>
                    <a:pt x="41739" y="111428"/>
                    <a:pt x="41739" y="98571"/>
                    <a:pt x="41739" y="89999"/>
                  </a:cubicBezTo>
                  <a:cubicBezTo>
                    <a:pt x="41739" y="94285"/>
                    <a:pt x="62608" y="107142"/>
                    <a:pt x="67826" y="94285"/>
                  </a:cubicBezTo>
                  <a:cubicBezTo>
                    <a:pt x="67826" y="89999"/>
                    <a:pt x="62608" y="68571"/>
                    <a:pt x="57391" y="68571"/>
                  </a:cubicBezTo>
                  <a:cubicBezTo>
                    <a:pt x="62608" y="68571"/>
                    <a:pt x="67826" y="77142"/>
                    <a:pt x="67826" y="81428"/>
                  </a:cubicBezTo>
                  <a:cubicBezTo>
                    <a:pt x="73043" y="85714"/>
                    <a:pt x="88695" y="77142"/>
                    <a:pt x="88695" y="85714"/>
                  </a:cubicBezTo>
                  <a:cubicBezTo>
                    <a:pt x="88695" y="89999"/>
                    <a:pt x="93913" y="85714"/>
                    <a:pt x="93913" y="94285"/>
                  </a:cubicBezTo>
                  <a:cubicBezTo>
                    <a:pt x="93913" y="102857"/>
                    <a:pt x="93913" y="111428"/>
                    <a:pt x="99130" y="119999"/>
                  </a:cubicBezTo>
                  <a:cubicBezTo>
                    <a:pt x="104347" y="115714"/>
                    <a:pt x="104347" y="115714"/>
                    <a:pt x="109565" y="111428"/>
                  </a:cubicBezTo>
                  <a:cubicBezTo>
                    <a:pt x="114782" y="107142"/>
                    <a:pt x="104347" y="115714"/>
                    <a:pt x="109565" y="111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4" name="Google Shape;791;gb0755e36db_0_0">
              <a:extLst>
                <a:ext uri="{FF2B5EF4-FFF2-40B4-BE49-F238E27FC236}">
                  <a16:creationId xmlns:a16="http://schemas.microsoft.com/office/drawing/2014/main" id="{B2B59736-4893-DD48-80BB-5F48FA8DF93B}"/>
                </a:ext>
              </a:extLst>
            </p:cNvPr>
            <p:cNvSpPr/>
            <p:nvPr/>
          </p:nvSpPr>
          <p:spPr>
            <a:xfrm>
              <a:off x="15827814" y="8484730"/>
              <a:ext cx="353400" cy="649500"/>
            </a:xfrm>
            <a:custGeom>
              <a:avLst/>
              <a:gdLst/>
              <a:ahLst/>
              <a:cxnLst/>
              <a:rect l="l" t="t" r="r" b="b"/>
              <a:pathLst>
                <a:path w="120000" h="120000" extrusionOk="0">
                  <a:moveTo>
                    <a:pt x="114285" y="46753"/>
                  </a:moveTo>
                  <a:cubicBezTo>
                    <a:pt x="117142" y="46753"/>
                    <a:pt x="114285" y="43636"/>
                    <a:pt x="117142" y="42077"/>
                  </a:cubicBezTo>
                  <a:cubicBezTo>
                    <a:pt x="120000" y="40519"/>
                    <a:pt x="114285" y="37402"/>
                    <a:pt x="111428" y="37402"/>
                  </a:cubicBezTo>
                  <a:cubicBezTo>
                    <a:pt x="108571" y="35844"/>
                    <a:pt x="102857" y="34285"/>
                    <a:pt x="102857" y="31168"/>
                  </a:cubicBezTo>
                  <a:cubicBezTo>
                    <a:pt x="102857" y="28051"/>
                    <a:pt x="105714" y="26493"/>
                    <a:pt x="100000" y="23376"/>
                  </a:cubicBezTo>
                  <a:cubicBezTo>
                    <a:pt x="97142" y="21818"/>
                    <a:pt x="91428" y="18701"/>
                    <a:pt x="85714" y="18701"/>
                  </a:cubicBezTo>
                  <a:cubicBezTo>
                    <a:pt x="80000" y="18701"/>
                    <a:pt x="77142" y="21818"/>
                    <a:pt x="71428" y="21818"/>
                  </a:cubicBezTo>
                  <a:cubicBezTo>
                    <a:pt x="65714" y="20259"/>
                    <a:pt x="65714" y="20259"/>
                    <a:pt x="60000" y="21818"/>
                  </a:cubicBezTo>
                  <a:cubicBezTo>
                    <a:pt x="60000" y="21818"/>
                    <a:pt x="51428" y="26493"/>
                    <a:pt x="48571" y="24935"/>
                  </a:cubicBezTo>
                  <a:cubicBezTo>
                    <a:pt x="48571" y="23376"/>
                    <a:pt x="57142" y="20259"/>
                    <a:pt x="54285" y="18701"/>
                  </a:cubicBezTo>
                  <a:cubicBezTo>
                    <a:pt x="48571" y="17142"/>
                    <a:pt x="54285" y="15584"/>
                    <a:pt x="54285" y="14025"/>
                  </a:cubicBezTo>
                  <a:cubicBezTo>
                    <a:pt x="54285" y="12467"/>
                    <a:pt x="54285" y="7792"/>
                    <a:pt x="51428" y="7792"/>
                  </a:cubicBezTo>
                  <a:cubicBezTo>
                    <a:pt x="45714" y="9350"/>
                    <a:pt x="40000" y="9350"/>
                    <a:pt x="42857" y="6233"/>
                  </a:cubicBezTo>
                  <a:cubicBezTo>
                    <a:pt x="45714" y="0"/>
                    <a:pt x="31428" y="0"/>
                    <a:pt x="25714" y="1558"/>
                  </a:cubicBezTo>
                  <a:cubicBezTo>
                    <a:pt x="22857" y="4675"/>
                    <a:pt x="17142" y="6233"/>
                    <a:pt x="11428" y="6233"/>
                  </a:cubicBezTo>
                  <a:cubicBezTo>
                    <a:pt x="5714" y="6233"/>
                    <a:pt x="2857" y="10909"/>
                    <a:pt x="2857" y="12467"/>
                  </a:cubicBezTo>
                  <a:cubicBezTo>
                    <a:pt x="2857" y="15584"/>
                    <a:pt x="0" y="17142"/>
                    <a:pt x="0" y="20259"/>
                  </a:cubicBezTo>
                  <a:cubicBezTo>
                    <a:pt x="0" y="23376"/>
                    <a:pt x="2857" y="23376"/>
                    <a:pt x="8571" y="24935"/>
                  </a:cubicBezTo>
                  <a:cubicBezTo>
                    <a:pt x="11428" y="28051"/>
                    <a:pt x="14285" y="29610"/>
                    <a:pt x="17142" y="31168"/>
                  </a:cubicBezTo>
                  <a:cubicBezTo>
                    <a:pt x="20000" y="34285"/>
                    <a:pt x="14285" y="35844"/>
                    <a:pt x="14285" y="37402"/>
                  </a:cubicBezTo>
                  <a:cubicBezTo>
                    <a:pt x="14285" y="38961"/>
                    <a:pt x="17142" y="40519"/>
                    <a:pt x="14285" y="42077"/>
                  </a:cubicBezTo>
                  <a:cubicBezTo>
                    <a:pt x="14285" y="42077"/>
                    <a:pt x="11428" y="42077"/>
                    <a:pt x="11428" y="43636"/>
                  </a:cubicBezTo>
                  <a:cubicBezTo>
                    <a:pt x="8571" y="45194"/>
                    <a:pt x="14285" y="49870"/>
                    <a:pt x="17142" y="51428"/>
                  </a:cubicBezTo>
                  <a:cubicBezTo>
                    <a:pt x="20000" y="52987"/>
                    <a:pt x="22857" y="54545"/>
                    <a:pt x="25714" y="57662"/>
                  </a:cubicBezTo>
                  <a:cubicBezTo>
                    <a:pt x="25714" y="60779"/>
                    <a:pt x="25714" y="62337"/>
                    <a:pt x="28571" y="65454"/>
                  </a:cubicBezTo>
                  <a:cubicBezTo>
                    <a:pt x="31428" y="71688"/>
                    <a:pt x="22857" y="76363"/>
                    <a:pt x="17142" y="81038"/>
                  </a:cubicBezTo>
                  <a:cubicBezTo>
                    <a:pt x="17142" y="82597"/>
                    <a:pt x="14285" y="84155"/>
                    <a:pt x="14285" y="85714"/>
                  </a:cubicBezTo>
                  <a:cubicBezTo>
                    <a:pt x="11428" y="87272"/>
                    <a:pt x="11428" y="88831"/>
                    <a:pt x="11428" y="90389"/>
                  </a:cubicBezTo>
                  <a:cubicBezTo>
                    <a:pt x="11428" y="91948"/>
                    <a:pt x="8571" y="96623"/>
                    <a:pt x="14285" y="96623"/>
                  </a:cubicBezTo>
                  <a:cubicBezTo>
                    <a:pt x="22857" y="99740"/>
                    <a:pt x="25714" y="104415"/>
                    <a:pt x="31428" y="107532"/>
                  </a:cubicBezTo>
                  <a:cubicBezTo>
                    <a:pt x="34285" y="109090"/>
                    <a:pt x="34285" y="110649"/>
                    <a:pt x="37142" y="112207"/>
                  </a:cubicBezTo>
                  <a:cubicBezTo>
                    <a:pt x="40000" y="112207"/>
                    <a:pt x="42857" y="112207"/>
                    <a:pt x="45714" y="112207"/>
                  </a:cubicBezTo>
                  <a:cubicBezTo>
                    <a:pt x="48571" y="113766"/>
                    <a:pt x="51428" y="113766"/>
                    <a:pt x="51428" y="115324"/>
                  </a:cubicBezTo>
                  <a:cubicBezTo>
                    <a:pt x="51428" y="116883"/>
                    <a:pt x="51428" y="118441"/>
                    <a:pt x="54285" y="118441"/>
                  </a:cubicBezTo>
                  <a:cubicBezTo>
                    <a:pt x="54285" y="120000"/>
                    <a:pt x="57142" y="118441"/>
                    <a:pt x="60000" y="118441"/>
                  </a:cubicBezTo>
                  <a:cubicBezTo>
                    <a:pt x="62857" y="118441"/>
                    <a:pt x="65714" y="115324"/>
                    <a:pt x="65714" y="115324"/>
                  </a:cubicBezTo>
                  <a:cubicBezTo>
                    <a:pt x="60000" y="110649"/>
                    <a:pt x="57142" y="109090"/>
                    <a:pt x="45714" y="107532"/>
                  </a:cubicBezTo>
                  <a:cubicBezTo>
                    <a:pt x="42857" y="107532"/>
                    <a:pt x="40000" y="105974"/>
                    <a:pt x="37142" y="104415"/>
                  </a:cubicBezTo>
                  <a:cubicBezTo>
                    <a:pt x="37142" y="101298"/>
                    <a:pt x="40000" y="104415"/>
                    <a:pt x="42857" y="104415"/>
                  </a:cubicBezTo>
                  <a:cubicBezTo>
                    <a:pt x="40000" y="104415"/>
                    <a:pt x="34285" y="95064"/>
                    <a:pt x="34285" y="93506"/>
                  </a:cubicBezTo>
                  <a:cubicBezTo>
                    <a:pt x="34285" y="91948"/>
                    <a:pt x="34285" y="91948"/>
                    <a:pt x="31428" y="90389"/>
                  </a:cubicBezTo>
                  <a:cubicBezTo>
                    <a:pt x="28571" y="90389"/>
                    <a:pt x="25714" y="88831"/>
                    <a:pt x="25714" y="87272"/>
                  </a:cubicBezTo>
                  <a:cubicBezTo>
                    <a:pt x="22857" y="82597"/>
                    <a:pt x="28571" y="77922"/>
                    <a:pt x="31428" y="74805"/>
                  </a:cubicBezTo>
                  <a:cubicBezTo>
                    <a:pt x="31428" y="71688"/>
                    <a:pt x="37142" y="68571"/>
                    <a:pt x="37142" y="67012"/>
                  </a:cubicBezTo>
                  <a:cubicBezTo>
                    <a:pt x="37142" y="63896"/>
                    <a:pt x="34285" y="57662"/>
                    <a:pt x="40000" y="56103"/>
                  </a:cubicBezTo>
                  <a:cubicBezTo>
                    <a:pt x="48571" y="56103"/>
                    <a:pt x="48571" y="57662"/>
                    <a:pt x="48571" y="62337"/>
                  </a:cubicBezTo>
                  <a:cubicBezTo>
                    <a:pt x="45714" y="65454"/>
                    <a:pt x="57142" y="63896"/>
                    <a:pt x="62857" y="63896"/>
                  </a:cubicBezTo>
                  <a:cubicBezTo>
                    <a:pt x="65714" y="63896"/>
                    <a:pt x="74285" y="67012"/>
                    <a:pt x="77142" y="68571"/>
                  </a:cubicBezTo>
                  <a:cubicBezTo>
                    <a:pt x="77142" y="65454"/>
                    <a:pt x="71428" y="63896"/>
                    <a:pt x="68571" y="59220"/>
                  </a:cubicBezTo>
                  <a:cubicBezTo>
                    <a:pt x="68571" y="56103"/>
                    <a:pt x="74285" y="54545"/>
                    <a:pt x="80000" y="51428"/>
                  </a:cubicBezTo>
                  <a:cubicBezTo>
                    <a:pt x="82857" y="49870"/>
                    <a:pt x="91428" y="49870"/>
                    <a:pt x="97142" y="49870"/>
                  </a:cubicBezTo>
                  <a:cubicBezTo>
                    <a:pt x="102857" y="49870"/>
                    <a:pt x="105714" y="49870"/>
                    <a:pt x="108571" y="51428"/>
                  </a:cubicBezTo>
                  <a:cubicBezTo>
                    <a:pt x="114285" y="51428"/>
                    <a:pt x="111428" y="49870"/>
                    <a:pt x="114285" y="46753"/>
                  </a:cubicBezTo>
                  <a:cubicBezTo>
                    <a:pt x="117142" y="46753"/>
                    <a:pt x="114285" y="48311"/>
                    <a:pt x="114285" y="4675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5" name="Google Shape;792;gb0755e36db_0_0">
              <a:extLst>
                <a:ext uri="{FF2B5EF4-FFF2-40B4-BE49-F238E27FC236}">
                  <a16:creationId xmlns:a16="http://schemas.microsoft.com/office/drawing/2014/main" id="{28D48024-9533-BA47-859E-7D61BDC1DE8B}"/>
                </a:ext>
              </a:extLst>
            </p:cNvPr>
            <p:cNvSpPr/>
            <p:nvPr/>
          </p:nvSpPr>
          <p:spPr>
            <a:xfrm>
              <a:off x="16020352" y="8349632"/>
              <a:ext cx="321900" cy="658200"/>
            </a:xfrm>
            <a:custGeom>
              <a:avLst/>
              <a:gdLst/>
              <a:ahLst/>
              <a:cxnLst/>
              <a:rect l="l" t="t" r="r" b="b"/>
              <a:pathLst>
                <a:path w="120000" h="120000" extrusionOk="0">
                  <a:moveTo>
                    <a:pt x="116842" y="84615"/>
                  </a:moveTo>
                  <a:cubicBezTo>
                    <a:pt x="113684" y="83076"/>
                    <a:pt x="113684" y="80000"/>
                    <a:pt x="113684" y="75384"/>
                  </a:cubicBezTo>
                  <a:cubicBezTo>
                    <a:pt x="110526" y="70769"/>
                    <a:pt x="107368" y="67692"/>
                    <a:pt x="101052" y="63076"/>
                  </a:cubicBezTo>
                  <a:cubicBezTo>
                    <a:pt x="97894" y="60000"/>
                    <a:pt x="94736" y="58461"/>
                    <a:pt x="88421" y="56923"/>
                  </a:cubicBezTo>
                  <a:cubicBezTo>
                    <a:pt x="82105" y="53846"/>
                    <a:pt x="72631" y="52307"/>
                    <a:pt x="69473" y="47692"/>
                  </a:cubicBezTo>
                  <a:cubicBezTo>
                    <a:pt x="69473" y="44615"/>
                    <a:pt x="63157" y="43076"/>
                    <a:pt x="56842" y="40000"/>
                  </a:cubicBezTo>
                  <a:cubicBezTo>
                    <a:pt x="53684" y="38461"/>
                    <a:pt x="56842" y="32307"/>
                    <a:pt x="60000" y="30769"/>
                  </a:cubicBezTo>
                  <a:cubicBezTo>
                    <a:pt x="66315" y="29230"/>
                    <a:pt x="72631" y="26153"/>
                    <a:pt x="72631" y="23076"/>
                  </a:cubicBezTo>
                  <a:cubicBezTo>
                    <a:pt x="75789" y="21538"/>
                    <a:pt x="88421" y="18461"/>
                    <a:pt x="91578" y="16923"/>
                  </a:cubicBezTo>
                  <a:cubicBezTo>
                    <a:pt x="85263" y="15384"/>
                    <a:pt x="78947" y="13846"/>
                    <a:pt x="72631" y="10769"/>
                  </a:cubicBezTo>
                  <a:cubicBezTo>
                    <a:pt x="66315" y="9230"/>
                    <a:pt x="75789" y="9230"/>
                    <a:pt x="75789" y="6153"/>
                  </a:cubicBezTo>
                  <a:cubicBezTo>
                    <a:pt x="75789" y="6153"/>
                    <a:pt x="60000" y="4615"/>
                    <a:pt x="60000" y="4615"/>
                  </a:cubicBezTo>
                  <a:cubicBezTo>
                    <a:pt x="53684" y="3076"/>
                    <a:pt x="47368" y="0"/>
                    <a:pt x="44210" y="4615"/>
                  </a:cubicBezTo>
                  <a:cubicBezTo>
                    <a:pt x="41052" y="6153"/>
                    <a:pt x="37894" y="6153"/>
                    <a:pt x="34736" y="7692"/>
                  </a:cubicBezTo>
                  <a:cubicBezTo>
                    <a:pt x="28421" y="12307"/>
                    <a:pt x="28421" y="6153"/>
                    <a:pt x="25263" y="7692"/>
                  </a:cubicBezTo>
                  <a:cubicBezTo>
                    <a:pt x="18947" y="9230"/>
                    <a:pt x="18947" y="7692"/>
                    <a:pt x="15789" y="7692"/>
                  </a:cubicBezTo>
                  <a:cubicBezTo>
                    <a:pt x="12631" y="9230"/>
                    <a:pt x="9473" y="9230"/>
                    <a:pt x="9473" y="7692"/>
                  </a:cubicBezTo>
                  <a:cubicBezTo>
                    <a:pt x="9473" y="6153"/>
                    <a:pt x="3157" y="9230"/>
                    <a:pt x="0" y="9230"/>
                  </a:cubicBezTo>
                  <a:cubicBezTo>
                    <a:pt x="0" y="10769"/>
                    <a:pt x="9473" y="13846"/>
                    <a:pt x="12631" y="13846"/>
                  </a:cubicBezTo>
                  <a:cubicBezTo>
                    <a:pt x="15789" y="16923"/>
                    <a:pt x="12631" y="18461"/>
                    <a:pt x="15789" y="20000"/>
                  </a:cubicBezTo>
                  <a:cubicBezTo>
                    <a:pt x="15789" y="23076"/>
                    <a:pt x="25263" y="23076"/>
                    <a:pt x="28421" y="21538"/>
                  </a:cubicBezTo>
                  <a:cubicBezTo>
                    <a:pt x="34736" y="20000"/>
                    <a:pt x="37894" y="24615"/>
                    <a:pt x="37894" y="26153"/>
                  </a:cubicBezTo>
                  <a:cubicBezTo>
                    <a:pt x="41052" y="29230"/>
                    <a:pt x="47368" y="29230"/>
                    <a:pt x="41052" y="32307"/>
                  </a:cubicBezTo>
                  <a:cubicBezTo>
                    <a:pt x="34736" y="33846"/>
                    <a:pt x="31578" y="29230"/>
                    <a:pt x="31578" y="33846"/>
                  </a:cubicBezTo>
                  <a:cubicBezTo>
                    <a:pt x="31578" y="36923"/>
                    <a:pt x="41052" y="36923"/>
                    <a:pt x="44210" y="38461"/>
                  </a:cubicBezTo>
                  <a:cubicBezTo>
                    <a:pt x="50526" y="41538"/>
                    <a:pt x="53684" y="44615"/>
                    <a:pt x="60000" y="47692"/>
                  </a:cubicBezTo>
                  <a:cubicBezTo>
                    <a:pt x="63157" y="50769"/>
                    <a:pt x="69473" y="50769"/>
                    <a:pt x="72631" y="53846"/>
                  </a:cubicBezTo>
                  <a:cubicBezTo>
                    <a:pt x="75789" y="56923"/>
                    <a:pt x="75789" y="58461"/>
                    <a:pt x="82105" y="60000"/>
                  </a:cubicBezTo>
                  <a:cubicBezTo>
                    <a:pt x="85263" y="61538"/>
                    <a:pt x="82105" y="64615"/>
                    <a:pt x="88421" y="66153"/>
                  </a:cubicBezTo>
                  <a:cubicBezTo>
                    <a:pt x="91578" y="67692"/>
                    <a:pt x="88421" y="72307"/>
                    <a:pt x="85263" y="73846"/>
                  </a:cubicBezTo>
                  <a:cubicBezTo>
                    <a:pt x="82105" y="75384"/>
                    <a:pt x="85263" y="78461"/>
                    <a:pt x="88421" y="80000"/>
                  </a:cubicBezTo>
                  <a:cubicBezTo>
                    <a:pt x="88421" y="83076"/>
                    <a:pt x="88421" y="84615"/>
                    <a:pt x="88421" y="87692"/>
                  </a:cubicBezTo>
                  <a:cubicBezTo>
                    <a:pt x="82105" y="90769"/>
                    <a:pt x="82105" y="90769"/>
                    <a:pt x="72631" y="92307"/>
                  </a:cubicBezTo>
                  <a:cubicBezTo>
                    <a:pt x="66315" y="92307"/>
                    <a:pt x="75789" y="96923"/>
                    <a:pt x="63157" y="95384"/>
                  </a:cubicBezTo>
                  <a:cubicBezTo>
                    <a:pt x="56842" y="95384"/>
                    <a:pt x="63157" y="98461"/>
                    <a:pt x="63157" y="100000"/>
                  </a:cubicBezTo>
                  <a:cubicBezTo>
                    <a:pt x="66315" y="103076"/>
                    <a:pt x="60000" y="101538"/>
                    <a:pt x="56842" y="101538"/>
                  </a:cubicBezTo>
                  <a:cubicBezTo>
                    <a:pt x="50526" y="101538"/>
                    <a:pt x="47368" y="101538"/>
                    <a:pt x="44210" y="103076"/>
                  </a:cubicBezTo>
                  <a:cubicBezTo>
                    <a:pt x="34736" y="106153"/>
                    <a:pt x="41052" y="106153"/>
                    <a:pt x="47368" y="107692"/>
                  </a:cubicBezTo>
                  <a:cubicBezTo>
                    <a:pt x="50526" y="107692"/>
                    <a:pt x="44210" y="112307"/>
                    <a:pt x="44210" y="113846"/>
                  </a:cubicBezTo>
                  <a:cubicBezTo>
                    <a:pt x="41052" y="113846"/>
                    <a:pt x="41052" y="120000"/>
                    <a:pt x="44210" y="118461"/>
                  </a:cubicBezTo>
                  <a:cubicBezTo>
                    <a:pt x="50526" y="116923"/>
                    <a:pt x="53684" y="115384"/>
                    <a:pt x="56842" y="115384"/>
                  </a:cubicBezTo>
                  <a:cubicBezTo>
                    <a:pt x="69473" y="113846"/>
                    <a:pt x="63157" y="112307"/>
                    <a:pt x="60000" y="109230"/>
                  </a:cubicBezTo>
                  <a:cubicBezTo>
                    <a:pt x="63157" y="109230"/>
                    <a:pt x="66315" y="112307"/>
                    <a:pt x="69473" y="110769"/>
                  </a:cubicBezTo>
                  <a:cubicBezTo>
                    <a:pt x="72631" y="109230"/>
                    <a:pt x="66315" y="107692"/>
                    <a:pt x="66315" y="107692"/>
                  </a:cubicBezTo>
                  <a:cubicBezTo>
                    <a:pt x="66315" y="106153"/>
                    <a:pt x="72631" y="109230"/>
                    <a:pt x="72631" y="109230"/>
                  </a:cubicBezTo>
                  <a:cubicBezTo>
                    <a:pt x="69473" y="109230"/>
                    <a:pt x="72631" y="103076"/>
                    <a:pt x="75789" y="103076"/>
                  </a:cubicBezTo>
                  <a:cubicBezTo>
                    <a:pt x="75789" y="101538"/>
                    <a:pt x="82105" y="104615"/>
                    <a:pt x="82105" y="104615"/>
                  </a:cubicBezTo>
                  <a:cubicBezTo>
                    <a:pt x="88421" y="104615"/>
                    <a:pt x="91578" y="103076"/>
                    <a:pt x="94736" y="101538"/>
                  </a:cubicBezTo>
                  <a:cubicBezTo>
                    <a:pt x="97894" y="100000"/>
                    <a:pt x="113684" y="96923"/>
                    <a:pt x="113684" y="93846"/>
                  </a:cubicBezTo>
                  <a:cubicBezTo>
                    <a:pt x="113684" y="92307"/>
                    <a:pt x="110526" y="90769"/>
                    <a:pt x="113684" y="87692"/>
                  </a:cubicBezTo>
                  <a:cubicBezTo>
                    <a:pt x="113684" y="86153"/>
                    <a:pt x="120000" y="87692"/>
                    <a:pt x="116842" y="84615"/>
                  </a:cubicBezTo>
                  <a:cubicBezTo>
                    <a:pt x="113684" y="83076"/>
                    <a:pt x="120000" y="86153"/>
                    <a:pt x="116842" y="8461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6" name="Google Shape;793;gb0755e36db_0_0">
              <a:extLst>
                <a:ext uri="{FF2B5EF4-FFF2-40B4-BE49-F238E27FC236}">
                  <a16:creationId xmlns:a16="http://schemas.microsoft.com/office/drawing/2014/main" id="{047677EF-9E02-1D47-8856-BD4076851362}"/>
                </a:ext>
              </a:extLst>
            </p:cNvPr>
            <p:cNvSpPr/>
            <p:nvPr/>
          </p:nvSpPr>
          <p:spPr>
            <a:xfrm>
              <a:off x="15945636" y="8401373"/>
              <a:ext cx="310500" cy="379500"/>
            </a:xfrm>
            <a:custGeom>
              <a:avLst/>
              <a:gdLst/>
              <a:ahLst/>
              <a:cxnLst/>
              <a:rect l="l" t="t" r="r" b="b"/>
              <a:pathLst>
                <a:path w="120000" h="120000" extrusionOk="0">
                  <a:moveTo>
                    <a:pt x="120000" y="101333"/>
                  </a:moveTo>
                  <a:cubicBezTo>
                    <a:pt x="120000" y="98666"/>
                    <a:pt x="116756" y="98666"/>
                    <a:pt x="113513" y="93333"/>
                  </a:cubicBezTo>
                  <a:cubicBezTo>
                    <a:pt x="113513" y="88000"/>
                    <a:pt x="110270" y="90666"/>
                    <a:pt x="107027" y="85333"/>
                  </a:cubicBezTo>
                  <a:cubicBezTo>
                    <a:pt x="103783" y="80000"/>
                    <a:pt x="103783" y="77333"/>
                    <a:pt x="97297" y="74666"/>
                  </a:cubicBezTo>
                  <a:cubicBezTo>
                    <a:pt x="90810" y="69333"/>
                    <a:pt x="87567" y="64000"/>
                    <a:pt x="84324" y="58666"/>
                  </a:cubicBezTo>
                  <a:cubicBezTo>
                    <a:pt x="81081" y="56000"/>
                    <a:pt x="74594" y="50666"/>
                    <a:pt x="71351" y="48000"/>
                  </a:cubicBezTo>
                  <a:cubicBezTo>
                    <a:pt x="64864" y="45333"/>
                    <a:pt x="61621" y="48000"/>
                    <a:pt x="61621" y="40000"/>
                  </a:cubicBezTo>
                  <a:cubicBezTo>
                    <a:pt x="61621" y="37333"/>
                    <a:pt x="68108" y="42666"/>
                    <a:pt x="71351" y="37333"/>
                  </a:cubicBezTo>
                  <a:cubicBezTo>
                    <a:pt x="77837" y="34666"/>
                    <a:pt x="71351" y="32000"/>
                    <a:pt x="68108" y="26666"/>
                  </a:cubicBezTo>
                  <a:cubicBezTo>
                    <a:pt x="61621" y="13333"/>
                    <a:pt x="51891" y="29333"/>
                    <a:pt x="45405" y="21333"/>
                  </a:cubicBezTo>
                  <a:cubicBezTo>
                    <a:pt x="42162" y="18666"/>
                    <a:pt x="45405" y="13333"/>
                    <a:pt x="42162" y="10666"/>
                  </a:cubicBezTo>
                  <a:cubicBezTo>
                    <a:pt x="38918" y="8000"/>
                    <a:pt x="32432" y="5333"/>
                    <a:pt x="29189" y="0"/>
                  </a:cubicBezTo>
                  <a:cubicBezTo>
                    <a:pt x="29189" y="0"/>
                    <a:pt x="22702" y="0"/>
                    <a:pt x="22702" y="0"/>
                  </a:cubicBezTo>
                  <a:cubicBezTo>
                    <a:pt x="19459" y="2666"/>
                    <a:pt x="25945" y="8000"/>
                    <a:pt x="25945" y="10666"/>
                  </a:cubicBezTo>
                  <a:cubicBezTo>
                    <a:pt x="25945" y="13333"/>
                    <a:pt x="29189" y="18666"/>
                    <a:pt x="25945" y="18666"/>
                  </a:cubicBezTo>
                  <a:cubicBezTo>
                    <a:pt x="19459" y="18666"/>
                    <a:pt x="19459" y="13333"/>
                    <a:pt x="12972" y="13333"/>
                  </a:cubicBezTo>
                  <a:cubicBezTo>
                    <a:pt x="9729" y="10666"/>
                    <a:pt x="0" y="26666"/>
                    <a:pt x="0" y="26666"/>
                  </a:cubicBezTo>
                  <a:cubicBezTo>
                    <a:pt x="3243" y="34666"/>
                    <a:pt x="0" y="45333"/>
                    <a:pt x="12972" y="40000"/>
                  </a:cubicBezTo>
                  <a:cubicBezTo>
                    <a:pt x="19459" y="37333"/>
                    <a:pt x="12972" y="58666"/>
                    <a:pt x="12972" y="58666"/>
                  </a:cubicBezTo>
                  <a:cubicBezTo>
                    <a:pt x="19459" y="61333"/>
                    <a:pt x="12972" y="64000"/>
                    <a:pt x="9729" y="69333"/>
                  </a:cubicBezTo>
                  <a:cubicBezTo>
                    <a:pt x="9729" y="72000"/>
                    <a:pt x="19459" y="66666"/>
                    <a:pt x="22702" y="66666"/>
                  </a:cubicBezTo>
                  <a:cubicBezTo>
                    <a:pt x="22702" y="64000"/>
                    <a:pt x="29189" y="61333"/>
                    <a:pt x="32432" y="61333"/>
                  </a:cubicBezTo>
                  <a:cubicBezTo>
                    <a:pt x="38918" y="64000"/>
                    <a:pt x="42162" y="64000"/>
                    <a:pt x="48648" y="58666"/>
                  </a:cubicBezTo>
                  <a:cubicBezTo>
                    <a:pt x="55135" y="56000"/>
                    <a:pt x="77837" y="66666"/>
                    <a:pt x="74594" y="74666"/>
                  </a:cubicBezTo>
                  <a:cubicBezTo>
                    <a:pt x="68108" y="85333"/>
                    <a:pt x="81081" y="88000"/>
                    <a:pt x="87567" y="96000"/>
                  </a:cubicBezTo>
                  <a:cubicBezTo>
                    <a:pt x="87567" y="98666"/>
                    <a:pt x="87567" y="101333"/>
                    <a:pt x="87567" y="104000"/>
                  </a:cubicBezTo>
                  <a:cubicBezTo>
                    <a:pt x="87567" y="106666"/>
                    <a:pt x="84324" y="112000"/>
                    <a:pt x="81081" y="114666"/>
                  </a:cubicBezTo>
                  <a:cubicBezTo>
                    <a:pt x="84324" y="114666"/>
                    <a:pt x="94054" y="120000"/>
                    <a:pt x="94054" y="114666"/>
                  </a:cubicBezTo>
                  <a:cubicBezTo>
                    <a:pt x="94054" y="112000"/>
                    <a:pt x="100540" y="109333"/>
                    <a:pt x="103783" y="112000"/>
                  </a:cubicBezTo>
                  <a:cubicBezTo>
                    <a:pt x="107027" y="114666"/>
                    <a:pt x="110270" y="114666"/>
                    <a:pt x="113513" y="112000"/>
                  </a:cubicBezTo>
                  <a:cubicBezTo>
                    <a:pt x="120000" y="112000"/>
                    <a:pt x="120000" y="106666"/>
                    <a:pt x="120000" y="101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7" name="Google Shape;794;gb0755e36db_0_0">
              <a:extLst>
                <a:ext uri="{FF2B5EF4-FFF2-40B4-BE49-F238E27FC236}">
                  <a16:creationId xmlns:a16="http://schemas.microsoft.com/office/drawing/2014/main" id="{723C81DF-5364-5140-8F98-2B8F9ED79992}"/>
                </a:ext>
              </a:extLst>
            </p:cNvPr>
            <p:cNvSpPr/>
            <p:nvPr/>
          </p:nvSpPr>
          <p:spPr>
            <a:xfrm>
              <a:off x="17276147" y="9430415"/>
              <a:ext cx="379200" cy="321900"/>
            </a:xfrm>
            <a:custGeom>
              <a:avLst/>
              <a:gdLst/>
              <a:ahLst/>
              <a:cxnLst/>
              <a:rect l="l" t="t" r="r" b="b"/>
              <a:pathLst>
                <a:path w="120000" h="120000" extrusionOk="0">
                  <a:moveTo>
                    <a:pt x="120000" y="91578"/>
                  </a:moveTo>
                  <a:cubicBezTo>
                    <a:pt x="120000" y="88421"/>
                    <a:pt x="117333" y="85263"/>
                    <a:pt x="120000" y="82105"/>
                  </a:cubicBezTo>
                  <a:cubicBezTo>
                    <a:pt x="120000" y="78947"/>
                    <a:pt x="120000" y="78947"/>
                    <a:pt x="120000" y="75789"/>
                  </a:cubicBezTo>
                  <a:cubicBezTo>
                    <a:pt x="120000" y="66315"/>
                    <a:pt x="120000" y="56842"/>
                    <a:pt x="120000" y="47368"/>
                  </a:cubicBezTo>
                  <a:cubicBezTo>
                    <a:pt x="120000" y="37894"/>
                    <a:pt x="120000" y="28421"/>
                    <a:pt x="120000" y="18947"/>
                  </a:cubicBezTo>
                  <a:cubicBezTo>
                    <a:pt x="120000" y="18947"/>
                    <a:pt x="96000" y="9473"/>
                    <a:pt x="93333" y="9473"/>
                  </a:cubicBezTo>
                  <a:cubicBezTo>
                    <a:pt x="88000" y="6315"/>
                    <a:pt x="85333" y="3157"/>
                    <a:pt x="80000" y="0"/>
                  </a:cubicBezTo>
                  <a:cubicBezTo>
                    <a:pt x="72000" y="0"/>
                    <a:pt x="72000" y="6315"/>
                    <a:pt x="69333" y="9473"/>
                  </a:cubicBezTo>
                  <a:cubicBezTo>
                    <a:pt x="69333" y="12631"/>
                    <a:pt x="61333" y="12631"/>
                    <a:pt x="58666" y="15789"/>
                  </a:cubicBezTo>
                  <a:cubicBezTo>
                    <a:pt x="56000" y="22105"/>
                    <a:pt x="53333" y="28421"/>
                    <a:pt x="48000" y="31578"/>
                  </a:cubicBezTo>
                  <a:cubicBezTo>
                    <a:pt x="42666" y="34736"/>
                    <a:pt x="37333" y="31578"/>
                    <a:pt x="37333" y="25263"/>
                  </a:cubicBezTo>
                  <a:cubicBezTo>
                    <a:pt x="34666" y="18947"/>
                    <a:pt x="32000" y="18947"/>
                    <a:pt x="29333" y="15789"/>
                  </a:cubicBezTo>
                  <a:cubicBezTo>
                    <a:pt x="29333" y="9473"/>
                    <a:pt x="26666" y="15789"/>
                    <a:pt x="24000" y="18947"/>
                  </a:cubicBezTo>
                  <a:cubicBezTo>
                    <a:pt x="21333" y="18947"/>
                    <a:pt x="18666" y="15789"/>
                    <a:pt x="18666" y="15789"/>
                  </a:cubicBezTo>
                  <a:cubicBezTo>
                    <a:pt x="16000" y="15789"/>
                    <a:pt x="13333" y="18947"/>
                    <a:pt x="10666" y="18947"/>
                  </a:cubicBezTo>
                  <a:cubicBezTo>
                    <a:pt x="10666" y="22105"/>
                    <a:pt x="0" y="18947"/>
                    <a:pt x="0" y="22105"/>
                  </a:cubicBezTo>
                  <a:cubicBezTo>
                    <a:pt x="0" y="25263"/>
                    <a:pt x="5333" y="25263"/>
                    <a:pt x="8000" y="25263"/>
                  </a:cubicBezTo>
                  <a:cubicBezTo>
                    <a:pt x="10666" y="28421"/>
                    <a:pt x="10666" y="31578"/>
                    <a:pt x="10666" y="34736"/>
                  </a:cubicBezTo>
                  <a:cubicBezTo>
                    <a:pt x="10666" y="41052"/>
                    <a:pt x="18666" y="41052"/>
                    <a:pt x="18666" y="44210"/>
                  </a:cubicBezTo>
                  <a:cubicBezTo>
                    <a:pt x="18666" y="37894"/>
                    <a:pt x="18666" y="28421"/>
                    <a:pt x="24000" y="25263"/>
                  </a:cubicBezTo>
                  <a:cubicBezTo>
                    <a:pt x="18666" y="28421"/>
                    <a:pt x="21333" y="34736"/>
                    <a:pt x="26666" y="37894"/>
                  </a:cubicBezTo>
                  <a:cubicBezTo>
                    <a:pt x="32000" y="41052"/>
                    <a:pt x="34666" y="41052"/>
                    <a:pt x="40000" y="37894"/>
                  </a:cubicBezTo>
                  <a:cubicBezTo>
                    <a:pt x="32000" y="41052"/>
                    <a:pt x="45333" y="47368"/>
                    <a:pt x="48000" y="47368"/>
                  </a:cubicBezTo>
                  <a:cubicBezTo>
                    <a:pt x="56000" y="50526"/>
                    <a:pt x="64000" y="56842"/>
                    <a:pt x="72000" y="60000"/>
                  </a:cubicBezTo>
                  <a:cubicBezTo>
                    <a:pt x="77333" y="63157"/>
                    <a:pt x="82666" y="66315"/>
                    <a:pt x="85333" y="69473"/>
                  </a:cubicBezTo>
                  <a:cubicBezTo>
                    <a:pt x="85333" y="75789"/>
                    <a:pt x="88000" y="78947"/>
                    <a:pt x="90666" y="82105"/>
                  </a:cubicBezTo>
                  <a:cubicBezTo>
                    <a:pt x="90666" y="82105"/>
                    <a:pt x="96000" y="85263"/>
                    <a:pt x="96000" y="85263"/>
                  </a:cubicBezTo>
                  <a:cubicBezTo>
                    <a:pt x="96000" y="85263"/>
                    <a:pt x="90666" y="88421"/>
                    <a:pt x="90666" y="88421"/>
                  </a:cubicBezTo>
                  <a:cubicBezTo>
                    <a:pt x="90666" y="88421"/>
                    <a:pt x="96000" y="88421"/>
                    <a:pt x="96000" y="91578"/>
                  </a:cubicBezTo>
                  <a:cubicBezTo>
                    <a:pt x="96000" y="88421"/>
                    <a:pt x="93333" y="91578"/>
                    <a:pt x="93333" y="94736"/>
                  </a:cubicBezTo>
                  <a:cubicBezTo>
                    <a:pt x="90666" y="97894"/>
                    <a:pt x="88000" y="94736"/>
                    <a:pt x="85333" y="97894"/>
                  </a:cubicBezTo>
                  <a:cubicBezTo>
                    <a:pt x="82666" y="97894"/>
                    <a:pt x="74666" y="107368"/>
                    <a:pt x="77333" y="107368"/>
                  </a:cubicBezTo>
                  <a:cubicBezTo>
                    <a:pt x="80000" y="110526"/>
                    <a:pt x="85333" y="110526"/>
                    <a:pt x="90666" y="110526"/>
                  </a:cubicBezTo>
                  <a:cubicBezTo>
                    <a:pt x="90666" y="107368"/>
                    <a:pt x="93333" y="94736"/>
                    <a:pt x="96000" y="97894"/>
                  </a:cubicBezTo>
                  <a:cubicBezTo>
                    <a:pt x="96000" y="101052"/>
                    <a:pt x="88000" y="104210"/>
                    <a:pt x="96000" y="104210"/>
                  </a:cubicBezTo>
                  <a:cubicBezTo>
                    <a:pt x="101333" y="107368"/>
                    <a:pt x="104000" y="107368"/>
                    <a:pt x="106666" y="101052"/>
                  </a:cubicBezTo>
                  <a:cubicBezTo>
                    <a:pt x="104000" y="107368"/>
                    <a:pt x="117333" y="116842"/>
                    <a:pt x="120000" y="120000"/>
                  </a:cubicBezTo>
                  <a:cubicBezTo>
                    <a:pt x="120000" y="110526"/>
                    <a:pt x="120000" y="101052"/>
                    <a:pt x="120000" y="9157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8" name="Google Shape;795;gb0755e36db_0_0">
              <a:extLst>
                <a:ext uri="{FF2B5EF4-FFF2-40B4-BE49-F238E27FC236}">
                  <a16:creationId xmlns:a16="http://schemas.microsoft.com/office/drawing/2014/main" id="{A874578C-465B-444C-BE69-183B019BA72C}"/>
                </a:ext>
              </a:extLst>
            </p:cNvPr>
            <p:cNvSpPr/>
            <p:nvPr/>
          </p:nvSpPr>
          <p:spPr>
            <a:xfrm>
              <a:off x="17646852" y="9482158"/>
              <a:ext cx="431100" cy="345000"/>
            </a:xfrm>
            <a:custGeom>
              <a:avLst/>
              <a:gdLst/>
              <a:ahLst/>
              <a:cxnLst/>
              <a:rect l="l" t="t" r="r" b="b"/>
              <a:pathLst>
                <a:path w="120000" h="120000" extrusionOk="0">
                  <a:moveTo>
                    <a:pt x="117647" y="114146"/>
                  </a:moveTo>
                  <a:cubicBezTo>
                    <a:pt x="112941" y="111219"/>
                    <a:pt x="108235" y="111219"/>
                    <a:pt x="105882" y="108292"/>
                  </a:cubicBezTo>
                  <a:cubicBezTo>
                    <a:pt x="103529" y="105365"/>
                    <a:pt x="108235" y="102439"/>
                    <a:pt x="110588" y="105365"/>
                  </a:cubicBezTo>
                  <a:cubicBezTo>
                    <a:pt x="105882" y="102439"/>
                    <a:pt x="98823" y="105365"/>
                    <a:pt x="98823" y="99512"/>
                  </a:cubicBezTo>
                  <a:cubicBezTo>
                    <a:pt x="98823" y="93658"/>
                    <a:pt x="91764" y="93658"/>
                    <a:pt x="89411" y="87804"/>
                  </a:cubicBezTo>
                  <a:cubicBezTo>
                    <a:pt x="87058" y="84878"/>
                    <a:pt x="89411" y="84878"/>
                    <a:pt x="87058" y="81951"/>
                  </a:cubicBezTo>
                  <a:cubicBezTo>
                    <a:pt x="84705" y="79024"/>
                    <a:pt x="82352" y="79024"/>
                    <a:pt x="80000" y="76097"/>
                  </a:cubicBezTo>
                  <a:cubicBezTo>
                    <a:pt x="80000" y="76097"/>
                    <a:pt x="70588" y="61463"/>
                    <a:pt x="68235" y="61463"/>
                  </a:cubicBezTo>
                  <a:cubicBezTo>
                    <a:pt x="70588" y="58536"/>
                    <a:pt x="77647" y="61463"/>
                    <a:pt x="80000" y="61463"/>
                  </a:cubicBezTo>
                  <a:cubicBezTo>
                    <a:pt x="84705" y="61463"/>
                    <a:pt x="82352" y="58536"/>
                    <a:pt x="80000" y="52682"/>
                  </a:cubicBezTo>
                  <a:cubicBezTo>
                    <a:pt x="80000" y="49756"/>
                    <a:pt x="75294" y="49756"/>
                    <a:pt x="72941" y="49756"/>
                  </a:cubicBezTo>
                  <a:cubicBezTo>
                    <a:pt x="65882" y="43902"/>
                    <a:pt x="61176" y="40975"/>
                    <a:pt x="58823" y="35121"/>
                  </a:cubicBezTo>
                  <a:cubicBezTo>
                    <a:pt x="56470" y="29268"/>
                    <a:pt x="49411" y="23414"/>
                    <a:pt x="44705" y="20487"/>
                  </a:cubicBezTo>
                  <a:cubicBezTo>
                    <a:pt x="42352" y="17560"/>
                    <a:pt x="40000" y="17560"/>
                    <a:pt x="37647" y="17560"/>
                  </a:cubicBezTo>
                  <a:cubicBezTo>
                    <a:pt x="35294" y="17560"/>
                    <a:pt x="32941" y="11707"/>
                    <a:pt x="30588" y="11707"/>
                  </a:cubicBezTo>
                  <a:cubicBezTo>
                    <a:pt x="28235" y="8780"/>
                    <a:pt x="23529" y="8780"/>
                    <a:pt x="18823" y="5853"/>
                  </a:cubicBezTo>
                  <a:cubicBezTo>
                    <a:pt x="14117" y="5853"/>
                    <a:pt x="9411" y="0"/>
                    <a:pt x="2352" y="0"/>
                  </a:cubicBezTo>
                  <a:cubicBezTo>
                    <a:pt x="2352" y="8780"/>
                    <a:pt x="2352" y="20487"/>
                    <a:pt x="2352" y="29268"/>
                  </a:cubicBezTo>
                  <a:cubicBezTo>
                    <a:pt x="2352" y="38048"/>
                    <a:pt x="4705" y="49756"/>
                    <a:pt x="2352" y="58536"/>
                  </a:cubicBezTo>
                  <a:cubicBezTo>
                    <a:pt x="0" y="61463"/>
                    <a:pt x="2352" y="67317"/>
                    <a:pt x="2352" y="73170"/>
                  </a:cubicBezTo>
                  <a:cubicBezTo>
                    <a:pt x="2352" y="79024"/>
                    <a:pt x="2352" y="81951"/>
                    <a:pt x="2352" y="87804"/>
                  </a:cubicBezTo>
                  <a:cubicBezTo>
                    <a:pt x="2352" y="96585"/>
                    <a:pt x="4705" y="96585"/>
                    <a:pt x="9411" y="96585"/>
                  </a:cubicBezTo>
                  <a:cubicBezTo>
                    <a:pt x="16470" y="96585"/>
                    <a:pt x="23529" y="96585"/>
                    <a:pt x="30588" y="90731"/>
                  </a:cubicBezTo>
                  <a:cubicBezTo>
                    <a:pt x="32941" y="90731"/>
                    <a:pt x="21176" y="81951"/>
                    <a:pt x="21176" y="81951"/>
                  </a:cubicBezTo>
                  <a:cubicBezTo>
                    <a:pt x="23529" y="81951"/>
                    <a:pt x="32941" y="90731"/>
                    <a:pt x="32941" y="87804"/>
                  </a:cubicBezTo>
                  <a:cubicBezTo>
                    <a:pt x="32941" y="84878"/>
                    <a:pt x="30588" y="81951"/>
                    <a:pt x="30588" y="76097"/>
                  </a:cubicBezTo>
                  <a:cubicBezTo>
                    <a:pt x="30588" y="76097"/>
                    <a:pt x="37647" y="81951"/>
                    <a:pt x="35294" y="79024"/>
                  </a:cubicBezTo>
                  <a:cubicBezTo>
                    <a:pt x="35294" y="73170"/>
                    <a:pt x="40000" y="73170"/>
                    <a:pt x="42352" y="73170"/>
                  </a:cubicBezTo>
                  <a:cubicBezTo>
                    <a:pt x="44705" y="73170"/>
                    <a:pt x="61176" y="81951"/>
                    <a:pt x="61176" y="79024"/>
                  </a:cubicBezTo>
                  <a:cubicBezTo>
                    <a:pt x="61176" y="84878"/>
                    <a:pt x="70588" y="90731"/>
                    <a:pt x="72941" y="96585"/>
                  </a:cubicBezTo>
                  <a:cubicBezTo>
                    <a:pt x="75294" y="102439"/>
                    <a:pt x="80000" y="111219"/>
                    <a:pt x="84705" y="111219"/>
                  </a:cubicBezTo>
                  <a:cubicBezTo>
                    <a:pt x="91764" y="111219"/>
                    <a:pt x="98823" y="114146"/>
                    <a:pt x="105882" y="117073"/>
                  </a:cubicBezTo>
                  <a:cubicBezTo>
                    <a:pt x="108235" y="117073"/>
                    <a:pt x="112941" y="120000"/>
                    <a:pt x="112941" y="117073"/>
                  </a:cubicBezTo>
                  <a:cubicBezTo>
                    <a:pt x="112941" y="114146"/>
                    <a:pt x="120000" y="114146"/>
                    <a:pt x="117647" y="114146"/>
                  </a:cubicBezTo>
                  <a:cubicBezTo>
                    <a:pt x="115294" y="111219"/>
                    <a:pt x="120000" y="114146"/>
                    <a:pt x="117647" y="11414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39" name="Google Shape;796;gb0755e36db_0_0">
              <a:extLst>
                <a:ext uri="{FF2B5EF4-FFF2-40B4-BE49-F238E27FC236}">
                  <a16:creationId xmlns:a16="http://schemas.microsoft.com/office/drawing/2014/main" id="{A8557E4F-3E78-BC4B-901F-60DCF7BD5A77}"/>
                </a:ext>
              </a:extLst>
            </p:cNvPr>
            <p:cNvSpPr/>
            <p:nvPr/>
          </p:nvSpPr>
          <p:spPr>
            <a:xfrm>
              <a:off x="16307719" y="9168845"/>
              <a:ext cx="431100" cy="379500"/>
            </a:xfrm>
            <a:custGeom>
              <a:avLst/>
              <a:gdLst/>
              <a:ahLst/>
              <a:cxnLst/>
              <a:rect l="l" t="t" r="r" b="b"/>
              <a:pathLst>
                <a:path w="120000" h="120000" extrusionOk="0">
                  <a:moveTo>
                    <a:pt x="77647" y="13333"/>
                  </a:moveTo>
                  <a:cubicBezTo>
                    <a:pt x="75294" y="21333"/>
                    <a:pt x="72941" y="26666"/>
                    <a:pt x="68235" y="34666"/>
                  </a:cubicBezTo>
                  <a:cubicBezTo>
                    <a:pt x="65882" y="45333"/>
                    <a:pt x="54117" y="45333"/>
                    <a:pt x="47058" y="42666"/>
                  </a:cubicBezTo>
                  <a:cubicBezTo>
                    <a:pt x="42352" y="40000"/>
                    <a:pt x="37647" y="45333"/>
                    <a:pt x="35294" y="48000"/>
                  </a:cubicBezTo>
                  <a:cubicBezTo>
                    <a:pt x="32941" y="50666"/>
                    <a:pt x="25882" y="48000"/>
                    <a:pt x="23529" y="50666"/>
                  </a:cubicBezTo>
                  <a:cubicBezTo>
                    <a:pt x="18823" y="53333"/>
                    <a:pt x="18823" y="53333"/>
                    <a:pt x="16470" y="48000"/>
                  </a:cubicBezTo>
                  <a:cubicBezTo>
                    <a:pt x="11764" y="45333"/>
                    <a:pt x="9411" y="42666"/>
                    <a:pt x="7058" y="37333"/>
                  </a:cubicBezTo>
                  <a:cubicBezTo>
                    <a:pt x="4705" y="34666"/>
                    <a:pt x="0" y="50666"/>
                    <a:pt x="0" y="53333"/>
                  </a:cubicBezTo>
                  <a:cubicBezTo>
                    <a:pt x="0" y="61333"/>
                    <a:pt x="7058" y="69333"/>
                    <a:pt x="9411" y="77333"/>
                  </a:cubicBezTo>
                  <a:cubicBezTo>
                    <a:pt x="14117" y="85333"/>
                    <a:pt x="11764" y="93333"/>
                    <a:pt x="18823" y="98666"/>
                  </a:cubicBezTo>
                  <a:cubicBezTo>
                    <a:pt x="23529" y="101333"/>
                    <a:pt x="28235" y="104000"/>
                    <a:pt x="30588" y="104000"/>
                  </a:cubicBezTo>
                  <a:cubicBezTo>
                    <a:pt x="37647" y="101333"/>
                    <a:pt x="30588" y="106666"/>
                    <a:pt x="32941" y="109333"/>
                  </a:cubicBezTo>
                  <a:cubicBezTo>
                    <a:pt x="35294" y="109333"/>
                    <a:pt x="42352" y="109333"/>
                    <a:pt x="44705" y="109333"/>
                  </a:cubicBezTo>
                  <a:cubicBezTo>
                    <a:pt x="47058" y="106666"/>
                    <a:pt x="47058" y="101333"/>
                    <a:pt x="49411" y="104000"/>
                  </a:cubicBezTo>
                  <a:cubicBezTo>
                    <a:pt x="51764" y="106666"/>
                    <a:pt x="56470" y="109333"/>
                    <a:pt x="58823" y="106666"/>
                  </a:cubicBezTo>
                  <a:cubicBezTo>
                    <a:pt x="61176" y="106666"/>
                    <a:pt x="65882" y="104000"/>
                    <a:pt x="65882" y="106666"/>
                  </a:cubicBezTo>
                  <a:cubicBezTo>
                    <a:pt x="68235" y="114666"/>
                    <a:pt x="63529" y="120000"/>
                    <a:pt x="72941" y="114666"/>
                  </a:cubicBezTo>
                  <a:cubicBezTo>
                    <a:pt x="75294" y="114666"/>
                    <a:pt x="77647" y="112000"/>
                    <a:pt x="80000" y="112000"/>
                  </a:cubicBezTo>
                  <a:cubicBezTo>
                    <a:pt x="82352" y="112000"/>
                    <a:pt x="84705" y="114666"/>
                    <a:pt x="84705" y="114666"/>
                  </a:cubicBezTo>
                  <a:cubicBezTo>
                    <a:pt x="87058" y="109333"/>
                    <a:pt x="82352" y="104000"/>
                    <a:pt x="87058" y="98666"/>
                  </a:cubicBezTo>
                  <a:cubicBezTo>
                    <a:pt x="89411" y="96000"/>
                    <a:pt x="87058" y="93333"/>
                    <a:pt x="87058" y="88000"/>
                  </a:cubicBezTo>
                  <a:cubicBezTo>
                    <a:pt x="87058" y="85333"/>
                    <a:pt x="89411" y="82666"/>
                    <a:pt x="91764" y="80000"/>
                  </a:cubicBezTo>
                  <a:cubicBezTo>
                    <a:pt x="96470" y="74666"/>
                    <a:pt x="101176" y="72000"/>
                    <a:pt x="98823" y="64000"/>
                  </a:cubicBezTo>
                  <a:cubicBezTo>
                    <a:pt x="98823" y="58666"/>
                    <a:pt x="105882" y="48000"/>
                    <a:pt x="110588" y="50666"/>
                  </a:cubicBezTo>
                  <a:cubicBezTo>
                    <a:pt x="112941" y="53333"/>
                    <a:pt x="120000" y="50666"/>
                    <a:pt x="115294" y="48000"/>
                  </a:cubicBezTo>
                  <a:cubicBezTo>
                    <a:pt x="112941" y="42666"/>
                    <a:pt x="105882" y="40000"/>
                    <a:pt x="105882" y="34666"/>
                  </a:cubicBezTo>
                  <a:cubicBezTo>
                    <a:pt x="105882" y="29333"/>
                    <a:pt x="101176" y="24000"/>
                    <a:pt x="98823" y="18666"/>
                  </a:cubicBezTo>
                  <a:cubicBezTo>
                    <a:pt x="96470" y="10666"/>
                    <a:pt x="103529" y="18666"/>
                    <a:pt x="103529" y="16000"/>
                  </a:cubicBezTo>
                  <a:cubicBezTo>
                    <a:pt x="105882" y="13333"/>
                    <a:pt x="96470" y="10666"/>
                    <a:pt x="103529" y="8000"/>
                  </a:cubicBezTo>
                  <a:cubicBezTo>
                    <a:pt x="94117" y="5333"/>
                    <a:pt x="80000" y="0"/>
                    <a:pt x="77647" y="13333"/>
                  </a:cubicBezTo>
                  <a:cubicBezTo>
                    <a:pt x="75294" y="18666"/>
                    <a:pt x="80000" y="8000"/>
                    <a:pt x="77647" y="1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0" name="Google Shape;797;gb0755e36db_0_0">
              <a:extLst>
                <a:ext uri="{FF2B5EF4-FFF2-40B4-BE49-F238E27FC236}">
                  <a16:creationId xmlns:a16="http://schemas.microsoft.com/office/drawing/2014/main" id="{A6126453-E139-8547-B311-39634AA0DF6C}"/>
                </a:ext>
              </a:extLst>
            </p:cNvPr>
            <p:cNvSpPr/>
            <p:nvPr/>
          </p:nvSpPr>
          <p:spPr>
            <a:xfrm>
              <a:off x="16333581" y="9068238"/>
              <a:ext cx="413700" cy="270300"/>
            </a:xfrm>
            <a:custGeom>
              <a:avLst/>
              <a:gdLst/>
              <a:ahLst/>
              <a:cxnLst/>
              <a:rect l="l" t="t" r="r" b="b"/>
              <a:pathLst>
                <a:path w="120000" h="120000" extrusionOk="0">
                  <a:moveTo>
                    <a:pt x="110204" y="37500"/>
                  </a:moveTo>
                  <a:cubicBezTo>
                    <a:pt x="117551" y="37500"/>
                    <a:pt x="119999" y="33750"/>
                    <a:pt x="115102" y="30000"/>
                  </a:cubicBezTo>
                  <a:cubicBezTo>
                    <a:pt x="110204" y="26250"/>
                    <a:pt x="110204" y="22500"/>
                    <a:pt x="105306" y="26250"/>
                  </a:cubicBezTo>
                  <a:cubicBezTo>
                    <a:pt x="102857" y="30000"/>
                    <a:pt x="105306" y="26250"/>
                    <a:pt x="102857" y="22500"/>
                  </a:cubicBezTo>
                  <a:cubicBezTo>
                    <a:pt x="102857" y="22500"/>
                    <a:pt x="100408" y="22500"/>
                    <a:pt x="100408" y="22500"/>
                  </a:cubicBezTo>
                  <a:cubicBezTo>
                    <a:pt x="100408" y="22500"/>
                    <a:pt x="100408" y="15000"/>
                    <a:pt x="100408" y="15000"/>
                  </a:cubicBezTo>
                  <a:cubicBezTo>
                    <a:pt x="97959" y="11250"/>
                    <a:pt x="95510" y="7500"/>
                    <a:pt x="95510" y="7500"/>
                  </a:cubicBezTo>
                  <a:cubicBezTo>
                    <a:pt x="90612" y="0"/>
                    <a:pt x="93061" y="3750"/>
                    <a:pt x="90612" y="7500"/>
                  </a:cubicBezTo>
                  <a:cubicBezTo>
                    <a:pt x="88163" y="11250"/>
                    <a:pt x="88163" y="3750"/>
                    <a:pt x="88163" y="3750"/>
                  </a:cubicBezTo>
                  <a:cubicBezTo>
                    <a:pt x="85714" y="3750"/>
                    <a:pt x="78367" y="18750"/>
                    <a:pt x="78367" y="22500"/>
                  </a:cubicBezTo>
                  <a:cubicBezTo>
                    <a:pt x="75918" y="22500"/>
                    <a:pt x="73469" y="26250"/>
                    <a:pt x="73469" y="30000"/>
                  </a:cubicBezTo>
                  <a:cubicBezTo>
                    <a:pt x="71020" y="30000"/>
                    <a:pt x="71020" y="33750"/>
                    <a:pt x="71020" y="33750"/>
                  </a:cubicBezTo>
                  <a:cubicBezTo>
                    <a:pt x="71020" y="37500"/>
                    <a:pt x="71020" y="37500"/>
                    <a:pt x="71020" y="37500"/>
                  </a:cubicBezTo>
                  <a:cubicBezTo>
                    <a:pt x="71020" y="41250"/>
                    <a:pt x="63673" y="41250"/>
                    <a:pt x="61224" y="45000"/>
                  </a:cubicBezTo>
                  <a:cubicBezTo>
                    <a:pt x="53877" y="45000"/>
                    <a:pt x="56326" y="52500"/>
                    <a:pt x="61224" y="56250"/>
                  </a:cubicBezTo>
                  <a:cubicBezTo>
                    <a:pt x="66122" y="63750"/>
                    <a:pt x="63673" y="56250"/>
                    <a:pt x="66122" y="52500"/>
                  </a:cubicBezTo>
                  <a:cubicBezTo>
                    <a:pt x="66122" y="48750"/>
                    <a:pt x="71020" y="48750"/>
                    <a:pt x="71020" y="48750"/>
                  </a:cubicBezTo>
                  <a:cubicBezTo>
                    <a:pt x="71020" y="48750"/>
                    <a:pt x="68571" y="45000"/>
                    <a:pt x="68571" y="41250"/>
                  </a:cubicBezTo>
                  <a:cubicBezTo>
                    <a:pt x="68571" y="45000"/>
                    <a:pt x="71020" y="48750"/>
                    <a:pt x="71020" y="48750"/>
                  </a:cubicBezTo>
                  <a:cubicBezTo>
                    <a:pt x="71020" y="48750"/>
                    <a:pt x="66122" y="48750"/>
                    <a:pt x="63673" y="52500"/>
                  </a:cubicBezTo>
                  <a:cubicBezTo>
                    <a:pt x="63673" y="63750"/>
                    <a:pt x="58775" y="52500"/>
                    <a:pt x="56326" y="48750"/>
                  </a:cubicBezTo>
                  <a:cubicBezTo>
                    <a:pt x="48979" y="60000"/>
                    <a:pt x="44081" y="71250"/>
                    <a:pt x="34285" y="75000"/>
                  </a:cubicBezTo>
                  <a:cubicBezTo>
                    <a:pt x="29387" y="78750"/>
                    <a:pt x="24489" y="78750"/>
                    <a:pt x="22040" y="86250"/>
                  </a:cubicBezTo>
                  <a:cubicBezTo>
                    <a:pt x="19591" y="90000"/>
                    <a:pt x="19591" y="93750"/>
                    <a:pt x="17142" y="97500"/>
                  </a:cubicBezTo>
                  <a:cubicBezTo>
                    <a:pt x="17142" y="101250"/>
                    <a:pt x="22040" y="105000"/>
                    <a:pt x="22040" y="105000"/>
                  </a:cubicBezTo>
                  <a:cubicBezTo>
                    <a:pt x="19591" y="108750"/>
                    <a:pt x="2448" y="97500"/>
                    <a:pt x="0" y="97500"/>
                  </a:cubicBezTo>
                  <a:cubicBezTo>
                    <a:pt x="2448" y="105000"/>
                    <a:pt x="7346" y="116250"/>
                    <a:pt x="12244" y="120000"/>
                  </a:cubicBezTo>
                  <a:cubicBezTo>
                    <a:pt x="14693" y="120000"/>
                    <a:pt x="17142" y="116250"/>
                    <a:pt x="17142" y="116250"/>
                  </a:cubicBezTo>
                  <a:cubicBezTo>
                    <a:pt x="22040" y="112500"/>
                    <a:pt x="29387" y="116250"/>
                    <a:pt x="29387" y="112500"/>
                  </a:cubicBezTo>
                  <a:cubicBezTo>
                    <a:pt x="36734" y="101250"/>
                    <a:pt x="41632" y="105000"/>
                    <a:pt x="48979" y="108750"/>
                  </a:cubicBezTo>
                  <a:cubicBezTo>
                    <a:pt x="56326" y="108750"/>
                    <a:pt x="63673" y="101250"/>
                    <a:pt x="66122" y="90000"/>
                  </a:cubicBezTo>
                  <a:cubicBezTo>
                    <a:pt x="68571" y="82500"/>
                    <a:pt x="71020" y="75000"/>
                    <a:pt x="73469" y="67500"/>
                  </a:cubicBezTo>
                  <a:cubicBezTo>
                    <a:pt x="73469" y="56250"/>
                    <a:pt x="75918" y="52500"/>
                    <a:pt x="83265" y="52500"/>
                  </a:cubicBezTo>
                  <a:cubicBezTo>
                    <a:pt x="90612" y="52500"/>
                    <a:pt x="97959" y="56250"/>
                    <a:pt x="105306" y="52500"/>
                  </a:cubicBezTo>
                  <a:cubicBezTo>
                    <a:pt x="115102" y="48750"/>
                    <a:pt x="97959" y="37500"/>
                    <a:pt x="110204" y="375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1" name="Google Shape;798;gb0755e36db_0_0">
              <a:extLst>
                <a:ext uri="{FF2B5EF4-FFF2-40B4-BE49-F238E27FC236}">
                  <a16:creationId xmlns:a16="http://schemas.microsoft.com/office/drawing/2014/main" id="{43070833-4E5B-AC4E-AD31-04D9C77084A2}"/>
                </a:ext>
              </a:extLst>
            </p:cNvPr>
            <p:cNvSpPr/>
            <p:nvPr/>
          </p:nvSpPr>
          <p:spPr>
            <a:xfrm>
              <a:off x="15491595" y="8131177"/>
              <a:ext cx="143700" cy="83400"/>
            </a:xfrm>
            <a:custGeom>
              <a:avLst/>
              <a:gdLst/>
              <a:ahLst/>
              <a:cxnLst/>
              <a:rect l="l" t="t" r="r" b="b"/>
              <a:pathLst>
                <a:path w="120000" h="120000" extrusionOk="0">
                  <a:moveTo>
                    <a:pt x="14117" y="96000"/>
                  </a:moveTo>
                  <a:cubicBezTo>
                    <a:pt x="21176" y="108000"/>
                    <a:pt x="42352" y="120000"/>
                    <a:pt x="49411" y="108000"/>
                  </a:cubicBezTo>
                  <a:cubicBezTo>
                    <a:pt x="63529" y="96000"/>
                    <a:pt x="70588" y="120000"/>
                    <a:pt x="84705" y="108000"/>
                  </a:cubicBezTo>
                  <a:cubicBezTo>
                    <a:pt x="91764" y="108000"/>
                    <a:pt x="120000" y="108000"/>
                    <a:pt x="112941" y="96000"/>
                  </a:cubicBezTo>
                  <a:cubicBezTo>
                    <a:pt x="105882" y="72000"/>
                    <a:pt x="98823" y="60000"/>
                    <a:pt x="105882" y="36000"/>
                  </a:cubicBezTo>
                  <a:cubicBezTo>
                    <a:pt x="91764" y="24000"/>
                    <a:pt x="77647" y="48000"/>
                    <a:pt x="70588" y="36000"/>
                  </a:cubicBezTo>
                  <a:cubicBezTo>
                    <a:pt x="63529" y="24000"/>
                    <a:pt x="49411" y="0"/>
                    <a:pt x="42352" y="12000"/>
                  </a:cubicBezTo>
                  <a:cubicBezTo>
                    <a:pt x="28235" y="36000"/>
                    <a:pt x="0" y="72000"/>
                    <a:pt x="14117" y="96000"/>
                  </a:cubicBezTo>
                  <a:cubicBezTo>
                    <a:pt x="21176" y="108000"/>
                    <a:pt x="7058" y="84000"/>
                    <a:pt x="14117" y="96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2" name="Google Shape;799;gb0755e36db_0_0">
              <a:extLst>
                <a:ext uri="{FF2B5EF4-FFF2-40B4-BE49-F238E27FC236}">
                  <a16:creationId xmlns:a16="http://schemas.microsoft.com/office/drawing/2014/main" id="{5727E0BA-AFC1-0640-BFBF-FA77A5420CE6}"/>
                </a:ext>
              </a:extLst>
            </p:cNvPr>
            <p:cNvSpPr/>
            <p:nvPr/>
          </p:nvSpPr>
          <p:spPr>
            <a:xfrm>
              <a:off x="15161122" y="8036322"/>
              <a:ext cx="313200" cy="195600"/>
            </a:xfrm>
            <a:custGeom>
              <a:avLst/>
              <a:gdLst/>
              <a:ahLst/>
              <a:cxnLst/>
              <a:rect l="l" t="t" r="r" b="b"/>
              <a:pathLst>
                <a:path w="120000" h="120000" extrusionOk="0">
                  <a:moveTo>
                    <a:pt x="3243" y="15652"/>
                  </a:moveTo>
                  <a:cubicBezTo>
                    <a:pt x="0" y="20869"/>
                    <a:pt x="0" y="41739"/>
                    <a:pt x="0" y="46956"/>
                  </a:cubicBezTo>
                  <a:cubicBezTo>
                    <a:pt x="3243" y="52173"/>
                    <a:pt x="12972" y="57391"/>
                    <a:pt x="16216" y="67826"/>
                  </a:cubicBezTo>
                  <a:cubicBezTo>
                    <a:pt x="19459" y="67826"/>
                    <a:pt x="22702" y="73043"/>
                    <a:pt x="22702" y="73043"/>
                  </a:cubicBezTo>
                  <a:cubicBezTo>
                    <a:pt x="29189" y="78260"/>
                    <a:pt x="32432" y="73043"/>
                    <a:pt x="38918" y="78260"/>
                  </a:cubicBezTo>
                  <a:cubicBezTo>
                    <a:pt x="42162" y="78260"/>
                    <a:pt x="45405" y="83478"/>
                    <a:pt x="48648" y="83478"/>
                  </a:cubicBezTo>
                  <a:cubicBezTo>
                    <a:pt x="51891" y="83478"/>
                    <a:pt x="58378" y="83478"/>
                    <a:pt x="61621" y="83478"/>
                  </a:cubicBezTo>
                  <a:cubicBezTo>
                    <a:pt x="64864" y="88695"/>
                    <a:pt x="68108" y="93913"/>
                    <a:pt x="71351" y="99130"/>
                  </a:cubicBezTo>
                  <a:cubicBezTo>
                    <a:pt x="74594" y="99130"/>
                    <a:pt x="81081" y="99130"/>
                    <a:pt x="84324" y="104347"/>
                  </a:cubicBezTo>
                  <a:cubicBezTo>
                    <a:pt x="87567" y="104347"/>
                    <a:pt x="90810" y="114782"/>
                    <a:pt x="94054" y="114782"/>
                  </a:cubicBezTo>
                  <a:cubicBezTo>
                    <a:pt x="97297" y="114782"/>
                    <a:pt x="100540" y="104347"/>
                    <a:pt x="103783" y="104347"/>
                  </a:cubicBezTo>
                  <a:cubicBezTo>
                    <a:pt x="107027" y="109565"/>
                    <a:pt x="107027" y="120000"/>
                    <a:pt x="113513" y="114782"/>
                  </a:cubicBezTo>
                  <a:cubicBezTo>
                    <a:pt x="113513" y="114782"/>
                    <a:pt x="120000" y="109565"/>
                    <a:pt x="120000" y="109565"/>
                  </a:cubicBezTo>
                  <a:cubicBezTo>
                    <a:pt x="120000" y="104347"/>
                    <a:pt x="120000" y="99130"/>
                    <a:pt x="120000" y="93913"/>
                  </a:cubicBezTo>
                  <a:cubicBezTo>
                    <a:pt x="116756" y="88695"/>
                    <a:pt x="120000" y="83478"/>
                    <a:pt x="120000" y="73043"/>
                  </a:cubicBezTo>
                  <a:cubicBezTo>
                    <a:pt x="113513" y="73043"/>
                    <a:pt x="110270" y="78260"/>
                    <a:pt x="103783" y="73043"/>
                  </a:cubicBezTo>
                  <a:cubicBezTo>
                    <a:pt x="103783" y="73043"/>
                    <a:pt x="100540" y="67826"/>
                    <a:pt x="100540" y="67826"/>
                  </a:cubicBezTo>
                  <a:cubicBezTo>
                    <a:pt x="97297" y="67826"/>
                    <a:pt x="94054" y="73043"/>
                    <a:pt x="90810" y="67826"/>
                  </a:cubicBezTo>
                  <a:cubicBezTo>
                    <a:pt x="90810" y="67826"/>
                    <a:pt x="87567" y="62608"/>
                    <a:pt x="84324" y="62608"/>
                  </a:cubicBezTo>
                  <a:cubicBezTo>
                    <a:pt x="81081" y="62608"/>
                    <a:pt x="77837" y="73043"/>
                    <a:pt x="77837" y="62608"/>
                  </a:cubicBezTo>
                  <a:cubicBezTo>
                    <a:pt x="71351" y="52173"/>
                    <a:pt x="68108" y="57391"/>
                    <a:pt x="64864" y="52173"/>
                  </a:cubicBezTo>
                  <a:cubicBezTo>
                    <a:pt x="61621" y="46956"/>
                    <a:pt x="61621" y="41739"/>
                    <a:pt x="58378" y="41739"/>
                  </a:cubicBezTo>
                  <a:cubicBezTo>
                    <a:pt x="55135" y="36521"/>
                    <a:pt x="51891" y="36521"/>
                    <a:pt x="51891" y="36521"/>
                  </a:cubicBezTo>
                  <a:cubicBezTo>
                    <a:pt x="45405" y="31304"/>
                    <a:pt x="35675" y="20869"/>
                    <a:pt x="32432" y="10434"/>
                  </a:cubicBezTo>
                  <a:cubicBezTo>
                    <a:pt x="32432" y="5217"/>
                    <a:pt x="29189" y="0"/>
                    <a:pt x="25945" y="0"/>
                  </a:cubicBezTo>
                  <a:cubicBezTo>
                    <a:pt x="19459" y="0"/>
                    <a:pt x="19459" y="5217"/>
                    <a:pt x="16216" y="10434"/>
                  </a:cubicBezTo>
                  <a:cubicBezTo>
                    <a:pt x="16216" y="15652"/>
                    <a:pt x="12972" y="10434"/>
                    <a:pt x="12972" y="10434"/>
                  </a:cubicBezTo>
                  <a:cubicBezTo>
                    <a:pt x="9729" y="15652"/>
                    <a:pt x="6486" y="15652"/>
                    <a:pt x="3243" y="15652"/>
                  </a:cubicBezTo>
                  <a:cubicBezTo>
                    <a:pt x="0" y="20869"/>
                    <a:pt x="6486" y="15652"/>
                    <a:pt x="3243" y="1565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3" name="Google Shape;800;gb0755e36db_0_0">
              <a:extLst>
                <a:ext uri="{FF2B5EF4-FFF2-40B4-BE49-F238E27FC236}">
                  <a16:creationId xmlns:a16="http://schemas.microsoft.com/office/drawing/2014/main" id="{73FF8022-2C51-0F44-80BC-38C90C7B56D3}"/>
                </a:ext>
              </a:extLst>
            </p:cNvPr>
            <p:cNvSpPr/>
            <p:nvPr/>
          </p:nvSpPr>
          <p:spPr>
            <a:xfrm>
              <a:off x="16028970" y="8746304"/>
              <a:ext cx="235500" cy="195600"/>
            </a:xfrm>
            <a:custGeom>
              <a:avLst/>
              <a:gdLst/>
              <a:ahLst/>
              <a:cxnLst/>
              <a:rect l="l" t="t" r="r" b="b"/>
              <a:pathLst>
                <a:path w="120000" h="120000" extrusionOk="0">
                  <a:moveTo>
                    <a:pt x="59999" y="99130"/>
                  </a:moveTo>
                  <a:cubicBezTo>
                    <a:pt x="59999" y="93913"/>
                    <a:pt x="85714" y="104347"/>
                    <a:pt x="81428" y="93913"/>
                  </a:cubicBezTo>
                  <a:cubicBezTo>
                    <a:pt x="81428" y="93913"/>
                    <a:pt x="77142" y="78260"/>
                    <a:pt x="81428" y="78260"/>
                  </a:cubicBezTo>
                  <a:cubicBezTo>
                    <a:pt x="85714" y="78260"/>
                    <a:pt x="89999" y="83478"/>
                    <a:pt x="89999" y="73043"/>
                  </a:cubicBezTo>
                  <a:cubicBezTo>
                    <a:pt x="89999" y="62608"/>
                    <a:pt x="98571" y="67826"/>
                    <a:pt x="102857" y="62608"/>
                  </a:cubicBezTo>
                  <a:cubicBezTo>
                    <a:pt x="111428" y="62608"/>
                    <a:pt x="111428" y="52173"/>
                    <a:pt x="115714" y="46956"/>
                  </a:cubicBezTo>
                  <a:cubicBezTo>
                    <a:pt x="119999" y="36521"/>
                    <a:pt x="107142" y="10434"/>
                    <a:pt x="111428" y="5217"/>
                  </a:cubicBezTo>
                  <a:cubicBezTo>
                    <a:pt x="102857" y="10434"/>
                    <a:pt x="102857" y="10434"/>
                    <a:pt x="94285" y="5217"/>
                  </a:cubicBezTo>
                  <a:cubicBezTo>
                    <a:pt x="89999" y="0"/>
                    <a:pt x="81428" y="10434"/>
                    <a:pt x="81428" y="10434"/>
                  </a:cubicBezTo>
                  <a:cubicBezTo>
                    <a:pt x="81428" y="20869"/>
                    <a:pt x="72857" y="10434"/>
                    <a:pt x="72857" y="10434"/>
                  </a:cubicBezTo>
                  <a:cubicBezTo>
                    <a:pt x="55714" y="5217"/>
                    <a:pt x="25714" y="0"/>
                    <a:pt x="12857" y="15652"/>
                  </a:cubicBezTo>
                  <a:cubicBezTo>
                    <a:pt x="8571" y="20869"/>
                    <a:pt x="0" y="26086"/>
                    <a:pt x="0" y="36521"/>
                  </a:cubicBezTo>
                  <a:cubicBezTo>
                    <a:pt x="0" y="41739"/>
                    <a:pt x="4285" y="46956"/>
                    <a:pt x="4285" y="52173"/>
                  </a:cubicBezTo>
                  <a:cubicBezTo>
                    <a:pt x="12857" y="57391"/>
                    <a:pt x="12857" y="67826"/>
                    <a:pt x="12857" y="73043"/>
                  </a:cubicBezTo>
                  <a:cubicBezTo>
                    <a:pt x="17142" y="83478"/>
                    <a:pt x="17142" y="88695"/>
                    <a:pt x="21428" y="93913"/>
                  </a:cubicBezTo>
                  <a:cubicBezTo>
                    <a:pt x="21428" y="99130"/>
                    <a:pt x="25714" y="93913"/>
                    <a:pt x="25714" y="99130"/>
                  </a:cubicBezTo>
                  <a:cubicBezTo>
                    <a:pt x="29999" y="99130"/>
                    <a:pt x="25714" y="104347"/>
                    <a:pt x="29999" y="109565"/>
                  </a:cubicBezTo>
                  <a:cubicBezTo>
                    <a:pt x="38571" y="109565"/>
                    <a:pt x="34285" y="114782"/>
                    <a:pt x="34285" y="120000"/>
                  </a:cubicBezTo>
                  <a:cubicBezTo>
                    <a:pt x="34285" y="114782"/>
                    <a:pt x="59999" y="104347"/>
                    <a:pt x="59999" y="99130"/>
                  </a:cubicBezTo>
                  <a:cubicBezTo>
                    <a:pt x="59999" y="99130"/>
                    <a:pt x="59999" y="104347"/>
                    <a:pt x="59999" y="9913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4" name="Google Shape;801;gb0755e36db_0_0">
              <a:extLst>
                <a:ext uri="{FF2B5EF4-FFF2-40B4-BE49-F238E27FC236}">
                  <a16:creationId xmlns:a16="http://schemas.microsoft.com/office/drawing/2014/main" id="{79F37CC9-2F2C-3445-8E15-1C1C76C3811E}"/>
                </a:ext>
              </a:extLst>
            </p:cNvPr>
            <p:cNvSpPr/>
            <p:nvPr/>
          </p:nvSpPr>
          <p:spPr>
            <a:xfrm>
              <a:off x="15937013" y="9091234"/>
              <a:ext cx="186900" cy="221400"/>
            </a:xfrm>
            <a:custGeom>
              <a:avLst/>
              <a:gdLst/>
              <a:ahLst/>
              <a:cxnLst/>
              <a:rect l="l" t="t" r="r" b="b"/>
              <a:pathLst>
                <a:path w="120000" h="120000" extrusionOk="0">
                  <a:moveTo>
                    <a:pt x="54545" y="13846"/>
                  </a:moveTo>
                  <a:cubicBezTo>
                    <a:pt x="49090" y="13846"/>
                    <a:pt x="43636" y="18461"/>
                    <a:pt x="38181" y="18461"/>
                  </a:cubicBezTo>
                  <a:cubicBezTo>
                    <a:pt x="38181" y="13846"/>
                    <a:pt x="32727" y="18461"/>
                    <a:pt x="32727" y="18461"/>
                  </a:cubicBezTo>
                  <a:cubicBezTo>
                    <a:pt x="27272" y="18461"/>
                    <a:pt x="27272" y="9230"/>
                    <a:pt x="27272" y="4615"/>
                  </a:cubicBezTo>
                  <a:cubicBezTo>
                    <a:pt x="21818" y="0"/>
                    <a:pt x="10909" y="0"/>
                    <a:pt x="0" y="0"/>
                  </a:cubicBezTo>
                  <a:cubicBezTo>
                    <a:pt x="5454" y="4615"/>
                    <a:pt x="5454" y="18461"/>
                    <a:pt x="5454" y="27692"/>
                  </a:cubicBezTo>
                  <a:cubicBezTo>
                    <a:pt x="10909" y="36923"/>
                    <a:pt x="16363" y="50769"/>
                    <a:pt x="21818" y="64615"/>
                  </a:cubicBezTo>
                  <a:cubicBezTo>
                    <a:pt x="32727" y="73846"/>
                    <a:pt x="38181" y="87692"/>
                    <a:pt x="49090" y="96923"/>
                  </a:cubicBezTo>
                  <a:cubicBezTo>
                    <a:pt x="65454" y="101538"/>
                    <a:pt x="81818" y="120000"/>
                    <a:pt x="103636" y="120000"/>
                  </a:cubicBezTo>
                  <a:cubicBezTo>
                    <a:pt x="120000" y="120000"/>
                    <a:pt x="114545" y="115384"/>
                    <a:pt x="109090" y="106153"/>
                  </a:cubicBezTo>
                  <a:cubicBezTo>
                    <a:pt x="98181" y="92307"/>
                    <a:pt x="87272" y="83076"/>
                    <a:pt x="87272" y="64615"/>
                  </a:cubicBezTo>
                  <a:cubicBezTo>
                    <a:pt x="87272" y="50769"/>
                    <a:pt x="98181" y="41538"/>
                    <a:pt x="87272" y="27692"/>
                  </a:cubicBezTo>
                  <a:cubicBezTo>
                    <a:pt x="81818" y="23076"/>
                    <a:pt x="60000" y="0"/>
                    <a:pt x="54545" y="13846"/>
                  </a:cubicBezTo>
                  <a:cubicBezTo>
                    <a:pt x="49090" y="18461"/>
                    <a:pt x="54545" y="9230"/>
                    <a:pt x="54545" y="1384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5" name="Google Shape;802;gb0755e36db_0_0">
              <a:extLst>
                <a:ext uri="{FF2B5EF4-FFF2-40B4-BE49-F238E27FC236}">
                  <a16:creationId xmlns:a16="http://schemas.microsoft.com/office/drawing/2014/main" id="{1678DDB4-E4A9-8A47-BAB3-3C7677B3A86A}"/>
                </a:ext>
              </a:extLst>
            </p:cNvPr>
            <p:cNvSpPr/>
            <p:nvPr/>
          </p:nvSpPr>
          <p:spPr>
            <a:xfrm>
              <a:off x="14885248" y="6854932"/>
              <a:ext cx="2526000" cy="1647000"/>
            </a:xfrm>
            <a:custGeom>
              <a:avLst/>
              <a:gdLst/>
              <a:ahLst/>
              <a:cxnLst/>
              <a:rect l="l" t="t" r="r" b="b"/>
              <a:pathLst>
                <a:path w="120000" h="120000" extrusionOk="0">
                  <a:moveTo>
                    <a:pt x="119200" y="22769"/>
                  </a:moveTo>
                  <a:cubicBezTo>
                    <a:pt x="119200" y="21538"/>
                    <a:pt x="117600" y="22153"/>
                    <a:pt x="117200" y="22769"/>
                  </a:cubicBezTo>
                  <a:cubicBezTo>
                    <a:pt x="116400" y="22769"/>
                    <a:pt x="116000" y="23384"/>
                    <a:pt x="115200" y="24000"/>
                  </a:cubicBezTo>
                  <a:cubicBezTo>
                    <a:pt x="114400" y="24615"/>
                    <a:pt x="111600" y="24615"/>
                    <a:pt x="111600" y="22769"/>
                  </a:cubicBezTo>
                  <a:cubicBezTo>
                    <a:pt x="110800" y="20307"/>
                    <a:pt x="110400" y="19076"/>
                    <a:pt x="108800" y="17846"/>
                  </a:cubicBezTo>
                  <a:cubicBezTo>
                    <a:pt x="107600" y="17230"/>
                    <a:pt x="105200" y="17230"/>
                    <a:pt x="104800" y="14769"/>
                  </a:cubicBezTo>
                  <a:cubicBezTo>
                    <a:pt x="104400" y="11076"/>
                    <a:pt x="103600" y="6769"/>
                    <a:pt x="102000" y="3692"/>
                  </a:cubicBezTo>
                  <a:cubicBezTo>
                    <a:pt x="100800" y="1846"/>
                    <a:pt x="99200" y="1846"/>
                    <a:pt x="97600" y="615"/>
                  </a:cubicBezTo>
                  <a:cubicBezTo>
                    <a:pt x="96000" y="0"/>
                    <a:pt x="93200" y="615"/>
                    <a:pt x="91600" y="1846"/>
                  </a:cubicBezTo>
                  <a:cubicBezTo>
                    <a:pt x="91200" y="2461"/>
                    <a:pt x="90400" y="3076"/>
                    <a:pt x="90000" y="3692"/>
                  </a:cubicBezTo>
                  <a:cubicBezTo>
                    <a:pt x="90000" y="4307"/>
                    <a:pt x="91200" y="4307"/>
                    <a:pt x="91200" y="4923"/>
                  </a:cubicBezTo>
                  <a:cubicBezTo>
                    <a:pt x="91600" y="7384"/>
                    <a:pt x="89600" y="9230"/>
                    <a:pt x="89200" y="11076"/>
                  </a:cubicBezTo>
                  <a:cubicBezTo>
                    <a:pt x="88800" y="11692"/>
                    <a:pt x="88800" y="12307"/>
                    <a:pt x="88800" y="12923"/>
                  </a:cubicBezTo>
                  <a:cubicBezTo>
                    <a:pt x="88800" y="13538"/>
                    <a:pt x="88800" y="13538"/>
                    <a:pt x="88800" y="14153"/>
                  </a:cubicBezTo>
                  <a:cubicBezTo>
                    <a:pt x="88800" y="15384"/>
                    <a:pt x="87600" y="15384"/>
                    <a:pt x="86800" y="16000"/>
                  </a:cubicBezTo>
                  <a:cubicBezTo>
                    <a:pt x="86400" y="16000"/>
                    <a:pt x="86000" y="16615"/>
                    <a:pt x="85600" y="16615"/>
                  </a:cubicBezTo>
                  <a:cubicBezTo>
                    <a:pt x="85200" y="16615"/>
                    <a:pt x="83200" y="15384"/>
                    <a:pt x="83200" y="15384"/>
                  </a:cubicBezTo>
                  <a:cubicBezTo>
                    <a:pt x="82800" y="16615"/>
                    <a:pt x="82400" y="18461"/>
                    <a:pt x="82000" y="19692"/>
                  </a:cubicBezTo>
                  <a:cubicBezTo>
                    <a:pt x="82000" y="20307"/>
                    <a:pt x="81600" y="20923"/>
                    <a:pt x="81600" y="21538"/>
                  </a:cubicBezTo>
                  <a:cubicBezTo>
                    <a:pt x="81600" y="21538"/>
                    <a:pt x="80800" y="25230"/>
                    <a:pt x="82000" y="24000"/>
                  </a:cubicBezTo>
                  <a:cubicBezTo>
                    <a:pt x="82400" y="23384"/>
                    <a:pt x="82400" y="23384"/>
                    <a:pt x="83200" y="23384"/>
                  </a:cubicBezTo>
                  <a:cubicBezTo>
                    <a:pt x="83600" y="23384"/>
                    <a:pt x="84400" y="24615"/>
                    <a:pt x="84800" y="24000"/>
                  </a:cubicBezTo>
                  <a:cubicBezTo>
                    <a:pt x="86400" y="22153"/>
                    <a:pt x="87600" y="23384"/>
                    <a:pt x="88800" y="25846"/>
                  </a:cubicBezTo>
                  <a:cubicBezTo>
                    <a:pt x="89200" y="26461"/>
                    <a:pt x="90000" y="27692"/>
                    <a:pt x="89600" y="28307"/>
                  </a:cubicBezTo>
                  <a:cubicBezTo>
                    <a:pt x="89600" y="28307"/>
                    <a:pt x="88000" y="27692"/>
                    <a:pt x="87600" y="27692"/>
                  </a:cubicBezTo>
                  <a:cubicBezTo>
                    <a:pt x="86400" y="28307"/>
                    <a:pt x="84800" y="28307"/>
                    <a:pt x="83600" y="28923"/>
                  </a:cubicBezTo>
                  <a:cubicBezTo>
                    <a:pt x="82400" y="29538"/>
                    <a:pt x="82400" y="33230"/>
                    <a:pt x="80800" y="33230"/>
                  </a:cubicBezTo>
                  <a:cubicBezTo>
                    <a:pt x="80000" y="33230"/>
                    <a:pt x="79200" y="32615"/>
                    <a:pt x="78800" y="33846"/>
                  </a:cubicBezTo>
                  <a:cubicBezTo>
                    <a:pt x="78400" y="34461"/>
                    <a:pt x="77600" y="35692"/>
                    <a:pt x="76800" y="35692"/>
                  </a:cubicBezTo>
                  <a:cubicBezTo>
                    <a:pt x="75600" y="35076"/>
                    <a:pt x="73200" y="32615"/>
                    <a:pt x="72800" y="36307"/>
                  </a:cubicBezTo>
                  <a:cubicBezTo>
                    <a:pt x="72800" y="37538"/>
                    <a:pt x="73600" y="38153"/>
                    <a:pt x="73600" y="38769"/>
                  </a:cubicBezTo>
                  <a:cubicBezTo>
                    <a:pt x="73600" y="40000"/>
                    <a:pt x="72400" y="40000"/>
                    <a:pt x="72000" y="40615"/>
                  </a:cubicBezTo>
                  <a:cubicBezTo>
                    <a:pt x="70800" y="42461"/>
                    <a:pt x="70400" y="44307"/>
                    <a:pt x="68800" y="44307"/>
                  </a:cubicBezTo>
                  <a:cubicBezTo>
                    <a:pt x="66800" y="44307"/>
                    <a:pt x="64800" y="44307"/>
                    <a:pt x="62800" y="44923"/>
                  </a:cubicBezTo>
                  <a:cubicBezTo>
                    <a:pt x="62000" y="45538"/>
                    <a:pt x="60400" y="48000"/>
                    <a:pt x="60000" y="47384"/>
                  </a:cubicBezTo>
                  <a:cubicBezTo>
                    <a:pt x="59200" y="47384"/>
                    <a:pt x="58800" y="46153"/>
                    <a:pt x="58400" y="46153"/>
                  </a:cubicBezTo>
                  <a:cubicBezTo>
                    <a:pt x="57600" y="46153"/>
                    <a:pt x="57200" y="46153"/>
                    <a:pt x="56400" y="46153"/>
                  </a:cubicBezTo>
                  <a:cubicBezTo>
                    <a:pt x="55600" y="45538"/>
                    <a:pt x="54800" y="45538"/>
                    <a:pt x="54000" y="44307"/>
                  </a:cubicBezTo>
                  <a:cubicBezTo>
                    <a:pt x="53200" y="43692"/>
                    <a:pt x="52800" y="43692"/>
                    <a:pt x="52400" y="43076"/>
                  </a:cubicBezTo>
                  <a:cubicBezTo>
                    <a:pt x="50800" y="43076"/>
                    <a:pt x="50000" y="43076"/>
                    <a:pt x="48400" y="43076"/>
                  </a:cubicBezTo>
                  <a:cubicBezTo>
                    <a:pt x="47200" y="43076"/>
                    <a:pt x="45200" y="43692"/>
                    <a:pt x="43600" y="43076"/>
                  </a:cubicBezTo>
                  <a:cubicBezTo>
                    <a:pt x="43200" y="43076"/>
                    <a:pt x="42800" y="41846"/>
                    <a:pt x="42800" y="41230"/>
                  </a:cubicBezTo>
                  <a:cubicBezTo>
                    <a:pt x="42000" y="40000"/>
                    <a:pt x="41600" y="38769"/>
                    <a:pt x="40800" y="37538"/>
                  </a:cubicBezTo>
                  <a:cubicBezTo>
                    <a:pt x="39600" y="36307"/>
                    <a:pt x="38800" y="34461"/>
                    <a:pt x="37600" y="34461"/>
                  </a:cubicBezTo>
                  <a:cubicBezTo>
                    <a:pt x="36800" y="34461"/>
                    <a:pt x="32400" y="34461"/>
                    <a:pt x="33200" y="32000"/>
                  </a:cubicBezTo>
                  <a:cubicBezTo>
                    <a:pt x="34000" y="29538"/>
                    <a:pt x="33600" y="25230"/>
                    <a:pt x="31600" y="23384"/>
                  </a:cubicBezTo>
                  <a:cubicBezTo>
                    <a:pt x="30000" y="21538"/>
                    <a:pt x="28000" y="21538"/>
                    <a:pt x="27600" y="17846"/>
                  </a:cubicBezTo>
                  <a:cubicBezTo>
                    <a:pt x="27200" y="18461"/>
                    <a:pt x="26800" y="17846"/>
                    <a:pt x="26400" y="18461"/>
                  </a:cubicBezTo>
                  <a:cubicBezTo>
                    <a:pt x="26000" y="19076"/>
                    <a:pt x="26000" y="19076"/>
                    <a:pt x="26000" y="19692"/>
                  </a:cubicBezTo>
                  <a:cubicBezTo>
                    <a:pt x="25200" y="21538"/>
                    <a:pt x="24000" y="20923"/>
                    <a:pt x="23600" y="22769"/>
                  </a:cubicBezTo>
                  <a:cubicBezTo>
                    <a:pt x="23600" y="24000"/>
                    <a:pt x="24400" y="25230"/>
                    <a:pt x="24000" y="25846"/>
                  </a:cubicBezTo>
                  <a:cubicBezTo>
                    <a:pt x="23600" y="26461"/>
                    <a:pt x="22800" y="27076"/>
                    <a:pt x="22400" y="27076"/>
                  </a:cubicBezTo>
                  <a:cubicBezTo>
                    <a:pt x="22000" y="27692"/>
                    <a:pt x="21600" y="26461"/>
                    <a:pt x="21200" y="27076"/>
                  </a:cubicBezTo>
                  <a:cubicBezTo>
                    <a:pt x="20400" y="27076"/>
                    <a:pt x="20000" y="26461"/>
                    <a:pt x="19200" y="25846"/>
                  </a:cubicBezTo>
                  <a:cubicBezTo>
                    <a:pt x="18800" y="25230"/>
                    <a:pt x="18400" y="28307"/>
                    <a:pt x="18000" y="28923"/>
                  </a:cubicBezTo>
                  <a:cubicBezTo>
                    <a:pt x="18000" y="29538"/>
                    <a:pt x="17600" y="30769"/>
                    <a:pt x="17600" y="31384"/>
                  </a:cubicBezTo>
                  <a:cubicBezTo>
                    <a:pt x="17600" y="32615"/>
                    <a:pt x="18000" y="32615"/>
                    <a:pt x="18000" y="33230"/>
                  </a:cubicBezTo>
                  <a:cubicBezTo>
                    <a:pt x="18000" y="34461"/>
                    <a:pt x="15600" y="33230"/>
                    <a:pt x="15600" y="33230"/>
                  </a:cubicBezTo>
                  <a:cubicBezTo>
                    <a:pt x="14800" y="33846"/>
                    <a:pt x="13200" y="33846"/>
                    <a:pt x="12800" y="34461"/>
                  </a:cubicBezTo>
                  <a:cubicBezTo>
                    <a:pt x="13200" y="33846"/>
                    <a:pt x="13600" y="38153"/>
                    <a:pt x="13600" y="38769"/>
                  </a:cubicBezTo>
                  <a:cubicBezTo>
                    <a:pt x="14000" y="39384"/>
                    <a:pt x="14400" y="40000"/>
                    <a:pt x="14800" y="40615"/>
                  </a:cubicBezTo>
                  <a:cubicBezTo>
                    <a:pt x="14800" y="41230"/>
                    <a:pt x="13600" y="42461"/>
                    <a:pt x="13200" y="43076"/>
                  </a:cubicBezTo>
                  <a:cubicBezTo>
                    <a:pt x="12800" y="43692"/>
                    <a:pt x="13200" y="45538"/>
                    <a:pt x="12800" y="45538"/>
                  </a:cubicBezTo>
                  <a:cubicBezTo>
                    <a:pt x="12400" y="46153"/>
                    <a:pt x="11600" y="46153"/>
                    <a:pt x="11200" y="46769"/>
                  </a:cubicBezTo>
                  <a:cubicBezTo>
                    <a:pt x="10400" y="47384"/>
                    <a:pt x="10000" y="48000"/>
                    <a:pt x="9600" y="48615"/>
                  </a:cubicBezTo>
                  <a:cubicBezTo>
                    <a:pt x="8800" y="48615"/>
                    <a:pt x="8400" y="48615"/>
                    <a:pt x="7600" y="49230"/>
                  </a:cubicBezTo>
                  <a:cubicBezTo>
                    <a:pt x="6800" y="49230"/>
                    <a:pt x="6400" y="49846"/>
                    <a:pt x="6000" y="51076"/>
                  </a:cubicBezTo>
                  <a:cubicBezTo>
                    <a:pt x="6000" y="51076"/>
                    <a:pt x="4400" y="51692"/>
                    <a:pt x="4400" y="51692"/>
                  </a:cubicBezTo>
                  <a:cubicBezTo>
                    <a:pt x="4400" y="51692"/>
                    <a:pt x="4400" y="51076"/>
                    <a:pt x="4400" y="51076"/>
                  </a:cubicBezTo>
                  <a:cubicBezTo>
                    <a:pt x="4000" y="51076"/>
                    <a:pt x="3600" y="51076"/>
                    <a:pt x="2800" y="51076"/>
                  </a:cubicBezTo>
                  <a:cubicBezTo>
                    <a:pt x="2400" y="51076"/>
                    <a:pt x="1200" y="52307"/>
                    <a:pt x="1200" y="52923"/>
                  </a:cubicBezTo>
                  <a:cubicBezTo>
                    <a:pt x="800" y="54153"/>
                    <a:pt x="400" y="55384"/>
                    <a:pt x="400" y="56000"/>
                  </a:cubicBezTo>
                  <a:cubicBezTo>
                    <a:pt x="0" y="57230"/>
                    <a:pt x="1200" y="58461"/>
                    <a:pt x="1600" y="58461"/>
                  </a:cubicBezTo>
                  <a:cubicBezTo>
                    <a:pt x="2800" y="58461"/>
                    <a:pt x="2400" y="58461"/>
                    <a:pt x="2800" y="60307"/>
                  </a:cubicBezTo>
                  <a:cubicBezTo>
                    <a:pt x="2800" y="60923"/>
                    <a:pt x="3200" y="60923"/>
                    <a:pt x="3200" y="62153"/>
                  </a:cubicBezTo>
                  <a:cubicBezTo>
                    <a:pt x="3200" y="62153"/>
                    <a:pt x="2800" y="63384"/>
                    <a:pt x="2800" y="63384"/>
                  </a:cubicBezTo>
                  <a:cubicBezTo>
                    <a:pt x="3600" y="64000"/>
                    <a:pt x="4000" y="64000"/>
                    <a:pt x="4400" y="64615"/>
                  </a:cubicBezTo>
                  <a:cubicBezTo>
                    <a:pt x="5200" y="65846"/>
                    <a:pt x="4800" y="67076"/>
                    <a:pt x="5600" y="67692"/>
                  </a:cubicBezTo>
                  <a:cubicBezTo>
                    <a:pt x="6400" y="68307"/>
                    <a:pt x="7200" y="68923"/>
                    <a:pt x="8000" y="69538"/>
                  </a:cubicBezTo>
                  <a:cubicBezTo>
                    <a:pt x="8400" y="69538"/>
                    <a:pt x="8800" y="68923"/>
                    <a:pt x="9200" y="68307"/>
                  </a:cubicBezTo>
                  <a:cubicBezTo>
                    <a:pt x="10400" y="67076"/>
                    <a:pt x="12400" y="67692"/>
                    <a:pt x="13200" y="69538"/>
                  </a:cubicBezTo>
                  <a:cubicBezTo>
                    <a:pt x="13600" y="70769"/>
                    <a:pt x="12800" y="71384"/>
                    <a:pt x="12400" y="72000"/>
                  </a:cubicBezTo>
                  <a:cubicBezTo>
                    <a:pt x="12000" y="72615"/>
                    <a:pt x="12000" y="72615"/>
                    <a:pt x="12000" y="73230"/>
                  </a:cubicBezTo>
                  <a:cubicBezTo>
                    <a:pt x="11600" y="74461"/>
                    <a:pt x="11200" y="74461"/>
                    <a:pt x="10800" y="74461"/>
                  </a:cubicBezTo>
                  <a:cubicBezTo>
                    <a:pt x="9600" y="75692"/>
                    <a:pt x="12800" y="77538"/>
                    <a:pt x="11600" y="78769"/>
                  </a:cubicBezTo>
                  <a:cubicBezTo>
                    <a:pt x="11200" y="80000"/>
                    <a:pt x="10800" y="79384"/>
                    <a:pt x="10000" y="79384"/>
                  </a:cubicBezTo>
                  <a:cubicBezTo>
                    <a:pt x="8400" y="78769"/>
                    <a:pt x="10400" y="81230"/>
                    <a:pt x="10400" y="81230"/>
                  </a:cubicBezTo>
                  <a:cubicBezTo>
                    <a:pt x="10400" y="82461"/>
                    <a:pt x="10000" y="83076"/>
                    <a:pt x="10800" y="83076"/>
                  </a:cubicBezTo>
                  <a:cubicBezTo>
                    <a:pt x="11600" y="83692"/>
                    <a:pt x="11600" y="84307"/>
                    <a:pt x="12400" y="84923"/>
                  </a:cubicBezTo>
                  <a:cubicBezTo>
                    <a:pt x="13200" y="84923"/>
                    <a:pt x="13600" y="86153"/>
                    <a:pt x="14400" y="86769"/>
                  </a:cubicBezTo>
                  <a:cubicBezTo>
                    <a:pt x="14400" y="86769"/>
                    <a:pt x="14800" y="87384"/>
                    <a:pt x="15200" y="87384"/>
                  </a:cubicBezTo>
                  <a:cubicBezTo>
                    <a:pt x="15600" y="87384"/>
                    <a:pt x="15200" y="86153"/>
                    <a:pt x="16000" y="86153"/>
                  </a:cubicBezTo>
                  <a:cubicBezTo>
                    <a:pt x="17600" y="86153"/>
                    <a:pt x="18400" y="90461"/>
                    <a:pt x="20000" y="90461"/>
                  </a:cubicBezTo>
                  <a:cubicBezTo>
                    <a:pt x="20800" y="90461"/>
                    <a:pt x="20800" y="92307"/>
                    <a:pt x="21600" y="92307"/>
                  </a:cubicBezTo>
                  <a:cubicBezTo>
                    <a:pt x="22400" y="92923"/>
                    <a:pt x="22800" y="94153"/>
                    <a:pt x="23200" y="94153"/>
                  </a:cubicBezTo>
                  <a:cubicBezTo>
                    <a:pt x="24000" y="92923"/>
                    <a:pt x="24000" y="94769"/>
                    <a:pt x="24800" y="94769"/>
                  </a:cubicBezTo>
                  <a:cubicBezTo>
                    <a:pt x="25200" y="94769"/>
                    <a:pt x="25200" y="94153"/>
                    <a:pt x="25600" y="94153"/>
                  </a:cubicBezTo>
                  <a:cubicBezTo>
                    <a:pt x="26000" y="94153"/>
                    <a:pt x="26000" y="94769"/>
                    <a:pt x="26400" y="95384"/>
                  </a:cubicBezTo>
                  <a:cubicBezTo>
                    <a:pt x="27200" y="95384"/>
                    <a:pt x="28000" y="95384"/>
                    <a:pt x="28800" y="94769"/>
                  </a:cubicBezTo>
                  <a:cubicBezTo>
                    <a:pt x="30000" y="94153"/>
                    <a:pt x="29200" y="95384"/>
                    <a:pt x="29600" y="96000"/>
                  </a:cubicBezTo>
                  <a:cubicBezTo>
                    <a:pt x="29600" y="96000"/>
                    <a:pt x="30400" y="94153"/>
                    <a:pt x="30800" y="94153"/>
                  </a:cubicBezTo>
                  <a:cubicBezTo>
                    <a:pt x="31200" y="93538"/>
                    <a:pt x="32000" y="93538"/>
                    <a:pt x="32400" y="94153"/>
                  </a:cubicBezTo>
                  <a:cubicBezTo>
                    <a:pt x="33200" y="95384"/>
                    <a:pt x="34000" y="94153"/>
                    <a:pt x="34800" y="94769"/>
                  </a:cubicBezTo>
                  <a:cubicBezTo>
                    <a:pt x="35600" y="95384"/>
                    <a:pt x="36400" y="94153"/>
                    <a:pt x="36800" y="92923"/>
                  </a:cubicBezTo>
                  <a:cubicBezTo>
                    <a:pt x="37200" y="92923"/>
                    <a:pt x="37200" y="92307"/>
                    <a:pt x="37600" y="92307"/>
                  </a:cubicBezTo>
                  <a:cubicBezTo>
                    <a:pt x="38000" y="91692"/>
                    <a:pt x="38400" y="92307"/>
                    <a:pt x="38800" y="91692"/>
                  </a:cubicBezTo>
                  <a:cubicBezTo>
                    <a:pt x="39200" y="91076"/>
                    <a:pt x="39600" y="89846"/>
                    <a:pt x="40400" y="90461"/>
                  </a:cubicBezTo>
                  <a:cubicBezTo>
                    <a:pt x="41200" y="91076"/>
                    <a:pt x="41200" y="91076"/>
                    <a:pt x="42400" y="89846"/>
                  </a:cubicBezTo>
                  <a:cubicBezTo>
                    <a:pt x="42800" y="89230"/>
                    <a:pt x="43600" y="91076"/>
                    <a:pt x="43600" y="91692"/>
                  </a:cubicBezTo>
                  <a:cubicBezTo>
                    <a:pt x="43200" y="92923"/>
                    <a:pt x="42400" y="93538"/>
                    <a:pt x="43200" y="93538"/>
                  </a:cubicBezTo>
                  <a:cubicBezTo>
                    <a:pt x="44400" y="93538"/>
                    <a:pt x="44400" y="93538"/>
                    <a:pt x="45600" y="92923"/>
                  </a:cubicBezTo>
                  <a:cubicBezTo>
                    <a:pt x="46000" y="92923"/>
                    <a:pt x="46400" y="94769"/>
                    <a:pt x="46400" y="95384"/>
                  </a:cubicBezTo>
                  <a:cubicBezTo>
                    <a:pt x="46400" y="95384"/>
                    <a:pt x="46400" y="96615"/>
                    <a:pt x="46800" y="96000"/>
                  </a:cubicBezTo>
                  <a:cubicBezTo>
                    <a:pt x="46800" y="96000"/>
                    <a:pt x="47600" y="96000"/>
                    <a:pt x="47600" y="96615"/>
                  </a:cubicBezTo>
                  <a:cubicBezTo>
                    <a:pt x="47600" y="97230"/>
                    <a:pt x="46800" y="97846"/>
                    <a:pt x="47200" y="98461"/>
                  </a:cubicBezTo>
                  <a:cubicBezTo>
                    <a:pt x="47600" y="99692"/>
                    <a:pt x="47200" y="101538"/>
                    <a:pt x="46800" y="102153"/>
                  </a:cubicBezTo>
                  <a:cubicBezTo>
                    <a:pt x="46400" y="103384"/>
                    <a:pt x="45600" y="104000"/>
                    <a:pt x="45200" y="104615"/>
                  </a:cubicBezTo>
                  <a:cubicBezTo>
                    <a:pt x="45200" y="105230"/>
                    <a:pt x="45200" y="108307"/>
                    <a:pt x="44800" y="107692"/>
                  </a:cubicBezTo>
                  <a:cubicBezTo>
                    <a:pt x="45200" y="108307"/>
                    <a:pt x="47600" y="106461"/>
                    <a:pt x="48000" y="107692"/>
                  </a:cubicBezTo>
                  <a:cubicBezTo>
                    <a:pt x="48000" y="107692"/>
                    <a:pt x="47200" y="108307"/>
                    <a:pt x="47600" y="109538"/>
                  </a:cubicBezTo>
                  <a:cubicBezTo>
                    <a:pt x="48000" y="110769"/>
                    <a:pt x="49200" y="110769"/>
                    <a:pt x="48800" y="111384"/>
                  </a:cubicBezTo>
                  <a:cubicBezTo>
                    <a:pt x="48800" y="112000"/>
                    <a:pt x="48400" y="113230"/>
                    <a:pt x="48400" y="113846"/>
                  </a:cubicBezTo>
                  <a:cubicBezTo>
                    <a:pt x="48800" y="114461"/>
                    <a:pt x="50000" y="113846"/>
                    <a:pt x="50000" y="114461"/>
                  </a:cubicBezTo>
                  <a:cubicBezTo>
                    <a:pt x="50000" y="114461"/>
                    <a:pt x="50000" y="115076"/>
                    <a:pt x="50000" y="115076"/>
                  </a:cubicBezTo>
                  <a:cubicBezTo>
                    <a:pt x="50000" y="116307"/>
                    <a:pt x="50400" y="115692"/>
                    <a:pt x="50800" y="115692"/>
                  </a:cubicBezTo>
                  <a:cubicBezTo>
                    <a:pt x="51200" y="115692"/>
                    <a:pt x="51600" y="115076"/>
                    <a:pt x="52000" y="115692"/>
                  </a:cubicBezTo>
                  <a:cubicBezTo>
                    <a:pt x="52400" y="115692"/>
                    <a:pt x="52800" y="116307"/>
                    <a:pt x="53200" y="116923"/>
                  </a:cubicBezTo>
                  <a:cubicBezTo>
                    <a:pt x="54000" y="117538"/>
                    <a:pt x="53600" y="115076"/>
                    <a:pt x="53600" y="114461"/>
                  </a:cubicBezTo>
                  <a:cubicBezTo>
                    <a:pt x="52800" y="112000"/>
                    <a:pt x="53600" y="113230"/>
                    <a:pt x="54400" y="112000"/>
                  </a:cubicBezTo>
                  <a:cubicBezTo>
                    <a:pt x="55200" y="111384"/>
                    <a:pt x="54800" y="112000"/>
                    <a:pt x="55600" y="112615"/>
                  </a:cubicBezTo>
                  <a:cubicBezTo>
                    <a:pt x="55600" y="112615"/>
                    <a:pt x="56400" y="112000"/>
                    <a:pt x="56400" y="112000"/>
                  </a:cubicBezTo>
                  <a:cubicBezTo>
                    <a:pt x="56400" y="112615"/>
                    <a:pt x="57200" y="111384"/>
                    <a:pt x="57200" y="112000"/>
                  </a:cubicBezTo>
                  <a:cubicBezTo>
                    <a:pt x="57600" y="112615"/>
                    <a:pt x="57600" y="113230"/>
                    <a:pt x="58400" y="112000"/>
                  </a:cubicBezTo>
                  <a:cubicBezTo>
                    <a:pt x="58800" y="111384"/>
                    <a:pt x="58800" y="112000"/>
                    <a:pt x="59200" y="111384"/>
                  </a:cubicBezTo>
                  <a:cubicBezTo>
                    <a:pt x="59600" y="110769"/>
                    <a:pt x="59600" y="109538"/>
                    <a:pt x="60400" y="109538"/>
                  </a:cubicBezTo>
                  <a:cubicBezTo>
                    <a:pt x="60800" y="109538"/>
                    <a:pt x="61200" y="110769"/>
                    <a:pt x="62000" y="110769"/>
                  </a:cubicBezTo>
                  <a:cubicBezTo>
                    <a:pt x="62000" y="110769"/>
                    <a:pt x="63600" y="111384"/>
                    <a:pt x="63600" y="111384"/>
                  </a:cubicBezTo>
                  <a:cubicBezTo>
                    <a:pt x="63600" y="112000"/>
                    <a:pt x="62800" y="112615"/>
                    <a:pt x="62800" y="113230"/>
                  </a:cubicBezTo>
                  <a:cubicBezTo>
                    <a:pt x="63200" y="113846"/>
                    <a:pt x="64000" y="114461"/>
                    <a:pt x="64400" y="115076"/>
                  </a:cubicBezTo>
                  <a:cubicBezTo>
                    <a:pt x="65200" y="115692"/>
                    <a:pt x="66800" y="116307"/>
                    <a:pt x="67200" y="114461"/>
                  </a:cubicBezTo>
                  <a:cubicBezTo>
                    <a:pt x="67200" y="114461"/>
                    <a:pt x="68000" y="115692"/>
                    <a:pt x="68000" y="115692"/>
                  </a:cubicBezTo>
                  <a:cubicBezTo>
                    <a:pt x="68400" y="116307"/>
                    <a:pt x="68800" y="115076"/>
                    <a:pt x="69600" y="115692"/>
                  </a:cubicBezTo>
                  <a:cubicBezTo>
                    <a:pt x="70000" y="116307"/>
                    <a:pt x="69200" y="116923"/>
                    <a:pt x="69200" y="117538"/>
                  </a:cubicBezTo>
                  <a:cubicBezTo>
                    <a:pt x="69200" y="118153"/>
                    <a:pt x="70000" y="119384"/>
                    <a:pt x="70000" y="120000"/>
                  </a:cubicBezTo>
                  <a:cubicBezTo>
                    <a:pt x="70400" y="120000"/>
                    <a:pt x="70800" y="119384"/>
                    <a:pt x="71200" y="119384"/>
                  </a:cubicBezTo>
                  <a:cubicBezTo>
                    <a:pt x="71200" y="118769"/>
                    <a:pt x="70000" y="118153"/>
                    <a:pt x="70400" y="117538"/>
                  </a:cubicBezTo>
                  <a:cubicBezTo>
                    <a:pt x="71200" y="115692"/>
                    <a:pt x="72000" y="115692"/>
                    <a:pt x="73200" y="115076"/>
                  </a:cubicBezTo>
                  <a:cubicBezTo>
                    <a:pt x="74000" y="114461"/>
                    <a:pt x="74800" y="114461"/>
                    <a:pt x="75600" y="114461"/>
                  </a:cubicBezTo>
                  <a:cubicBezTo>
                    <a:pt x="76000" y="114461"/>
                    <a:pt x="76000" y="113230"/>
                    <a:pt x="76400" y="113230"/>
                  </a:cubicBezTo>
                  <a:cubicBezTo>
                    <a:pt x="77200" y="113230"/>
                    <a:pt x="76800" y="112615"/>
                    <a:pt x="76800" y="112000"/>
                  </a:cubicBezTo>
                  <a:cubicBezTo>
                    <a:pt x="76800" y="112615"/>
                    <a:pt x="78400" y="112000"/>
                    <a:pt x="78400" y="112000"/>
                  </a:cubicBezTo>
                  <a:cubicBezTo>
                    <a:pt x="79200" y="111384"/>
                    <a:pt x="80000" y="112000"/>
                    <a:pt x="80800" y="112000"/>
                  </a:cubicBezTo>
                  <a:cubicBezTo>
                    <a:pt x="81600" y="112000"/>
                    <a:pt x="82000" y="111384"/>
                    <a:pt x="82800" y="110769"/>
                  </a:cubicBezTo>
                  <a:cubicBezTo>
                    <a:pt x="83200" y="110769"/>
                    <a:pt x="83200" y="108923"/>
                    <a:pt x="83600" y="108923"/>
                  </a:cubicBezTo>
                  <a:cubicBezTo>
                    <a:pt x="84400" y="108923"/>
                    <a:pt x="84800" y="108307"/>
                    <a:pt x="85200" y="107692"/>
                  </a:cubicBezTo>
                  <a:cubicBezTo>
                    <a:pt x="85600" y="107692"/>
                    <a:pt x="86000" y="107076"/>
                    <a:pt x="86000" y="106461"/>
                  </a:cubicBezTo>
                  <a:cubicBezTo>
                    <a:pt x="85600" y="106461"/>
                    <a:pt x="87200" y="105846"/>
                    <a:pt x="87200" y="105846"/>
                  </a:cubicBezTo>
                  <a:cubicBezTo>
                    <a:pt x="87600" y="105230"/>
                    <a:pt x="88000" y="104000"/>
                    <a:pt x="88400" y="103384"/>
                  </a:cubicBezTo>
                  <a:cubicBezTo>
                    <a:pt x="88800" y="102769"/>
                    <a:pt x="88800" y="102769"/>
                    <a:pt x="88800" y="102153"/>
                  </a:cubicBezTo>
                  <a:cubicBezTo>
                    <a:pt x="89200" y="100923"/>
                    <a:pt x="88400" y="101538"/>
                    <a:pt x="88400" y="100923"/>
                  </a:cubicBezTo>
                  <a:cubicBezTo>
                    <a:pt x="88400" y="100923"/>
                    <a:pt x="90400" y="100923"/>
                    <a:pt x="89200" y="99692"/>
                  </a:cubicBezTo>
                  <a:cubicBezTo>
                    <a:pt x="88800" y="99076"/>
                    <a:pt x="89200" y="99076"/>
                    <a:pt x="89600" y="99076"/>
                  </a:cubicBezTo>
                  <a:cubicBezTo>
                    <a:pt x="90000" y="99076"/>
                    <a:pt x="90000" y="98461"/>
                    <a:pt x="90400" y="97846"/>
                  </a:cubicBezTo>
                  <a:cubicBezTo>
                    <a:pt x="90800" y="97230"/>
                    <a:pt x="90800" y="96615"/>
                    <a:pt x="91200" y="96000"/>
                  </a:cubicBezTo>
                  <a:cubicBezTo>
                    <a:pt x="91200" y="96000"/>
                    <a:pt x="91200" y="94769"/>
                    <a:pt x="91200" y="94769"/>
                  </a:cubicBezTo>
                  <a:cubicBezTo>
                    <a:pt x="91600" y="94153"/>
                    <a:pt x="92000" y="94153"/>
                    <a:pt x="92400" y="93538"/>
                  </a:cubicBezTo>
                  <a:cubicBezTo>
                    <a:pt x="92800" y="92923"/>
                    <a:pt x="92400" y="92307"/>
                    <a:pt x="92400" y="92307"/>
                  </a:cubicBezTo>
                  <a:cubicBezTo>
                    <a:pt x="92400" y="91692"/>
                    <a:pt x="92800" y="91692"/>
                    <a:pt x="92800" y="91692"/>
                  </a:cubicBezTo>
                  <a:cubicBezTo>
                    <a:pt x="93200" y="91692"/>
                    <a:pt x="92800" y="90461"/>
                    <a:pt x="92800" y="90461"/>
                  </a:cubicBezTo>
                  <a:cubicBezTo>
                    <a:pt x="92800" y="90461"/>
                    <a:pt x="93600" y="91076"/>
                    <a:pt x="93600" y="90461"/>
                  </a:cubicBezTo>
                  <a:cubicBezTo>
                    <a:pt x="94400" y="89846"/>
                    <a:pt x="93600" y="89846"/>
                    <a:pt x="93200" y="89230"/>
                  </a:cubicBezTo>
                  <a:cubicBezTo>
                    <a:pt x="93200" y="89230"/>
                    <a:pt x="94400" y="88000"/>
                    <a:pt x="94400" y="88000"/>
                  </a:cubicBezTo>
                  <a:cubicBezTo>
                    <a:pt x="94000" y="89230"/>
                    <a:pt x="92800" y="87384"/>
                    <a:pt x="92400" y="86769"/>
                  </a:cubicBezTo>
                  <a:cubicBezTo>
                    <a:pt x="92400" y="86769"/>
                    <a:pt x="92000" y="87384"/>
                    <a:pt x="91600" y="87384"/>
                  </a:cubicBezTo>
                  <a:cubicBezTo>
                    <a:pt x="91200" y="88000"/>
                    <a:pt x="90800" y="86769"/>
                    <a:pt x="90400" y="87384"/>
                  </a:cubicBezTo>
                  <a:cubicBezTo>
                    <a:pt x="91200" y="86769"/>
                    <a:pt x="92000" y="86153"/>
                    <a:pt x="92400" y="85538"/>
                  </a:cubicBezTo>
                  <a:cubicBezTo>
                    <a:pt x="92800" y="84923"/>
                    <a:pt x="94000" y="84923"/>
                    <a:pt x="93200" y="83692"/>
                  </a:cubicBezTo>
                  <a:cubicBezTo>
                    <a:pt x="92400" y="83076"/>
                    <a:pt x="92000" y="82461"/>
                    <a:pt x="91200" y="81230"/>
                  </a:cubicBezTo>
                  <a:cubicBezTo>
                    <a:pt x="91200" y="80615"/>
                    <a:pt x="89200" y="81846"/>
                    <a:pt x="89200" y="80000"/>
                  </a:cubicBezTo>
                  <a:cubicBezTo>
                    <a:pt x="89200" y="81230"/>
                    <a:pt x="91200" y="81230"/>
                    <a:pt x="91600" y="81230"/>
                  </a:cubicBezTo>
                  <a:cubicBezTo>
                    <a:pt x="92000" y="81230"/>
                    <a:pt x="93200" y="83076"/>
                    <a:pt x="93600" y="81846"/>
                  </a:cubicBezTo>
                  <a:cubicBezTo>
                    <a:pt x="94000" y="80615"/>
                    <a:pt x="91600" y="79384"/>
                    <a:pt x="91600" y="78153"/>
                  </a:cubicBezTo>
                  <a:cubicBezTo>
                    <a:pt x="91200" y="76923"/>
                    <a:pt x="91200" y="74461"/>
                    <a:pt x="90400" y="73846"/>
                  </a:cubicBezTo>
                  <a:cubicBezTo>
                    <a:pt x="90000" y="72615"/>
                    <a:pt x="87600" y="72615"/>
                    <a:pt x="88400" y="70769"/>
                  </a:cubicBezTo>
                  <a:cubicBezTo>
                    <a:pt x="88800" y="69538"/>
                    <a:pt x="89200" y="68923"/>
                    <a:pt x="89600" y="68307"/>
                  </a:cubicBezTo>
                  <a:cubicBezTo>
                    <a:pt x="90400" y="67076"/>
                    <a:pt x="89600" y="67692"/>
                    <a:pt x="90000" y="67076"/>
                  </a:cubicBezTo>
                  <a:cubicBezTo>
                    <a:pt x="90000" y="66461"/>
                    <a:pt x="91200" y="67076"/>
                    <a:pt x="91200" y="67076"/>
                  </a:cubicBezTo>
                  <a:cubicBezTo>
                    <a:pt x="91600" y="66461"/>
                    <a:pt x="90800" y="65846"/>
                    <a:pt x="91600" y="65230"/>
                  </a:cubicBezTo>
                  <a:cubicBezTo>
                    <a:pt x="92400" y="65230"/>
                    <a:pt x="92800" y="64615"/>
                    <a:pt x="93200" y="64000"/>
                  </a:cubicBezTo>
                  <a:cubicBezTo>
                    <a:pt x="93600" y="64000"/>
                    <a:pt x="94000" y="64000"/>
                    <a:pt x="94000" y="64000"/>
                  </a:cubicBezTo>
                  <a:cubicBezTo>
                    <a:pt x="94400" y="64000"/>
                    <a:pt x="94000" y="64615"/>
                    <a:pt x="94400" y="64615"/>
                  </a:cubicBezTo>
                  <a:cubicBezTo>
                    <a:pt x="94800" y="65230"/>
                    <a:pt x="95200" y="63384"/>
                    <a:pt x="95200" y="62769"/>
                  </a:cubicBezTo>
                  <a:cubicBezTo>
                    <a:pt x="94400" y="61538"/>
                    <a:pt x="93600" y="62153"/>
                    <a:pt x="93200" y="62153"/>
                  </a:cubicBezTo>
                  <a:cubicBezTo>
                    <a:pt x="92400" y="62153"/>
                    <a:pt x="92000" y="60923"/>
                    <a:pt x="91200" y="61538"/>
                  </a:cubicBezTo>
                  <a:cubicBezTo>
                    <a:pt x="90800" y="61538"/>
                    <a:pt x="90400" y="62769"/>
                    <a:pt x="89600" y="62769"/>
                  </a:cubicBezTo>
                  <a:cubicBezTo>
                    <a:pt x="89200" y="63384"/>
                    <a:pt x="88400" y="63384"/>
                    <a:pt x="88000" y="62769"/>
                  </a:cubicBezTo>
                  <a:cubicBezTo>
                    <a:pt x="87600" y="62153"/>
                    <a:pt x="88400" y="60923"/>
                    <a:pt x="88000" y="60307"/>
                  </a:cubicBezTo>
                  <a:cubicBezTo>
                    <a:pt x="87200" y="59692"/>
                    <a:pt x="84000" y="59692"/>
                    <a:pt x="85200" y="56615"/>
                  </a:cubicBezTo>
                  <a:cubicBezTo>
                    <a:pt x="85600" y="56000"/>
                    <a:pt x="86000" y="56615"/>
                    <a:pt x="86800" y="56615"/>
                  </a:cubicBezTo>
                  <a:cubicBezTo>
                    <a:pt x="87200" y="56615"/>
                    <a:pt x="88000" y="56000"/>
                    <a:pt x="88400" y="55384"/>
                  </a:cubicBezTo>
                  <a:cubicBezTo>
                    <a:pt x="89200" y="53538"/>
                    <a:pt x="90400" y="52307"/>
                    <a:pt x="91600" y="51076"/>
                  </a:cubicBezTo>
                  <a:cubicBezTo>
                    <a:pt x="92000" y="49846"/>
                    <a:pt x="92400" y="49846"/>
                    <a:pt x="93200" y="49846"/>
                  </a:cubicBezTo>
                  <a:cubicBezTo>
                    <a:pt x="93200" y="50461"/>
                    <a:pt x="94400" y="50461"/>
                    <a:pt x="94400" y="51076"/>
                  </a:cubicBezTo>
                  <a:cubicBezTo>
                    <a:pt x="94000" y="51692"/>
                    <a:pt x="94000" y="52923"/>
                    <a:pt x="93600" y="53538"/>
                  </a:cubicBezTo>
                  <a:cubicBezTo>
                    <a:pt x="93200" y="53538"/>
                    <a:pt x="92400" y="54153"/>
                    <a:pt x="92400" y="54769"/>
                  </a:cubicBezTo>
                  <a:cubicBezTo>
                    <a:pt x="92400" y="55384"/>
                    <a:pt x="93600" y="55384"/>
                    <a:pt x="93600" y="55384"/>
                  </a:cubicBezTo>
                  <a:cubicBezTo>
                    <a:pt x="93600" y="55384"/>
                    <a:pt x="92000" y="57230"/>
                    <a:pt x="92400" y="57230"/>
                  </a:cubicBezTo>
                  <a:cubicBezTo>
                    <a:pt x="92800" y="57846"/>
                    <a:pt x="94800" y="54769"/>
                    <a:pt x="95200" y="54769"/>
                  </a:cubicBezTo>
                  <a:cubicBezTo>
                    <a:pt x="96000" y="54153"/>
                    <a:pt x="96800" y="53538"/>
                    <a:pt x="97600" y="53538"/>
                  </a:cubicBezTo>
                  <a:cubicBezTo>
                    <a:pt x="98400" y="53538"/>
                    <a:pt x="98400" y="53538"/>
                    <a:pt x="98800" y="52307"/>
                  </a:cubicBezTo>
                  <a:cubicBezTo>
                    <a:pt x="99600" y="51692"/>
                    <a:pt x="100800" y="51076"/>
                    <a:pt x="101600" y="49846"/>
                  </a:cubicBezTo>
                  <a:cubicBezTo>
                    <a:pt x="102000" y="49230"/>
                    <a:pt x="102800" y="47384"/>
                    <a:pt x="103600" y="47384"/>
                  </a:cubicBezTo>
                  <a:cubicBezTo>
                    <a:pt x="104000" y="46769"/>
                    <a:pt x="106400" y="49230"/>
                    <a:pt x="106400" y="47384"/>
                  </a:cubicBezTo>
                  <a:cubicBezTo>
                    <a:pt x="106400" y="46769"/>
                    <a:pt x="106000" y="46153"/>
                    <a:pt x="106400" y="45538"/>
                  </a:cubicBezTo>
                  <a:cubicBezTo>
                    <a:pt x="106800" y="45538"/>
                    <a:pt x="107200" y="45538"/>
                    <a:pt x="107600" y="45538"/>
                  </a:cubicBezTo>
                  <a:cubicBezTo>
                    <a:pt x="108400" y="45538"/>
                    <a:pt x="108000" y="44923"/>
                    <a:pt x="108400" y="44307"/>
                  </a:cubicBezTo>
                  <a:cubicBezTo>
                    <a:pt x="109200" y="43692"/>
                    <a:pt x="109600" y="44307"/>
                    <a:pt x="109600" y="43076"/>
                  </a:cubicBezTo>
                  <a:cubicBezTo>
                    <a:pt x="109600" y="41230"/>
                    <a:pt x="110800" y="43076"/>
                    <a:pt x="111200" y="43692"/>
                  </a:cubicBezTo>
                  <a:cubicBezTo>
                    <a:pt x="111200" y="42461"/>
                    <a:pt x="112400" y="42461"/>
                    <a:pt x="112400" y="41230"/>
                  </a:cubicBezTo>
                  <a:cubicBezTo>
                    <a:pt x="112400" y="40000"/>
                    <a:pt x="112800" y="38153"/>
                    <a:pt x="112400" y="36923"/>
                  </a:cubicBezTo>
                  <a:cubicBezTo>
                    <a:pt x="111600" y="35076"/>
                    <a:pt x="112000" y="35692"/>
                    <a:pt x="112800" y="34461"/>
                  </a:cubicBezTo>
                  <a:cubicBezTo>
                    <a:pt x="113600" y="33846"/>
                    <a:pt x="114000" y="33230"/>
                    <a:pt x="114800" y="33846"/>
                  </a:cubicBezTo>
                  <a:cubicBezTo>
                    <a:pt x="116000" y="34461"/>
                    <a:pt x="116000" y="34461"/>
                    <a:pt x="116400" y="32615"/>
                  </a:cubicBezTo>
                  <a:cubicBezTo>
                    <a:pt x="116800" y="31384"/>
                    <a:pt x="117600" y="30769"/>
                    <a:pt x="118000" y="28923"/>
                  </a:cubicBezTo>
                  <a:cubicBezTo>
                    <a:pt x="118000" y="27692"/>
                    <a:pt x="118400" y="26461"/>
                    <a:pt x="119200" y="25230"/>
                  </a:cubicBezTo>
                  <a:cubicBezTo>
                    <a:pt x="120000" y="24000"/>
                    <a:pt x="119200" y="24000"/>
                    <a:pt x="119200" y="2276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6" name="Google Shape;803;gb0755e36db_0_0">
              <a:extLst>
                <a:ext uri="{FF2B5EF4-FFF2-40B4-BE49-F238E27FC236}">
                  <a16:creationId xmlns:a16="http://schemas.microsoft.com/office/drawing/2014/main" id="{DBC0C90C-7C73-7246-95A6-5BFEDD1034CB}"/>
                </a:ext>
              </a:extLst>
            </p:cNvPr>
            <p:cNvSpPr/>
            <p:nvPr/>
          </p:nvSpPr>
          <p:spPr>
            <a:xfrm>
              <a:off x="15465731" y="6938291"/>
              <a:ext cx="1321800" cy="574800"/>
            </a:xfrm>
            <a:custGeom>
              <a:avLst/>
              <a:gdLst/>
              <a:ahLst/>
              <a:cxnLst/>
              <a:rect l="l" t="t" r="r" b="b"/>
              <a:pathLst>
                <a:path w="120000" h="120000" extrusionOk="0">
                  <a:moveTo>
                    <a:pt x="0" y="33529"/>
                  </a:moveTo>
                  <a:cubicBezTo>
                    <a:pt x="764" y="40588"/>
                    <a:pt x="2292" y="44117"/>
                    <a:pt x="5350" y="45882"/>
                  </a:cubicBezTo>
                  <a:cubicBezTo>
                    <a:pt x="6878" y="47647"/>
                    <a:pt x="7643" y="49411"/>
                    <a:pt x="9171" y="51176"/>
                  </a:cubicBezTo>
                  <a:cubicBezTo>
                    <a:pt x="9936" y="54705"/>
                    <a:pt x="10700" y="60000"/>
                    <a:pt x="11464" y="63529"/>
                  </a:cubicBezTo>
                  <a:cubicBezTo>
                    <a:pt x="12229" y="65294"/>
                    <a:pt x="11464" y="65294"/>
                    <a:pt x="11464" y="67058"/>
                  </a:cubicBezTo>
                  <a:cubicBezTo>
                    <a:pt x="10700" y="67058"/>
                    <a:pt x="11464" y="68823"/>
                    <a:pt x="11464" y="70588"/>
                  </a:cubicBezTo>
                  <a:cubicBezTo>
                    <a:pt x="10700" y="75882"/>
                    <a:pt x="9936" y="75882"/>
                    <a:pt x="12229" y="79411"/>
                  </a:cubicBezTo>
                  <a:cubicBezTo>
                    <a:pt x="15286" y="81176"/>
                    <a:pt x="18343" y="79411"/>
                    <a:pt x="21401" y="82941"/>
                  </a:cubicBezTo>
                  <a:cubicBezTo>
                    <a:pt x="22929" y="86470"/>
                    <a:pt x="25987" y="91764"/>
                    <a:pt x="27515" y="95294"/>
                  </a:cubicBezTo>
                  <a:cubicBezTo>
                    <a:pt x="28280" y="97058"/>
                    <a:pt x="29044" y="100588"/>
                    <a:pt x="29808" y="104117"/>
                  </a:cubicBezTo>
                  <a:cubicBezTo>
                    <a:pt x="30573" y="107647"/>
                    <a:pt x="32866" y="105882"/>
                    <a:pt x="33630" y="105882"/>
                  </a:cubicBezTo>
                  <a:cubicBezTo>
                    <a:pt x="36687" y="105882"/>
                    <a:pt x="39745" y="105882"/>
                    <a:pt x="42802" y="105882"/>
                  </a:cubicBezTo>
                  <a:cubicBezTo>
                    <a:pt x="44331" y="105882"/>
                    <a:pt x="47388" y="105882"/>
                    <a:pt x="48917" y="107647"/>
                  </a:cubicBezTo>
                  <a:cubicBezTo>
                    <a:pt x="50445" y="109411"/>
                    <a:pt x="51210" y="112941"/>
                    <a:pt x="52738" y="112941"/>
                  </a:cubicBezTo>
                  <a:cubicBezTo>
                    <a:pt x="54267" y="114705"/>
                    <a:pt x="56560" y="116470"/>
                    <a:pt x="58089" y="116470"/>
                  </a:cubicBezTo>
                  <a:cubicBezTo>
                    <a:pt x="59617" y="114705"/>
                    <a:pt x="61146" y="120000"/>
                    <a:pt x="61910" y="118235"/>
                  </a:cubicBezTo>
                  <a:cubicBezTo>
                    <a:pt x="64968" y="114705"/>
                    <a:pt x="67261" y="111176"/>
                    <a:pt x="71082" y="109411"/>
                  </a:cubicBezTo>
                  <a:cubicBezTo>
                    <a:pt x="74140" y="109411"/>
                    <a:pt x="78726" y="111176"/>
                    <a:pt x="81019" y="107647"/>
                  </a:cubicBezTo>
                  <a:cubicBezTo>
                    <a:pt x="83312" y="104117"/>
                    <a:pt x="84076" y="98823"/>
                    <a:pt x="86369" y="97058"/>
                  </a:cubicBezTo>
                  <a:cubicBezTo>
                    <a:pt x="88662" y="95294"/>
                    <a:pt x="88662" y="93529"/>
                    <a:pt x="87133" y="90000"/>
                  </a:cubicBezTo>
                  <a:cubicBezTo>
                    <a:pt x="86369" y="88235"/>
                    <a:pt x="86369" y="84705"/>
                    <a:pt x="87898" y="82941"/>
                  </a:cubicBezTo>
                  <a:cubicBezTo>
                    <a:pt x="90191" y="77647"/>
                    <a:pt x="93248" y="88235"/>
                    <a:pt x="96305" y="81176"/>
                  </a:cubicBezTo>
                  <a:cubicBezTo>
                    <a:pt x="97070" y="79411"/>
                    <a:pt x="97834" y="77647"/>
                    <a:pt x="99363" y="77647"/>
                  </a:cubicBezTo>
                  <a:cubicBezTo>
                    <a:pt x="101656" y="75882"/>
                    <a:pt x="102420" y="77647"/>
                    <a:pt x="104713" y="74117"/>
                  </a:cubicBezTo>
                  <a:cubicBezTo>
                    <a:pt x="105477" y="72352"/>
                    <a:pt x="105477" y="67058"/>
                    <a:pt x="106242" y="67058"/>
                  </a:cubicBezTo>
                  <a:cubicBezTo>
                    <a:pt x="107770" y="65294"/>
                    <a:pt x="108535" y="65294"/>
                    <a:pt x="109299" y="65294"/>
                  </a:cubicBezTo>
                  <a:cubicBezTo>
                    <a:pt x="112356" y="63529"/>
                    <a:pt x="114649" y="61764"/>
                    <a:pt x="117707" y="63529"/>
                  </a:cubicBezTo>
                  <a:cubicBezTo>
                    <a:pt x="120000" y="63529"/>
                    <a:pt x="115414" y="51176"/>
                    <a:pt x="114649" y="51176"/>
                  </a:cubicBezTo>
                  <a:cubicBezTo>
                    <a:pt x="113885" y="49411"/>
                    <a:pt x="112356" y="47647"/>
                    <a:pt x="110828" y="49411"/>
                  </a:cubicBezTo>
                  <a:cubicBezTo>
                    <a:pt x="109299" y="49411"/>
                    <a:pt x="109299" y="52941"/>
                    <a:pt x="107770" y="51176"/>
                  </a:cubicBezTo>
                  <a:cubicBezTo>
                    <a:pt x="107006" y="49411"/>
                    <a:pt x="104713" y="47647"/>
                    <a:pt x="103949" y="49411"/>
                  </a:cubicBezTo>
                  <a:cubicBezTo>
                    <a:pt x="103184" y="52941"/>
                    <a:pt x="102420" y="51176"/>
                    <a:pt x="102420" y="47647"/>
                  </a:cubicBezTo>
                  <a:cubicBezTo>
                    <a:pt x="102420" y="44117"/>
                    <a:pt x="104713" y="37058"/>
                    <a:pt x="104713" y="33529"/>
                  </a:cubicBezTo>
                  <a:cubicBezTo>
                    <a:pt x="105477" y="30000"/>
                    <a:pt x="107770" y="24705"/>
                    <a:pt x="104713" y="24705"/>
                  </a:cubicBezTo>
                  <a:cubicBezTo>
                    <a:pt x="102420" y="24705"/>
                    <a:pt x="102420" y="26470"/>
                    <a:pt x="100127" y="24705"/>
                  </a:cubicBezTo>
                  <a:cubicBezTo>
                    <a:pt x="97834" y="22941"/>
                    <a:pt x="97070" y="22941"/>
                    <a:pt x="94777" y="26470"/>
                  </a:cubicBezTo>
                  <a:cubicBezTo>
                    <a:pt x="92484" y="30000"/>
                    <a:pt x="89426" y="31764"/>
                    <a:pt x="87133" y="33529"/>
                  </a:cubicBezTo>
                  <a:cubicBezTo>
                    <a:pt x="83312" y="35294"/>
                    <a:pt x="81783" y="33529"/>
                    <a:pt x="78726" y="33529"/>
                  </a:cubicBezTo>
                  <a:cubicBezTo>
                    <a:pt x="77197" y="31764"/>
                    <a:pt x="76433" y="31764"/>
                    <a:pt x="74904" y="30000"/>
                  </a:cubicBezTo>
                  <a:cubicBezTo>
                    <a:pt x="74140" y="30000"/>
                    <a:pt x="73375" y="26470"/>
                    <a:pt x="71847" y="26470"/>
                  </a:cubicBezTo>
                  <a:cubicBezTo>
                    <a:pt x="68789" y="24705"/>
                    <a:pt x="67261" y="21176"/>
                    <a:pt x="63439" y="19411"/>
                  </a:cubicBezTo>
                  <a:cubicBezTo>
                    <a:pt x="61910" y="19411"/>
                    <a:pt x="60382" y="21176"/>
                    <a:pt x="58853" y="22941"/>
                  </a:cubicBezTo>
                  <a:cubicBezTo>
                    <a:pt x="57324" y="24705"/>
                    <a:pt x="55796" y="22941"/>
                    <a:pt x="54267" y="21176"/>
                  </a:cubicBezTo>
                  <a:cubicBezTo>
                    <a:pt x="52738" y="19411"/>
                    <a:pt x="51974" y="19411"/>
                    <a:pt x="51974" y="14117"/>
                  </a:cubicBezTo>
                  <a:cubicBezTo>
                    <a:pt x="51210" y="10588"/>
                    <a:pt x="51210" y="10588"/>
                    <a:pt x="48917" y="8823"/>
                  </a:cubicBezTo>
                  <a:cubicBezTo>
                    <a:pt x="47388" y="7058"/>
                    <a:pt x="45859" y="5294"/>
                    <a:pt x="44331" y="5294"/>
                  </a:cubicBezTo>
                  <a:cubicBezTo>
                    <a:pt x="42802" y="5294"/>
                    <a:pt x="40509" y="0"/>
                    <a:pt x="39745" y="1764"/>
                  </a:cubicBezTo>
                  <a:cubicBezTo>
                    <a:pt x="38216" y="1764"/>
                    <a:pt x="35159" y="8823"/>
                    <a:pt x="34394" y="12352"/>
                  </a:cubicBezTo>
                  <a:cubicBezTo>
                    <a:pt x="34394" y="15882"/>
                    <a:pt x="36687" y="19411"/>
                    <a:pt x="35923" y="22941"/>
                  </a:cubicBezTo>
                  <a:cubicBezTo>
                    <a:pt x="35159" y="26470"/>
                    <a:pt x="32866" y="30000"/>
                    <a:pt x="31337" y="26470"/>
                  </a:cubicBezTo>
                  <a:cubicBezTo>
                    <a:pt x="29808" y="26470"/>
                    <a:pt x="29044" y="24705"/>
                    <a:pt x="28280" y="24705"/>
                  </a:cubicBezTo>
                  <a:cubicBezTo>
                    <a:pt x="27515" y="24705"/>
                    <a:pt x="26751" y="24705"/>
                    <a:pt x="25987" y="24705"/>
                  </a:cubicBezTo>
                  <a:cubicBezTo>
                    <a:pt x="23694" y="22941"/>
                    <a:pt x="23694" y="19411"/>
                    <a:pt x="21401" y="17647"/>
                  </a:cubicBezTo>
                  <a:cubicBezTo>
                    <a:pt x="19872" y="15882"/>
                    <a:pt x="17579" y="14117"/>
                    <a:pt x="16050" y="15882"/>
                  </a:cubicBezTo>
                  <a:cubicBezTo>
                    <a:pt x="13757" y="17647"/>
                    <a:pt x="12229" y="21176"/>
                    <a:pt x="9936" y="22941"/>
                  </a:cubicBezTo>
                  <a:cubicBezTo>
                    <a:pt x="8407" y="24705"/>
                    <a:pt x="6878" y="28235"/>
                    <a:pt x="5350" y="30000"/>
                  </a:cubicBezTo>
                  <a:cubicBezTo>
                    <a:pt x="3057" y="30000"/>
                    <a:pt x="1528" y="33529"/>
                    <a:pt x="0" y="3352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7" name="Google Shape;804;gb0755e36db_0_0">
              <a:extLst>
                <a:ext uri="{FF2B5EF4-FFF2-40B4-BE49-F238E27FC236}">
                  <a16:creationId xmlns:a16="http://schemas.microsoft.com/office/drawing/2014/main" id="{BC31576D-6D3B-BE4B-B5F6-9A635BA9D2EB}"/>
                </a:ext>
              </a:extLst>
            </p:cNvPr>
            <p:cNvSpPr/>
            <p:nvPr/>
          </p:nvSpPr>
          <p:spPr>
            <a:xfrm>
              <a:off x="12281698" y="5834512"/>
              <a:ext cx="528900" cy="911100"/>
            </a:xfrm>
            <a:custGeom>
              <a:avLst/>
              <a:gdLst/>
              <a:ahLst/>
              <a:cxnLst/>
              <a:rect l="l" t="t" r="r" b="b"/>
              <a:pathLst>
                <a:path w="120000" h="120000" extrusionOk="0">
                  <a:moveTo>
                    <a:pt x="116190" y="27777"/>
                  </a:moveTo>
                  <a:cubicBezTo>
                    <a:pt x="114285" y="26666"/>
                    <a:pt x="118095" y="24444"/>
                    <a:pt x="116190" y="22222"/>
                  </a:cubicBezTo>
                  <a:cubicBezTo>
                    <a:pt x="114285" y="20000"/>
                    <a:pt x="116190" y="20000"/>
                    <a:pt x="116190" y="17777"/>
                  </a:cubicBezTo>
                  <a:cubicBezTo>
                    <a:pt x="116190" y="16666"/>
                    <a:pt x="114285" y="15555"/>
                    <a:pt x="114285" y="14444"/>
                  </a:cubicBezTo>
                  <a:cubicBezTo>
                    <a:pt x="112380" y="13333"/>
                    <a:pt x="114285" y="13333"/>
                    <a:pt x="114285" y="12222"/>
                  </a:cubicBezTo>
                  <a:cubicBezTo>
                    <a:pt x="112380" y="10000"/>
                    <a:pt x="112380" y="8888"/>
                    <a:pt x="108571" y="7777"/>
                  </a:cubicBezTo>
                  <a:cubicBezTo>
                    <a:pt x="104761" y="6666"/>
                    <a:pt x="100952" y="6666"/>
                    <a:pt x="97142" y="5555"/>
                  </a:cubicBezTo>
                  <a:cubicBezTo>
                    <a:pt x="93333" y="3333"/>
                    <a:pt x="89523" y="0"/>
                    <a:pt x="83809" y="1111"/>
                  </a:cubicBezTo>
                  <a:cubicBezTo>
                    <a:pt x="81904" y="1111"/>
                    <a:pt x="83809" y="4444"/>
                    <a:pt x="83809" y="5555"/>
                  </a:cubicBezTo>
                  <a:cubicBezTo>
                    <a:pt x="81904" y="8888"/>
                    <a:pt x="70476" y="6666"/>
                    <a:pt x="64761" y="5555"/>
                  </a:cubicBezTo>
                  <a:cubicBezTo>
                    <a:pt x="64761" y="7777"/>
                    <a:pt x="64761" y="8888"/>
                    <a:pt x="64761" y="11111"/>
                  </a:cubicBezTo>
                  <a:cubicBezTo>
                    <a:pt x="62857" y="11111"/>
                    <a:pt x="59047" y="10000"/>
                    <a:pt x="55238" y="11111"/>
                  </a:cubicBezTo>
                  <a:cubicBezTo>
                    <a:pt x="53333" y="11111"/>
                    <a:pt x="53333" y="12222"/>
                    <a:pt x="51428" y="13333"/>
                  </a:cubicBezTo>
                  <a:cubicBezTo>
                    <a:pt x="51428" y="14444"/>
                    <a:pt x="47619" y="15555"/>
                    <a:pt x="47619" y="16666"/>
                  </a:cubicBezTo>
                  <a:cubicBezTo>
                    <a:pt x="45714" y="17777"/>
                    <a:pt x="49523" y="20000"/>
                    <a:pt x="47619" y="20000"/>
                  </a:cubicBezTo>
                  <a:cubicBezTo>
                    <a:pt x="47619" y="21111"/>
                    <a:pt x="45714" y="21111"/>
                    <a:pt x="45714" y="22222"/>
                  </a:cubicBezTo>
                  <a:cubicBezTo>
                    <a:pt x="41904" y="23333"/>
                    <a:pt x="38095" y="25555"/>
                    <a:pt x="38095" y="27777"/>
                  </a:cubicBezTo>
                  <a:cubicBezTo>
                    <a:pt x="38095" y="30000"/>
                    <a:pt x="34285" y="27777"/>
                    <a:pt x="32380" y="30000"/>
                  </a:cubicBezTo>
                  <a:cubicBezTo>
                    <a:pt x="32380" y="32222"/>
                    <a:pt x="32380" y="34444"/>
                    <a:pt x="30476" y="36666"/>
                  </a:cubicBezTo>
                  <a:cubicBezTo>
                    <a:pt x="30476" y="38888"/>
                    <a:pt x="24761" y="40000"/>
                    <a:pt x="24761" y="42222"/>
                  </a:cubicBezTo>
                  <a:cubicBezTo>
                    <a:pt x="24761" y="43333"/>
                    <a:pt x="30476" y="45555"/>
                    <a:pt x="28571" y="46666"/>
                  </a:cubicBezTo>
                  <a:cubicBezTo>
                    <a:pt x="24761" y="48888"/>
                    <a:pt x="20952" y="47777"/>
                    <a:pt x="17142" y="48888"/>
                  </a:cubicBezTo>
                  <a:cubicBezTo>
                    <a:pt x="11428" y="50000"/>
                    <a:pt x="9523" y="53333"/>
                    <a:pt x="9523" y="56666"/>
                  </a:cubicBezTo>
                  <a:cubicBezTo>
                    <a:pt x="11428" y="58888"/>
                    <a:pt x="11428" y="61111"/>
                    <a:pt x="11428" y="63333"/>
                  </a:cubicBezTo>
                  <a:cubicBezTo>
                    <a:pt x="11428" y="66666"/>
                    <a:pt x="7619" y="67777"/>
                    <a:pt x="15238" y="70000"/>
                  </a:cubicBezTo>
                  <a:cubicBezTo>
                    <a:pt x="19047" y="72222"/>
                    <a:pt x="17142" y="73333"/>
                    <a:pt x="13333" y="74444"/>
                  </a:cubicBezTo>
                  <a:cubicBezTo>
                    <a:pt x="11428" y="75555"/>
                    <a:pt x="15238" y="80000"/>
                    <a:pt x="13333" y="82222"/>
                  </a:cubicBezTo>
                  <a:cubicBezTo>
                    <a:pt x="13333" y="84444"/>
                    <a:pt x="7619" y="84444"/>
                    <a:pt x="7619" y="86666"/>
                  </a:cubicBezTo>
                  <a:cubicBezTo>
                    <a:pt x="7619" y="87777"/>
                    <a:pt x="7619" y="92222"/>
                    <a:pt x="5714" y="92222"/>
                  </a:cubicBezTo>
                  <a:cubicBezTo>
                    <a:pt x="5714" y="92222"/>
                    <a:pt x="1904" y="91111"/>
                    <a:pt x="0" y="91111"/>
                  </a:cubicBezTo>
                  <a:cubicBezTo>
                    <a:pt x="0" y="95555"/>
                    <a:pt x="7619" y="96666"/>
                    <a:pt x="7619" y="100000"/>
                  </a:cubicBezTo>
                  <a:cubicBezTo>
                    <a:pt x="5714" y="101111"/>
                    <a:pt x="11428" y="106666"/>
                    <a:pt x="13333" y="107777"/>
                  </a:cubicBezTo>
                  <a:cubicBezTo>
                    <a:pt x="17142" y="110000"/>
                    <a:pt x="15238" y="111111"/>
                    <a:pt x="15238" y="113333"/>
                  </a:cubicBezTo>
                  <a:cubicBezTo>
                    <a:pt x="15238" y="114444"/>
                    <a:pt x="19047" y="116666"/>
                    <a:pt x="19047" y="118888"/>
                  </a:cubicBezTo>
                  <a:cubicBezTo>
                    <a:pt x="17142" y="120000"/>
                    <a:pt x="24761" y="118888"/>
                    <a:pt x="26666" y="120000"/>
                  </a:cubicBezTo>
                  <a:cubicBezTo>
                    <a:pt x="30476" y="120000"/>
                    <a:pt x="28571" y="118888"/>
                    <a:pt x="28571" y="116666"/>
                  </a:cubicBezTo>
                  <a:cubicBezTo>
                    <a:pt x="28571" y="111111"/>
                    <a:pt x="43809" y="115555"/>
                    <a:pt x="45714" y="112222"/>
                  </a:cubicBezTo>
                  <a:cubicBezTo>
                    <a:pt x="47619" y="108888"/>
                    <a:pt x="49523" y="105555"/>
                    <a:pt x="51428" y="102222"/>
                  </a:cubicBezTo>
                  <a:cubicBezTo>
                    <a:pt x="51428" y="100000"/>
                    <a:pt x="51428" y="97777"/>
                    <a:pt x="49523" y="96666"/>
                  </a:cubicBezTo>
                  <a:cubicBezTo>
                    <a:pt x="47619" y="94444"/>
                    <a:pt x="49523" y="94444"/>
                    <a:pt x="53333" y="93333"/>
                  </a:cubicBezTo>
                  <a:cubicBezTo>
                    <a:pt x="55238" y="93333"/>
                    <a:pt x="60952" y="92222"/>
                    <a:pt x="60952" y="91111"/>
                  </a:cubicBezTo>
                  <a:cubicBezTo>
                    <a:pt x="60952" y="91111"/>
                    <a:pt x="60952" y="90000"/>
                    <a:pt x="60952" y="90000"/>
                  </a:cubicBezTo>
                  <a:cubicBezTo>
                    <a:pt x="62857" y="90000"/>
                    <a:pt x="66666" y="90000"/>
                    <a:pt x="66666" y="88888"/>
                  </a:cubicBezTo>
                  <a:cubicBezTo>
                    <a:pt x="66666" y="87777"/>
                    <a:pt x="64761" y="87777"/>
                    <a:pt x="64761" y="86666"/>
                  </a:cubicBezTo>
                  <a:cubicBezTo>
                    <a:pt x="66666" y="86666"/>
                    <a:pt x="68571" y="85555"/>
                    <a:pt x="68571" y="85555"/>
                  </a:cubicBezTo>
                  <a:cubicBezTo>
                    <a:pt x="72380" y="83333"/>
                    <a:pt x="70476" y="82222"/>
                    <a:pt x="66666" y="81111"/>
                  </a:cubicBezTo>
                  <a:cubicBezTo>
                    <a:pt x="62857" y="78888"/>
                    <a:pt x="55238" y="77777"/>
                    <a:pt x="55238" y="73333"/>
                  </a:cubicBezTo>
                  <a:cubicBezTo>
                    <a:pt x="55238" y="71111"/>
                    <a:pt x="55238" y="68888"/>
                    <a:pt x="57142" y="66666"/>
                  </a:cubicBezTo>
                  <a:cubicBezTo>
                    <a:pt x="59047" y="64444"/>
                    <a:pt x="59047" y="64444"/>
                    <a:pt x="57142" y="62222"/>
                  </a:cubicBezTo>
                  <a:cubicBezTo>
                    <a:pt x="55238" y="62222"/>
                    <a:pt x="62857" y="58888"/>
                    <a:pt x="62857" y="58888"/>
                  </a:cubicBezTo>
                  <a:cubicBezTo>
                    <a:pt x="66666" y="56666"/>
                    <a:pt x="68571" y="54444"/>
                    <a:pt x="74285" y="53333"/>
                  </a:cubicBezTo>
                  <a:cubicBezTo>
                    <a:pt x="80000" y="52222"/>
                    <a:pt x="89523" y="48888"/>
                    <a:pt x="93333" y="45555"/>
                  </a:cubicBezTo>
                  <a:cubicBezTo>
                    <a:pt x="97142" y="42222"/>
                    <a:pt x="87619" y="40000"/>
                    <a:pt x="95238" y="38888"/>
                  </a:cubicBezTo>
                  <a:cubicBezTo>
                    <a:pt x="99047" y="37777"/>
                    <a:pt x="97142" y="37777"/>
                    <a:pt x="95238" y="35555"/>
                  </a:cubicBezTo>
                  <a:cubicBezTo>
                    <a:pt x="95238" y="34444"/>
                    <a:pt x="100952" y="33333"/>
                    <a:pt x="102857" y="33333"/>
                  </a:cubicBezTo>
                  <a:cubicBezTo>
                    <a:pt x="106666" y="31111"/>
                    <a:pt x="108571" y="30000"/>
                    <a:pt x="110476" y="32222"/>
                  </a:cubicBezTo>
                  <a:cubicBezTo>
                    <a:pt x="112380" y="32222"/>
                    <a:pt x="114285" y="31111"/>
                    <a:pt x="114285" y="31111"/>
                  </a:cubicBezTo>
                  <a:cubicBezTo>
                    <a:pt x="116190" y="31111"/>
                    <a:pt x="118095" y="31111"/>
                    <a:pt x="120000" y="31111"/>
                  </a:cubicBezTo>
                  <a:cubicBezTo>
                    <a:pt x="120000" y="30000"/>
                    <a:pt x="118095" y="30000"/>
                    <a:pt x="116190" y="27777"/>
                  </a:cubicBezTo>
                  <a:cubicBezTo>
                    <a:pt x="114285" y="26666"/>
                    <a:pt x="116190" y="28888"/>
                    <a:pt x="116190" y="2777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8" name="Google Shape;805;gb0755e36db_0_0">
              <a:extLst>
                <a:ext uri="{FF2B5EF4-FFF2-40B4-BE49-F238E27FC236}">
                  <a16:creationId xmlns:a16="http://schemas.microsoft.com/office/drawing/2014/main" id="{0801E980-8B47-EF41-87D8-69BB9D57BE4F}"/>
                </a:ext>
              </a:extLst>
            </p:cNvPr>
            <p:cNvSpPr/>
            <p:nvPr/>
          </p:nvSpPr>
          <p:spPr>
            <a:xfrm>
              <a:off x="12669645" y="5765526"/>
              <a:ext cx="453900" cy="710100"/>
            </a:xfrm>
            <a:custGeom>
              <a:avLst/>
              <a:gdLst/>
              <a:ahLst/>
              <a:cxnLst/>
              <a:rect l="l" t="t" r="r" b="b"/>
              <a:pathLst>
                <a:path w="120000" h="120000" extrusionOk="0">
                  <a:moveTo>
                    <a:pt x="117777" y="84285"/>
                  </a:moveTo>
                  <a:cubicBezTo>
                    <a:pt x="115555" y="81428"/>
                    <a:pt x="108888" y="80000"/>
                    <a:pt x="104444" y="78571"/>
                  </a:cubicBezTo>
                  <a:cubicBezTo>
                    <a:pt x="97777" y="75714"/>
                    <a:pt x="106666" y="75714"/>
                    <a:pt x="108888" y="72857"/>
                  </a:cubicBezTo>
                  <a:cubicBezTo>
                    <a:pt x="108888" y="72857"/>
                    <a:pt x="100000" y="64285"/>
                    <a:pt x="97777" y="62857"/>
                  </a:cubicBezTo>
                  <a:cubicBezTo>
                    <a:pt x="97777" y="62857"/>
                    <a:pt x="102222" y="61428"/>
                    <a:pt x="102222" y="61428"/>
                  </a:cubicBezTo>
                  <a:cubicBezTo>
                    <a:pt x="102222" y="60000"/>
                    <a:pt x="97777" y="55714"/>
                    <a:pt x="97777" y="54285"/>
                  </a:cubicBezTo>
                  <a:cubicBezTo>
                    <a:pt x="97777" y="52857"/>
                    <a:pt x="100000" y="52857"/>
                    <a:pt x="100000" y="51428"/>
                  </a:cubicBezTo>
                  <a:cubicBezTo>
                    <a:pt x="102222" y="50000"/>
                    <a:pt x="97777" y="47142"/>
                    <a:pt x="97777" y="45714"/>
                  </a:cubicBezTo>
                  <a:cubicBezTo>
                    <a:pt x="93333" y="42857"/>
                    <a:pt x="88888" y="40000"/>
                    <a:pt x="93333" y="37142"/>
                  </a:cubicBezTo>
                  <a:cubicBezTo>
                    <a:pt x="95555" y="35714"/>
                    <a:pt x="100000" y="34285"/>
                    <a:pt x="100000" y="32857"/>
                  </a:cubicBezTo>
                  <a:cubicBezTo>
                    <a:pt x="102222" y="30000"/>
                    <a:pt x="97777" y="28571"/>
                    <a:pt x="97777" y="27142"/>
                  </a:cubicBezTo>
                  <a:cubicBezTo>
                    <a:pt x="95555" y="25714"/>
                    <a:pt x="80000" y="21428"/>
                    <a:pt x="84444" y="18571"/>
                  </a:cubicBezTo>
                  <a:cubicBezTo>
                    <a:pt x="84444" y="18571"/>
                    <a:pt x="88888" y="17142"/>
                    <a:pt x="88888" y="17142"/>
                  </a:cubicBezTo>
                  <a:cubicBezTo>
                    <a:pt x="88888" y="17142"/>
                    <a:pt x="82222" y="14285"/>
                    <a:pt x="86666" y="14285"/>
                  </a:cubicBezTo>
                  <a:cubicBezTo>
                    <a:pt x="93333" y="14285"/>
                    <a:pt x="97777" y="7142"/>
                    <a:pt x="91111" y="4285"/>
                  </a:cubicBezTo>
                  <a:cubicBezTo>
                    <a:pt x="88888" y="2857"/>
                    <a:pt x="84444" y="2857"/>
                    <a:pt x="82222" y="1428"/>
                  </a:cubicBezTo>
                  <a:cubicBezTo>
                    <a:pt x="80000" y="0"/>
                    <a:pt x="77777" y="0"/>
                    <a:pt x="75555" y="0"/>
                  </a:cubicBezTo>
                  <a:cubicBezTo>
                    <a:pt x="71111" y="1428"/>
                    <a:pt x="68888" y="0"/>
                    <a:pt x="64444" y="1428"/>
                  </a:cubicBezTo>
                  <a:cubicBezTo>
                    <a:pt x="62222" y="2857"/>
                    <a:pt x="57777" y="5714"/>
                    <a:pt x="55555" y="7142"/>
                  </a:cubicBezTo>
                  <a:cubicBezTo>
                    <a:pt x="55555" y="8571"/>
                    <a:pt x="55555" y="14285"/>
                    <a:pt x="53333" y="14285"/>
                  </a:cubicBezTo>
                  <a:cubicBezTo>
                    <a:pt x="51111" y="15714"/>
                    <a:pt x="48888" y="17142"/>
                    <a:pt x="46666" y="18571"/>
                  </a:cubicBezTo>
                  <a:cubicBezTo>
                    <a:pt x="44444" y="18571"/>
                    <a:pt x="40000" y="15714"/>
                    <a:pt x="37777" y="15714"/>
                  </a:cubicBezTo>
                  <a:cubicBezTo>
                    <a:pt x="35555" y="15714"/>
                    <a:pt x="33333" y="17142"/>
                    <a:pt x="31111" y="17142"/>
                  </a:cubicBezTo>
                  <a:cubicBezTo>
                    <a:pt x="24444" y="18571"/>
                    <a:pt x="20000" y="17142"/>
                    <a:pt x="15555" y="14285"/>
                  </a:cubicBezTo>
                  <a:cubicBezTo>
                    <a:pt x="15555" y="12857"/>
                    <a:pt x="11111" y="10000"/>
                    <a:pt x="8888" y="10000"/>
                  </a:cubicBezTo>
                  <a:cubicBezTo>
                    <a:pt x="6666" y="10000"/>
                    <a:pt x="2222" y="12857"/>
                    <a:pt x="0" y="12857"/>
                  </a:cubicBezTo>
                  <a:cubicBezTo>
                    <a:pt x="4444" y="15714"/>
                    <a:pt x="11111" y="18571"/>
                    <a:pt x="17777" y="20000"/>
                  </a:cubicBezTo>
                  <a:cubicBezTo>
                    <a:pt x="20000" y="20000"/>
                    <a:pt x="24444" y="21428"/>
                    <a:pt x="26666" y="22857"/>
                  </a:cubicBezTo>
                  <a:cubicBezTo>
                    <a:pt x="28888" y="24285"/>
                    <a:pt x="28888" y="25714"/>
                    <a:pt x="31111" y="27142"/>
                  </a:cubicBezTo>
                  <a:cubicBezTo>
                    <a:pt x="31111" y="28571"/>
                    <a:pt x="28888" y="28571"/>
                    <a:pt x="31111" y="30000"/>
                  </a:cubicBezTo>
                  <a:cubicBezTo>
                    <a:pt x="31111" y="31428"/>
                    <a:pt x="35555" y="32857"/>
                    <a:pt x="33333" y="34285"/>
                  </a:cubicBezTo>
                  <a:cubicBezTo>
                    <a:pt x="33333" y="35714"/>
                    <a:pt x="31111" y="37142"/>
                    <a:pt x="33333" y="38571"/>
                  </a:cubicBezTo>
                  <a:cubicBezTo>
                    <a:pt x="33333" y="38571"/>
                    <a:pt x="35555" y="41428"/>
                    <a:pt x="35555" y="41428"/>
                  </a:cubicBezTo>
                  <a:cubicBezTo>
                    <a:pt x="33333" y="42857"/>
                    <a:pt x="33333" y="45714"/>
                    <a:pt x="33333" y="47142"/>
                  </a:cubicBezTo>
                  <a:cubicBezTo>
                    <a:pt x="33333" y="47142"/>
                    <a:pt x="37777" y="51428"/>
                    <a:pt x="37777" y="51428"/>
                  </a:cubicBezTo>
                  <a:cubicBezTo>
                    <a:pt x="40000" y="52857"/>
                    <a:pt x="44444" y="54285"/>
                    <a:pt x="46666" y="54285"/>
                  </a:cubicBezTo>
                  <a:cubicBezTo>
                    <a:pt x="48888" y="55714"/>
                    <a:pt x="48888" y="57142"/>
                    <a:pt x="48888" y="58571"/>
                  </a:cubicBezTo>
                  <a:cubicBezTo>
                    <a:pt x="48888" y="60000"/>
                    <a:pt x="51111" y="61428"/>
                    <a:pt x="51111" y="62857"/>
                  </a:cubicBezTo>
                  <a:cubicBezTo>
                    <a:pt x="51111" y="64285"/>
                    <a:pt x="46666" y="62857"/>
                    <a:pt x="44444" y="62857"/>
                  </a:cubicBezTo>
                  <a:cubicBezTo>
                    <a:pt x="42222" y="62857"/>
                    <a:pt x="35555" y="68571"/>
                    <a:pt x="35555" y="70000"/>
                  </a:cubicBezTo>
                  <a:cubicBezTo>
                    <a:pt x="33333" y="71428"/>
                    <a:pt x="31111" y="71428"/>
                    <a:pt x="28888" y="72857"/>
                  </a:cubicBezTo>
                  <a:cubicBezTo>
                    <a:pt x="26666" y="74285"/>
                    <a:pt x="24444" y="75714"/>
                    <a:pt x="22222" y="77142"/>
                  </a:cubicBezTo>
                  <a:cubicBezTo>
                    <a:pt x="20000" y="77142"/>
                    <a:pt x="8888" y="82857"/>
                    <a:pt x="8888" y="81428"/>
                  </a:cubicBezTo>
                  <a:cubicBezTo>
                    <a:pt x="8888" y="84285"/>
                    <a:pt x="4444" y="85714"/>
                    <a:pt x="4444" y="88571"/>
                  </a:cubicBezTo>
                  <a:cubicBezTo>
                    <a:pt x="6666" y="91428"/>
                    <a:pt x="4444" y="95714"/>
                    <a:pt x="8888" y="95714"/>
                  </a:cubicBezTo>
                  <a:cubicBezTo>
                    <a:pt x="11111" y="95714"/>
                    <a:pt x="8888" y="102857"/>
                    <a:pt x="8888" y="104285"/>
                  </a:cubicBezTo>
                  <a:cubicBezTo>
                    <a:pt x="8888" y="107142"/>
                    <a:pt x="4444" y="110000"/>
                    <a:pt x="8888" y="111428"/>
                  </a:cubicBezTo>
                  <a:cubicBezTo>
                    <a:pt x="8888" y="111428"/>
                    <a:pt x="17777" y="112857"/>
                    <a:pt x="15555" y="114285"/>
                  </a:cubicBezTo>
                  <a:cubicBezTo>
                    <a:pt x="15555" y="114285"/>
                    <a:pt x="11111" y="115714"/>
                    <a:pt x="11111" y="115714"/>
                  </a:cubicBezTo>
                  <a:cubicBezTo>
                    <a:pt x="15555" y="115714"/>
                    <a:pt x="15555" y="112857"/>
                    <a:pt x="17777" y="112857"/>
                  </a:cubicBezTo>
                  <a:cubicBezTo>
                    <a:pt x="22222" y="111428"/>
                    <a:pt x="17777" y="118571"/>
                    <a:pt x="17777" y="118571"/>
                  </a:cubicBezTo>
                  <a:cubicBezTo>
                    <a:pt x="17777" y="118571"/>
                    <a:pt x="24444" y="114285"/>
                    <a:pt x="24444" y="114285"/>
                  </a:cubicBezTo>
                  <a:cubicBezTo>
                    <a:pt x="26666" y="112857"/>
                    <a:pt x="24444" y="118571"/>
                    <a:pt x="24444" y="118571"/>
                  </a:cubicBezTo>
                  <a:cubicBezTo>
                    <a:pt x="31111" y="120000"/>
                    <a:pt x="44444" y="115714"/>
                    <a:pt x="51111" y="114285"/>
                  </a:cubicBezTo>
                  <a:cubicBezTo>
                    <a:pt x="60000" y="112857"/>
                    <a:pt x="68888" y="112857"/>
                    <a:pt x="80000" y="111428"/>
                  </a:cubicBezTo>
                  <a:cubicBezTo>
                    <a:pt x="86666" y="105714"/>
                    <a:pt x="95555" y="101428"/>
                    <a:pt x="102222" y="97142"/>
                  </a:cubicBezTo>
                  <a:cubicBezTo>
                    <a:pt x="106666" y="94285"/>
                    <a:pt x="120000" y="88571"/>
                    <a:pt x="117777" y="84285"/>
                  </a:cubicBezTo>
                  <a:cubicBezTo>
                    <a:pt x="115555" y="81428"/>
                    <a:pt x="120000" y="88571"/>
                    <a:pt x="117777" y="8428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49" name="Google Shape;806;gb0755e36db_0_0">
              <a:extLst>
                <a:ext uri="{FF2B5EF4-FFF2-40B4-BE49-F238E27FC236}">
                  <a16:creationId xmlns:a16="http://schemas.microsoft.com/office/drawing/2014/main" id="{449C4F2D-AA36-5545-A920-B4ADF5B8628A}"/>
                </a:ext>
              </a:extLst>
            </p:cNvPr>
            <p:cNvSpPr/>
            <p:nvPr/>
          </p:nvSpPr>
          <p:spPr>
            <a:xfrm>
              <a:off x="12020192" y="5682165"/>
              <a:ext cx="1077600" cy="902700"/>
            </a:xfrm>
            <a:custGeom>
              <a:avLst/>
              <a:gdLst/>
              <a:ahLst/>
              <a:cxnLst/>
              <a:rect l="l" t="t" r="r" b="b"/>
              <a:pathLst>
                <a:path w="120000" h="120000" extrusionOk="0">
                  <a:moveTo>
                    <a:pt x="31875" y="113271"/>
                  </a:moveTo>
                  <a:cubicBezTo>
                    <a:pt x="31875" y="113271"/>
                    <a:pt x="32812" y="109906"/>
                    <a:pt x="32812" y="108785"/>
                  </a:cubicBezTo>
                  <a:cubicBezTo>
                    <a:pt x="32812" y="106542"/>
                    <a:pt x="33750" y="105420"/>
                    <a:pt x="35625" y="104299"/>
                  </a:cubicBezTo>
                  <a:cubicBezTo>
                    <a:pt x="37500" y="102056"/>
                    <a:pt x="35625" y="98691"/>
                    <a:pt x="35625" y="97570"/>
                  </a:cubicBezTo>
                  <a:cubicBezTo>
                    <a:pt x="35625" y="94205"/>
                    <a:pt x="39375" y="94205"/>
                    <a:pt x="36562" y="91962"/>
                  </a:cubicBezTo>
                  <a:cubicBezTo>
                    <a:pt x="34687" y="89719"/>
                    <a:pt x="33750" y="89719"/>
                    <a:pt x="34687" y="86355"/>
                  </a:cubicBezTo>
                  <a:cubicBezTo>
                    <a:pt x="35625" y="84112"/>
                    <a:pt x="34687" y="81869"/>
                    <a:pt x="34687" y="79626"/>
                  </a:cubicBezTo>
                  <a:cubicBezTo>
                    <a:pt x="33750" y="76261"/>
                    <a:pt x="32812" y="72897"/>
                    <a:pt x="35625" y="70654"/>
                  </a:cubicBezTo>
                  <a:cubicBezTo>
                    <a:pt x="36562" y="69532"/>
                    <a:pt x="38437" y="69532"/>
                    <a:pt x="39375" y="68411"/>
                  </a:cubicBezTo>
                  <a:cubicBezTo>
                    <a:pt x="40312" y="68411"/>
                    <a:pt x="41250" y="69532"/>
                    <a:pt x="42187" y="68411"/>
                  </a:cubicBezTo>
                  <a:cubicBezTo>
                    <a:pt x="43125" y="66168"/>
                    <a:pt x="42187" y="65046"/>
                    <a:pt x="41250" y="63925"/>
                  </a:cubicBezTo>
                  <a:cubicBezTo>
                    <a:pt x="41250" y="61682"/>
                    <a:pt x="43125" y="60560"/>
                    <a:pt x="44062" y="58317"/>
                  </a:cubicBezTo>
                  <a:cubicBezTo>
                    <a:pt x="44062" y="57196"/>
                    <a:pt x="45000" y="53831"/>
                    <a:pt x="45000" y="51588"/>
                  </a:cubicBezTo>
                  <a:cubicBezTo>
                    <a:pt x="45000" y="49345"/>
                    <a:pt x="48750" y="49345"/>
                    <a:pt x="47812" y="48224"/>
                  </a:cubicBezTo>
                  <a:cubicBezTo>
                    <a:pt x="47812" y="45981"/>
                    <a:pt x="49687" y="44859"/>
                    <a:pt x="50625" y="42616"/>
                  </a:cubicBezTo>
                  <a:cubicBezTo>
                    <a:pt x="52500" y="40373"/>
                    <a:pt x="52500" y="41495"/>
                    <a:pt x="52500" y="38130"/>
                  </a:cubicBezTo>
                  <a:cubicBezTo>
                    <a:pt x="51562" y="37009"/>
                    <a:pt x="55312" y="31401"/>
                    <a:pt x="56250" y="31401"/>
                  </a:cubicBezTo>
                  <a:cubicBezTo>
                    <a:pt x="57187" y="30280"/>
                    <a:pt x="60000" y="31401"/>
                    <a:pt x="60937" y="31401"/>
                  </a:cubicBezTo>
                  <a:cubicBezTo>
                    <a:pt x="60937" y="29158"/>
                    <a:pt x="60937" y="28037"/>
                    <a:pt x="60937" y="25794"/>
                  </a:cubicBezTo>
                  <a:cubicBezTo>
                    <a:pt x="63750" y="26915"/>
                    <a:pt x="65625" y="26915"/>
                    <a:pt x="67500" y="28037"/>
                  </a:cubicBezTo>
                  <a:cubicBezTo>
                    <a:pt x="71250" y="28037"/>
                    <a:pt x="69375" y="23551"/>
                    <a:pt x="70312" y="21308"/>
                  </a:cubicBezTo>
                  <a:cubicBezTo>
                    <a:pt x="70312" y="21308"/>
                    <a:pt x="72187" y="21308"/>
                    <a:pt x="73125" y="21308"/>
                  </a:cubicBezTo>
                  <a:cubicBezTo>
                    <a:pt x="74062" y="20186"/>
                    <a:pt x="75937" y="17943"/>
                    <a:pt x="76875" y="20186"/>
                  </a:cubicBezTo>
                  <a:cubicBezTo>
                    <a:pt x="78750" y="21308"/>
                    <a:pt x="78750" y="23551"/>
                    <a:pt x="80625" y="24672"/>
                  </a:cubicBezTo>
                  <a:cubicBezTo>
                    <a:pt x="81562" y="24672"/>
                    <a:pt x="83437" y="24672"/>
                    <a:pt x="84375" y="24672"/>
                  </a:cubicBezTo>
                  <a:cubicBezTo>
                    <a:pt x="85312" y="24672"/>
                    <a:pt x="86250" y="23551"/>
                    <a:pt x="88125" y="23551"/>
                  </a:cubicBezTo>
                  <a:cubicBezTo>
                    <a:pt x="89062" y="23551"/>
                    <a:pt x="90000" y="25794"/>
                    <a:pt x="91875" y="25794"/>
                  </a:cubicBezTo>
                  <a:cubicBezTo>
                    <a:pt x="91875" y="24672"/>
                    <a:pt x="95625" y="22429"/>
                    <a:pt x="95625" y="22429"/>
                  </a:cubicBezTo>
                  <a:cubicBezTo>
                    <a:pt x="95625" y="19065"/>
                    <a:pt x="95625" y="17943"/>
                    <a:pt x="96562" y="15700"/>
                  </a:cubicBezTo>
                  <a:cubicBezTo>
                    <a:pt x="97500" y="14579"/>
                    <a:pt x="99375" y="12336"/>
                    <a:pt x="100312" y="12336"/>
                  </a:cubicBezTo>
                  <a:cubicBezTo>
                    <a:pt x="101250" y="12336"/>
                    <a:pt x="102187" y="12336"/>
                    <a:pt x="103125" y="12336"/>
                  </a:cubicBezTo>
                  <a:cubicBezTo>
                    <a:pt x="104062" y="12336"/>
                    <a:pt x="104062" y="11214"/>
                    <a:pt x="105000" y="11214"/>
                  </a:cubicBezTo>
                  <a:cubicBezTo>
                    <a:pt x="105937" y="11214"/>
                    <a:pt x="107812" y="13457"/>
                    <a:pt x="108750" y="13457"/>
                  </a:cubicBezTo>
                  <a:cubicBezTo>
                    <a:pt x="110625" y="14579"/>
                    <a:pt x="111562" y="15700"/>
                    <a:pt x="111562" y="19065"/>
                  </a:cubicBezTo>
                  <a:cubicBezTo>
                    <a:pt x="113437" y="19065"/>
                    <a:pt x="118125" y="15700"/>
                    <a:pt x="116250" y="13457"/>
                  </a:cubicBezTo>
                  <a:cubicBezTo>
                    <a:pt x="118125" y="14579"/>
                    <a:pt x="113437" y="14579"/>
                    <a:pt x="112500" y="14579"/>
                  </a:cubicBezTo>
                  <a:cubicBezTo>
                    <a:pt x="117187" y="13457"/>
                    <a:pt x="110625" y="10093"/>
                    <a:pt x="109687" y="11214"/>
                  </a:cubicBezTo>
                  <a:cubicBezTo>
                    <a:pt x="110625" y="10093"/>
                    <a:pt x="111562" y="11214"/>
                    <a:pt x="111562" y="11214"/>
                  </a:cubicBezTo>
                  <a:cubicBezTo>
                    <a:pt x="113437" y="11214"/>
                    <a:pt x="115312" y="11214"/>
                    <a:pt x="116250" y="10093"/>
                  </a:cubicBezTo>
                  <a:cubicBezTo>
                    <a:pt x="117187" y="10093"/>
                    <a:pt x="120000" y="7850"/>
                    <a:pt x="119062" y="6728"/>
                  </a:cubicBezTo>
                  <a:cubicBezTo>
                    <a:pt x="117187" y="5607"/>
                    <a:pt x="114375" y="4485"/>
                    <a:pt x="111562" y="3364"/>
                  </a:cubicBezTo>
                  <a:cubicBezTo>
                    <a:pt x="110625" y="2242"/>
                    <a:pt x="109687" y="4485"/>
                    <a:pt x="108750" y="5607"/>
                  </a:cubicBezTo>
                  <a:cubicBezTo>
                    <a:pt x="108750" y="5607"/>
                    <a:pt x="106875" y="8971"/>
                    <a:pt x="106875" y="7850"/>
                  </a:cubicBezTo>
                  <a:cubicBezTo>
                    <a:pt x="106875" y="7850"/>
                    <a:pt x="106875" y="6728"/>
                    <a:pt x="106875" y="5607"/>
                  </a:cubicBezTo>
                  <a:cubicBezTo>
                    <a:pt x="106875" y="5607"/>
                    <a:pt x="105000" y="5607"/>
                    <a:pt x="105000" y="5607"/>
                  </a:cubicBezTo>
                  <a:cubicBezTo>
                    <a:pt x="105937" y="4485"/>
                    <a:pt x="107812" y="5607"/>
                    <a:pt x="107812" y="4485"/>
                  </a:cubicBezTo>
                  <a:cubicBezTo>
                    <a:pt x="107812" y="4485"/>
                    <a:pt x="105000" y="4485"/>
                    <a:pt x="105000" y="4485"/>
                  </a:cubicBezTo>
                  <a:cubicBezTo>
                    <a:pt x="105000" y="3364"/>
                    <a:pt x="108750" y="3364"/>
                    <a:pt x="108750" y="2242"/>
                  </a:cubicBezTo>
                  <a:cubicBezTo>
                    <a:pt x="107812" y="1121"/>
                    <a:pt x="102187" y="0"/>
                    <a:pt x="103125" y="2242"/>
                  </a:cubicBezTo>
                  <a:cubicBezTo>
                    <a:pt x="104062" y="3364"/>
                    <a:pt x="104062" y="3364"/>
                    <a:pt x="103125" y="4485"/>
                  </a:cubicBezTo>
                  <a:cubicBezTo>
                    <a:pt x="102187" y="5607"/>
                    <a:pt x="100312" y="7850"/>
                    <a:pt x="99375" y="7850"/>
                  </a:cubicBezTo>
                  <a:cubicBezTo>
                    <a:pt x="98437" y="7850"/>
                    <a:pt x="99375" y="3364"/>
                    <a:pt x="99375" y="3364"/>
                  </a:cubicBezTo>
                  <a:cubicBezTo>
                    <a:pt x="99375" y="2242"/>
                    <a:pt x="94687" y="10093"/>
                    <a:pt x="93750" y="10093"/>
                  </a:cubicBezTo>
                  <a:cubicBezTo>
                    <a:pt x="90937" y="10093"/>
                    <a:pt x="93750" y="5607"/>
                    <a:pt x="94687" y="4485"/>
                  </a:cubicBezTo>
                  <a:cubicBezTo>
                    <a:pt x="95625" y="4485"/>
                    <a:pt x="96562" y="2242"/>
                    <a:pt x="96562" y="2242"/>
                  </a:cubicBezTo>
                  <a:cubicBezTo>
                    <a:pt x="95625" y="1121"/>
                    <a:pt x="93750" y="0"/>
                    <a:pt x="93750" y="1121"/>
                  </a:cubicBezTo>
                  <a:cubicBezTo>
                    <a:pt x="93750" y="1121"/>
                    <a:pt x="94687" y="2242"/>
                    <a:pt x="94687" y="2242"/>
                  </a:cubicBezTo>
                  <a:cubicBezTo>
                    <a:pt x="94687" y="2242"/>
                    <a:pt x="92812" y="2242"/>
                    <a:pt x="91875" y="2242"/>
                  </a:cubicBezTo>
                  <a:cubicBezTo>
                    <a:pt x="90937" y="3364"/>
                    <a:pt x="91875" y="2242"/>
                    <a:pt x="90937" y="1121"/>
                  </a:cubicBezTo>
                  <a:cubicBezTo>
                    <a:pt x="90937" y="1121"/>
                    <a:pt x="89062" y="3364"/>
                    <a:pt x="89062" y="3364"/>
                  </a:cubicBezTo>
                  <a:cubicBezTo>
                    <a:pt x="89062" y="4485"/>
                    <a:pt x="90937" y="5607"/>
                    <a:pt x="90000" y="5607"/>
                  </a:cubicBezTo>
                  <a:cubicBezTo>
                    <a:pt x="89062" y="5607"/>
                    <a:pt x="89062" y="5607"/>
                    <a:pt x="89062" y="5607"/>
                  </a:cubicBezTo>
                  <a:cubicBezTo>
                    <a:pt x="88125" y="5607"/>
                    <a:pt x="88125" y="6728"/>
                    <a:pt x="88125" y="7850"/>
                  </a:cubicBezTo>
                  <a:cubicBezTo>
                    <a:pt x="89062" y="5607"/>
                    <a:pt x="85312" y="6728"/>
                    <a:pt x="85312" y="6728"/>
                  </a:cubicBezTo>
                  <a:cubicBezTo>
                    <a:pt x="85312" y="6728"/>
                    <a:pt x="87187" y="5607"/>
                    <a:pt x="87187" y="4485"/>
                  </a:cubicBezTo>
                  <a:cubicBezTo>
                    <a:pt x="87187" y="5607"/>
                    <a:pt x="83437" y="6728"/>
                    <a:pt x="82500" y="6728"/>
                  </a:cubicBezTo>
                  <a:cubicBezTo>
                    <a:pt x="81562" y="6728"/>
                    <a:pt x="85312" y="10093"/>
                    <a:pt x="85312" y="10093"/>
                  </a:cubicBezTo>
                  <a:cubicBezTo>
                    <a:pt x="85312" y="10093"/>
                    <a:pt x="84375" y="12336"/>
                    <a:pt x="84375" y="12336"/>
                  </a:cubicBezTo>
                  <a:cubicBezTo>
                    <a:pt x="84375" y="12336"/>
                    <a:pt x="81562" y="8971"/>
                    <a:pt x="81562" y="8971"/>
                  </a:cubicBezTo>
                  <a:cubicBezTo>
                    <a:pt x="81562" y="8971"/>
                    <a:pt x="79687" y="12336"/>
                    <a:pt x="79687" y="8971"/>
                  </a:cubicBezTo>
                  <a:cubicBezTo>
                    <a:pt x="78750" y="7850"/>
                    <a:pt x="75937" y="10093"/>
                    <a:pt x="75000" y="8971"/>
                  </a:cubicBezTo>
                  <a:cubicBezTo>
                    <a:pt x="75937" y="10093"/>
                    <a:pt x="78750" y="10093"/>
                    <a:pt x="78750" y="11214"/>
                  </a:cubicBezTo>
                  <a:cubicBezTo>
                    <a:pt x="78750" y="11214"/>
                    <a:pt x="77812" y="11214"/>
                    <a:pt x="77812" y="12336"/>
                  </a:cubicBezTo>
                  <a:cubicBezTo>
                    <a:pt x="77812" y="13457"/>
                    <a:pt x="78750" y="13457"/>
                    <a:pt x="78750" y="14579"/>
                  </a:cubicBezTo>
                  <a:cubicBezTo>
                    <a:pt x="78750" y="14579"/>
                    <a:pt x="75937" y="13457"/>
                    <a:pt x="75937" y="12336"/>
                  </a:cubicBezTo>
                  <a:cubicBezTo>
                    <a:pt x="75000" y="12336"/>
                    <a:pt x="75000" y="13457"/>
                    <a:pt x="75000" y="14579"/>
                  </a:cubicBezTo>
                  <a:cubicBezTo>
                    <a:pt x="74062" y="14579"/>
                    <a:pt x="74062" y="13457"/>
                    <a:pt x="74062" y="12336"/>
                  </a:cubicBezTo>
                  <a:cubicBezTo>
                    <a:pt x="74062" y="12336"/>
                    <a:pt x="72187" y="14579"/>
                    <a:pt x="72187" y="14579"/>
                  </a:cubicBezTo>
                  <a:cubicBezTo>
                    <a:pt x="71250" y="15700"/>
                    <a:pt x="73125" y="15700"/>
                    <a:pt x="73125" y="16822"/>
                  </a:cubicBezTo>
                  <a:cubicBezTo>
                    <a:pt x="73125" y="16822"/>
                    <a:pt x="71250" y="16822"/>
                    <a:pt x="71250" y="16822"/>
                  </a:cubicBezTo>
                  <a:cubicBezTo>
                    <a:pt x="70312" y="15700"/>
                    <a:pt x="71250" y="14579"/>
                    <a:pt x="71250" y="13457"/>
                  </a:cubicBezTo>
                  <a:cubicBezTo>
                    <a:pt x="71250" y="13457"/>
                    <a:pt x="68437" y="15700"/>
                    <a:pt x="68437" y="15700"/>
                  </a:cubicBezTo>
                  <a:cubicBezTo>
                    <a:pt x="68437" y="15700"/>
                    <a:pt x="68437" y="15700"/>
                    <a:pt x="69375" y="15700"/>
                  </a:cubicBezTo>
                  <a:cubicBezTo>
                    <a:pt x="68437" y="15700"/>
                    <a:pt x="67500" y="17943"/>
                    <a:pt x="67500" y="17943"/>
                  </a:cubicBezTo>
                  <a:cubicBezTo>
                    <a:pt x="66562" y="16822"/>
                    <a:pt x="68437" y="15700"/>
                    <a:pt x="67500" y="15700"/>
                  </a:cubicBezTo>
                  <a:cubicBezTo>
                    <a:pt x="66562" y="14579"/>
                    <a:pt x="65625" y="14579"/>
                    <a:pt x="65625" y="13457"/>
                  </a:cubicBezTo>
                  <a:cubicBezTo>
                    <a:pt x="65625" y="13457"/>
                    <a:pt x="67500" y="13457"/>
                    <a:pt x="67500" y="13457"/>
                  </a:cubicBezTo>
                  <a:cubicBezTo>
                    <a:pt x="67500" y="12336"/>
                    <a:pt x="64687" y="11214"/>
                    <a:pt x="63750" y="11214"/>
                  </a:cubicBezTo>
                  <a:cubicBezTo>
                    <a:pt x="63750" y="12336"/>
                    <a:pt x="64687" y="14579"/>
                    <a:pt x="64687" y="14579"/>
                  </a:cubicBezTo>
                  <a:cubicBezTo>
                    <a:pt x="64687" y="14579"/>
                    <a:pt x="60937" y="15700"/>
                    <a:pt x="61875" y="15700"/>
                  </a:cubicBezTo>
                  <a:cubicBezTo>
                    <a:pt x="61875" y="15700"/>
                    <a:pt x="63750" y="15700"/>
                    <a:pt x="63750" y="15700"/>
                  </a:cubicBezTo>
                  <a:cubicBezTo>
                    <a:pt x="63750" y="15700"/>
                    <a:pt x="62812" y="15700"/>
                    <a:pt x="62812" y="15700"/>
                  </a:cubicBezTo>
                  <a:cubicBezTo>
                    <a:pt x="63750" y="17943"/>
                    <a:pt x="65625" y="15700"/>
                    <a:pt x="64687" y="15700"/>
                  </a:cubicBezTo>
                  <a:cubicBezTo>
                    <a:pt x="65625" y="16822"/>
                    <a:pt x="64687" y="17943"/>
                    <a:pt x="64687" y="17943"/>
                  </a:cubicBezTo>
                  <a:cubicBezTo>
                    <a:pt x="64687" y="19065"/>
                    <a:pt x="62812" y="16822"/>
                    <a:pt x="62812" y="16822"/>
                  </a:cubicBezTo>
                  <a:cubicBezTo>
                    <a:pt x="61875" y="16822"/>
                    <a:pt x="61875" y="15700"/>
                    <a:pt x="60937" y="15700"/>
                  </a:cubicBezTo>
                  <a:cubicBezTo>
                    <a:pt x="60937" y="15700"/>
                    <a:pt x="60000" y="17943"/>
                    <a:pt x="59062" y="16822"/>
                  </a:cubicBezTo>
                  <a:cubicBezTo>
                    <a:pt x="59062" y="15700"/>
                    <a:pt x="56250" y="17943"/>
                    <a:pt x="56250" y="17943"/>
                  </a:cubicBezTo>
                  <a:cubicBezTo>
                    <a:pt x="56250" y="17943"/>
                    <a:pt x="56250" y="21308"/>
                    <a:pt x="56250" y="21308"/>
                  </a:cubicBezTo>
                  <a:cubicBezTo>
                    <a:pt x="56250" y="22429"/>
                    <a:pt x="57187" y="19065"/>
                    <a:pt x="58125" y="20186"/>
                  </a:cubicBezTo>
                  <a:cubicBezTo>
                    <a:pt x="58125" y="20186"/>
                    <a:pt x="60000" y="21308"/>
                    <a:pt x="60000" y="20186"/>
                  </a:cubicBezTo>
                  <a:cubicBezTo>
                    <a:pt x="60000" y="21308"/>
                    <a:pt x="59062" y="21308"/>
                    <a:pt x="59062" y="22429"/>
                  </a:cubicBezTo>
                  <a:cubicBezTo>
                    <a:pt x="58125" y="22429"/>
                    <a:pt x="59062" y="24672"/>
                    <a:pt x="58125" y="24672"/>
                  </a:cubicBezTo>
                  <a:cubicBezTo>
                    <a:pt x="58125" y="25794"/>
                    <a:pt x="57187" y="23551"/>
                    <a:pt x="57187" y="23551"/>
                  </a:cubicBezTo>
                  <a:cubicBezTo>
                    <a:pt x="56250" y="23551"/>
                    <a:pt x="56250" y="25794"/>
                    <a:pt x="55312" y="25794"/>
                  </a:cubicBezTo>
                  <a:cubicBezTo>
                    <a:pt x="55312" y="25794"/>
                    <a:pt x="55312" y="23551"/>
                    <a:pt x="55312" y="23551"/>
                  </a:cubicBezTo>
                  <a:cubicBezTo>
                    <a:pt x="54375" y="23551"/>
                    <a:pt x="54375" y="24672"/>
                    <a:pt x="53437" y="24672"/>
                  </a:cubicBezTo>
                  <a:cubicBezTo>
                    <a:pt x="53437" y="24672"/>
                    <a:pt x="53437" y="22429"/>
                    <a:pt x="53437" y="22429"/>
                  </a:cubicBezTo>
                  <a:cubicBezTo>
                    <a:pt x="53437" y="21308"/>
                    <a:pt x="52500" y="24672"/>
                    <a:pt x="51562" y="24672"/>
                  </a:cubicBezTo>
                  <a:cubicBezTo>
                    <a:pt x="49687" y="25794"/>
                    <a:pt x="52500" y="19065"/>
                    <a:pt x="52500" y="19065"/>
                  </a:cubicBezTo>
                  <a:cubicBezTo>
                    <a:pt x="51562" y="19065"/>
                    <a:pt x="49687" y="20186"/>
                    <a:pt x="49687" y="20186"/>
                  </a:cubicBezTo>
                  <a:cubicBezTo>
                    <a:pt x="48750" y="21308"/>
                    <a:pt x="50625" y="22429"/>
                    <a:pt x="50625" y="22429"/>
                  </a:cubicBezTo>
                  <a:cubicBezTo>
                    <a:pt x="49687" y="22429"/>
                    <a:pt x="49687" y="22429"/>
                    <a:pt x="48750" y="22429"/>
                  </a:cubicBezTo>
                  <a:cubicBezTo>
                    <a:pt x="48750" y="22429"/>
                    <a:pt x="48750" y="23551"/>
                    <a:pt x="47812" y="24672"/>
                  </a:cubicBezTo>
                  <a:cubicBezTo>
                    <a:pt x="48750" y="23551"/>
                    <a:pt x="44062" y="23551"/>
                    <a:pt x="45937" y="24672"/>
                  </a:cubicBezTo>
                  <a:cubicBezTo>
                    <a:pt x="45937" y="25794"/>
                    <a:pt x="47812" y="24672"/>
                    <a:pt x="47812" y="24672"/>
                  </a:cubicBezTo>
                  <a:cubicBezTo>
                    <a:pt x="47812" y="24672"/>
                    <a:pt x="46875" y="25794"/>
                    <a:pt x="47812" y="25794"/>
                  </a:cubicBezTo>
                  <a:cubicBezTo>
                    <a:pt x="47812" y="25794"/>
                    <a:pt x="48750" y="25794"/>
                    <a:pt x="48750" y="24672"/>
                  </a:cubicBezTo>
                  <a:cubicBezTo>
                    <a:pt x="48750" y="24672"/>
                    <a:pt x="48750" y="26915"/>
                    <a:pt x="47812" y="26915"/>
                  </a:cubicBezTo>
                  <a:cubicBezTo>
                    <a:pt x="46875" y="26915"/>
                    <a:pt x="46875" y="25794"/>
                    <a:pt x="45937" y="25794"/>
                  </a:cubicBezTo>
                  <a:cubicBezTo>
                    <a:pt x="45000" y="26915"/>
                    <a:pt x="45000" y="29158"/>
                    <a:pt x="44062" y="29158"/>
                  </a:cubicBezTo>
                  <a:cubicBezTo>
                    <a:pt x="44062" y="29158"/>
                    <a:pt x="41250" y="29158"/>
                    <a:pt x="41250" y="29158"/>
                  </a:cubicBezTo>
                  <a:cubicBezTo>
                    <a:pt x="41250" y="32523"/>
                    <a:pt x="47812" y="28037"/>
                    <a:pt x="47812" y="28037"/>
                  </a:cubicBezTo>
                  <a:cubicBezTo>
                    <a:pt x="48750" y="28037"/>
                    <a:pt x="49687" y="26915"/>
                    <a:pt x="50625" y="28037"/>
                  </a:cubicBezTo>
                  <a:cubicBezTo>
                    <a:pt x="52500" y="28037"/>
                    <a:pt x="51562" y="25794"/>
                    <a:pt x="50625" y="25794"/>
                  </a:cubicBezTo>
                  <a:cubicBezTo>
                    <a:pt x="51562" y="25794"/>
                    <a:pt x="51562" y="25794"/>
                    <a:pt x="51562" y="25794"/>
                  </a:cubicBezTo>
                  <a:cubicBezTo>
                    <a:pt x="52500" y="28037"/>
                    <a:pt x="53437" y="25794"/>
                    <a:pt x="54375" y="25794"/>
                  </a:cubicBezTo>
                  <a:cubicBezTo>
                    <a:pt x="53437" y="25794"/>
                    <a:pt x="53437" y="28037"/>
                    <a:pt x="52500" y="28037"/>
                  </a:cubicBezTo>
                  <a:cubicBezTo>
                    <a:pt x="53437" y="28037"/>
                    <a:pt x="54375" y="28037"/>
                    <a:pt x="54375" y="28037"/>
                  </a:cubicBezTo>
                  <a:cubicBezTo>
                    <a:pt x="54375" y="28037"/>
                    <a:pt x="52500" y="29158"/>
                    <a:pt x="52500" y="30280"/>
                  </a:cubicBezTo>
                  <a:cubicBezTo>
                    <a:pt x="52500" y="30280"/>
                    <a:pt x="57187" y="28037"/>
                    <a:pt x="57187" y="29158"/>
                  </a:cubicBezTo>
                  <a:cubicBezTo>
                    <a:pt x="56250" y="30280"/>
                    <a:pt x="53437" y="29158"/>
                    <a:pt x="53437" y="31401"/>
                  </a:cubicBezTo>
                  <a:cubicBezTo>
                    <a:pt x="52500" y="34766"/>
                    <a:pt x="50625" y="30280"/>
                    <a:pt x="50625" y="30280"/>
                  </a:cubicBezTo>
                  <a:cubicBezTo>
                    <a:pt x="50625" y="29158"/>
                    <a:pt x="50625" y="32523"/>
                    <a:pt x="50625" y="32523"/>
                  </a:cubicBezTo>
                  <a:cubicBezTo>
                    <a:pt x="50625" y="32523"/>
                    <a:pt x="49687" y="30280"/>
                    <a:pt x="48750" y="30280"/>
                  </a:cubicBezTo>
                  <a:cubicBezTo>
                    <a:pt x="47812" y="31401"/>
                    <a:pt x="45937" y="33644"/>
                    <a:pt x="45937" y="34766"/>
                  </a:cubicBezTo>
                  <a:cubicBezTo>
                    <a:pt x="45937" y="34766"/>
                    <a:pt x="47812" y="33644"/>
                    <a:pt x="47812" y="33644"/>
                  </a:cubicBezTo>
                  <a:cubicBezTo>
                    <a:pt x="47812" y="34766"/>
                    <a:pt x="49687" y="33644"/>
                    <a:pt x="49687" y="34766"/>
                  </a:cubicBezTo>
                  <a:cubicBezTo>
                    <a:pt x="49687" y="33644"/>
                    <a:pt x="46875" y="34766"/>
                    <a:pt x="46875" y="35887"/>
                  </a:cubicBezTo>
                  <a:cubicBezTo>
                    <a:pt x="47812" y="37009"/>
                    <a:pt x="50625" y="34766"/>
                    <a:pt x="49687" y="37009"/>
                  </a:cubicBezTo>
                  <a:cubicBezTo>
                    <a:pt x="50625" y="34766"/>
                    <a:pt x="44062" y="38130"/>
                    <a:pt x="44062" y="38130"/>
                  </a:cubicBezTo>
                  <a:cubicBezTo>
                    <a:pt x="44062" y="37009"/>
                    <a:pt x="49687" y="39252"/>
                    <a:pt x="48750" y="39252"/>
                  </a:cubicBezTo>
                  <a:cubicBezTo>
                    <a:pt x="47812" y="40373"/>
                    <a:pt x="46875" y="38130"/>
                    <a:pt x="45937" y="39252"/>
                  </a:cubicBezTo>
                  <a:cubicBezTo>
                    <a:pt x="45937" y="39252"/>
                    <a:pt x="45937" y="39252"/>
                    <a:pt x="45937" y="39252"/>
                  </a:cubicBezTo>
                  <a:cubicBezTo>
                    <a:pt x="45937" y="40373"/>
                    <a:pt x="43125" y="38130"/>
                    <a:pt x="42187" y="40373"/>
                  </a:cubicBezTo>
                  <a:cubicBezTo>
                    <a:pt x="42187" y="40373"/>
                    <a:pt x="45000" y="40373"/>
                    <a:pt x="45000" y="40373"/>
                  </a:cubicBezTo>
                  <a:cubicBezTo>
                    <a:pt x="43125" y="42616"/>
                    <a:pt x="41250" y="40373"/>
                    <a:pt x="42187" y="43738"/>
                  </a:cubicBezTo>
                  <a:cubicBezTo>
                    <a:pt x="42187" y="43738"/>
                    <a:pt x="40312" y="44859"/>
                    <a:pt x="40312" y="44859"/>
                  </a:cubicBezTo>
                  <a:cubicBezTo>
                    <a:pt x="39375" y="45981"/>
                    <a:pt x="39375" y="45981"/>
                    <a:pt x="39375" y="45981"/>
                  </a:cubicBezTo>
                  <a:cubicBezTo>
                    <a:pt x="39375" y="47102"/>
                    <a:pt x="38437" y="47102"/>
                    <a:pt x="38437" y="47102"/>
                  </a:cubicBezTo>
                  <a:cubicBezTo>
                    <a:pt x="38437" y="48224"/>
                    <a:pt x="39375" y="47102"/>
                    <a:pt x="39375" y="47102"/>
                  </a:cubicBezTo>
                  <a:cubicBezTo>
                    <a:pt x="40312" y="47102"/>
                    <a:pt x="39375" y="48224"/>
                    <a:pt x="39375" y="48224"/>
                  </a:cubicBezTo>
                  <a:cubicBezTo>
                    <a:pt x="40312" y="48224"/>
                    <a:pt x="42187" y="49345"/>
                    <a:pt x="43125" y="48224"/>
                  </a:cubicBezTo>
                  <a:cubicBezTo>
                    <a:pt x="41250" y="49345"/>
                    <a:pt x="41250" y="49345"/>
                    <a:pt x="39375" y="49345"/>
                  </a:cubicBezTo>
                  <a:cubicBezTo>
                    <a:pt x="38437" y="49345"/>
                    <a:pt x="35625" y="49345"/>
                    <a:pt x="35625" y="50467"/>
                  </a:cubicBezTo>
                  <a:cubicBezTo>
                    <a:pt x="35625" y="50467"/>
                    <a:pt x="36562" y="50467"/>
                    <a:pt x="36562" y="50467"/>
                  </a:cubicBezTo>
                  <a:cubicBezTo>
                    <a:pt x="36562" y="50467"/>
                    <a:pt x="35625" y="51588"/>
                    <a:pt x="35625" y="51588"/>
                  </a:cubicBezTo>
                  <a:cubicBezTo>
                    <a:pt x="35625" y="51588"/>
                    <a:pt x="37500" y="50467"/>
                    <a:pt x="37500" y="51588"/>
                  </a:cubicBezTo>
                  <a:cubicBezTo>
                    <a:pt x="37500" y="51588"/>
                    <a:pt x="35625" y="53831"/>
                    <a:pt x="35625" y="53831"/>
                  </a:cubicBezTo>
                  <a:cubicBezTo>
                    <a:pt x="35625" y="53831"/>
                    <a:pt x="36562" y="53831"/>
                    <a:pt x="36562" y="54953"/>
                  </a:cubicBezTo>
                  <a:cubicBezTo>
                    <a:pt x="36562" y="54953"/>
                    <a:pt x="34687" y="54953"/>
                    <a:pt x="34687" y="54953"/>
                  </a:cubicBezTo>
                  <a:cubicBezTo>
                    <a:pt x="34687" y="54953"/>
                    <a:pt x="36562" y="56074"/>
                    <a:pt x="36562" y="56074"/>
                  </a:cubicBezTo>
                  <a:cubicBezTo>
                    <a:pt x="35625" y="56074"/>
                    <a:pt x="34687" y="56074"/>
                    <a:pt x="34687" y="56074"/>
                  </a:cubicBezTo>
                  <a:cubicBezTo>
                    <a:pt x="34687" y="57196"/>
                    <a:pt x="35625" y="58317"/>
                    <a:pt x="36562" y="58317"/>
                  </a:cubicBezTo>
                  <a:cubicBezTo>
                    <a:pt x="34687" y="58317"/>
                    <a:pt x="32812" y="58317"/>
                    <a:pt x="31875" y="60560"/>
                  </a:cubicBezTo>
                  <a:cubicBezTo>
                    <a:pt x="31875" y="61682"/>
                    <a:pt x="28125" y="60560"/>
                    <a:pt x="28125" y="60560"/>
                  </a:cubicBezTo>
                  <a:cubicBezTo>
                    <a:pt x="28125" y="63925"/>
                    <a:pt x="33750" y="60560"/>
                    <a:pt x="34687" y="60560"/>
                  </a:cubicBezTo>
                  <a:cubicBezTo>
                    <a:pt x="33750" y="60560"/>
                    <a:pt x="32812" y="62803"/>
                    <a:pt x="32812" y="62803"/>
                  </a:cubicBezTo>
                  <a:cubicBezTo>
                    <a:pt x="30000" y="62803"/>
                    <a:pt x="31875" y="63925"/>
                    <a:pt x="30937" y="65046"/>
                  </a:cubicBezTo>
                  <a:cubicBezTo>
                    <a:pt x="30000" y="66168"/>
                    <a:pt x="28125" y="63925"/>
                    <a:pt x="27187" y="65046"/>
                  </a:cubicBezTo>
                  <a:cubicBezTo>
                    <a:pt x="27187" y="66168"/>
                    <a:pt x="24375" y="68411"/>
                    <a:pt x="24375" y="68411"/>
                  </a:cubicBezTo>
                  <a:cubicBezTo>
                    <a:pt x="24375" y="69532"/>
                    <a:pt x="25312" y="69532"/>
                    <a:pt x="25312" y="69532"/>
                  </a:cubicBezTo>
                  <a:cubicBezTo>
                    <a:pt x="25312" y="70654"/>
                    <a:pt x="22500" y="70654"/>
                    <a:pt x="22500" y="70654"/>
                  </a:cubicBezTo>
                  <a:cubicBezTo>
                    <a:pt x="22500" y="70654"/>
                    <a:pt x="23437" y="71775"/>
                    <a:pt x="23437" y="72897"/>
                  </a:cubicBezTo>
                  <a:cubicBezTo>
                    <a:pt x="23437" y="74018"/>
                    <a:pt x="25312" y="72897"/>
                    <a:pt x="26250" y="72897"/>
                  </a:cubicBezTo>
                  <a:cubicBezTo>
                    <a:pt x="27187" y="71775"/>
                    <a:pt x="28125" y="72897"/>
                    <a:pt x="29062" y="71775"/>
                  </a:cubicBezTo>
                  <a:cubicBezTo>
                    <a:pt x="29062" y="71775"/>
                    <a:pt x="28125" y="70654"/>
                    <a:pt x="28125" y="69532"/>
                  </a:cubicBezTo>
                  <a:cubicBezTo>
                    <a:pt x="28125" y="69532"/>
                    <a:pt x="30000" y="70654"/>
                    <a:pt x="30937" y="71775"/>
                  </a:cubicBezTo>
                  <a:cubicBezTo>
                    <a:pt x="30937" y="71775"/>
                    <a:pt x="28125" y="74018"/>
                    <a:pt x="28125" y="74018"/>
                  </a:cubicBezTo>
                  <a:cubicBezTo>
                    <a:pt x="27187" y="74018"/>
                    <a:pt x="26250" y="75140"/>
                    <a:pt x="26250" y="74018"/>
                  </a:cubicBezTo>
                  <a:cubicBezTo>
                    <a:pt x="25312" y="72897"/>
                    <a:pt x="24375" y="75140"/>
                    <a:pt x="23437" y="75140"/>
                  </a:cubicBezTo>
                  <a:cubicBezTo>
                    <a:pt x="22500" y="74018"/>
                    <a:pt x="22500" y="70654"/>
                    <a:pt x="21562" y="74018"/>
                  </a:cubicBezTo>
                  <a:cubicBezTo>
                    <a:pt x="19687" y="78504"/>
                    <a:pt x="18750" y="72897"/>
                    <a:pt x="19687" y="72897"/>
                  </a:cubicBezTo>
                  <a:cubicBezTo>
                    <a:pt x="17812" y="72897"/>
                    <a:pt x="19687" y="77383"/>
                    <a:pt x="17812" y="76261"/>
                  </a:cubicBezTo>
                  <a:cubicBezTo>
                    <a:pt x="14062" y="76261"/>
                    <a:pt x="16875" y="78504"/>
                    <a:pt x="15937" y="79626"/>
                  </a:cubicBezTo>
                  <a:cubicBezTo>
                    <a:pt x="15000" y="79626"/>
                    <a:pt x="15000" y="77383"/>
                    <a:pt x="15000" y="77383"/>
                  </a:cubicBezTo>
                  <a:cubicBezTo>
                    <a:pt x="13125" y="77383"/>
                    <a:pt x="11250" y="78504"/>
                    <a:pt x="10312" y="79626"/>
                  </a:cubicBezTo>
                  <a:cubicBezTo>
                    <a:pt x="10312" y="80747"/>
                    <a:pt x="14062" y="80747"/>
                    <a:pt x="15000" y="80747"/>
                  </a:cubicBezTo>
                  <a:cubicBezTo>
                    <a:pt x="15000" y="80747"/>
                    <a:pt x="17812" y="79626"/>
                    <a:pt x="17812" y="79626"/>
                  </a:cubicBezTo>
                  <a:cubicBezTo>
                    <a:pt x="18750" y="80747"/>
                    <a:pt x="14062" y="80747"/>
                    <a:pt x="14062" y="80747"/>
                  </a:cubicBezTo>
                  <a:cubicBezTo>
                    <a:pt x="13125" y="80747"/>
                    <a:pt x="13125" y="81869"/>
                    <a:pt x="12187" y="81869"/>
                  </a:cubicBezTo>
                  <a:cubicBezTo>
                    <a:pt x="11250" y="81869"/>
                    <a:pt x="10312" y="81869"/>
                    <a:pt x="9375" y="81869"/>
                  </a:cubicBezTo>
                  <a:cubicBezTo>
                    <a:pt x="7500" y="80747"/>
                    <a:pt x="6562" y="81869"/>
                    <a:pt x="8437" y="82990"/>
                  </a:cubicBezTo>
                  <a:cubicBezTo>
                    <a:pt x="9375" y="82990"/>
                    <a:pt x="11250" y="82990"/>
                    <a:pt x="11250" y="85233"/>
                  </a:cubicBezTo>
                  <a:cubicBezTo>
                    <a:pt x="11250" y="85233"/>
                    <a:pt x="10312" y="87476"/>
                    <a:pt x="10312" y="86355"/>
                  </a:cubicBezTo>
                  <a:cubicBezTo>
                    <a:pt x="9375" y="86355"/>
                    <a:pt x="11250" y="84112"/>
                    <a:pt x="9375" y="82990"/>
                  </a:cubicBezTo>
                  <a:cubicBezTo>
                    <a:pt x="6562" y="82990"/>
                    <a:pt x="8437" y="84112"/>
                    <a:pt x="7500" y="85233"/>
                  </a:cubicBezTo>
                  <a:cubicBezTo>
                    <a:pt x="7500" y="85233"/>
                    <a:pt x="7500" y="81869"/>
                    <a:pt x="6562" y="81869"/>
                  </a:cubicBezTo>
                  <a:cubicBezTo>
                    <a:pt x="6562" y="80747"/>
                    <a:pt x="4687" y="87476"/>
                    <a:pt x="5625" y="86355"/>
                  </a:cubicBezTo>
                  <a:cubicBezTo>
                    <a:pt x="4687" y="86355"/>
                    <a:pt x="4687" y="84112"/>
                    <a:pt x="4687" y="84112"/>
                  </a:cubicBezTo>
                  <a:cubicBezTo>
                    <a:pt x="3750" y="84112"/>
                    <a:pt x="3750" y="86355"/>
                    <a:pt x="3750" y="86355"/>
                  </a:cubicBezTo>
                  <a:cubicBezTo>
                    <a:pt x="2812" y="87476"/>
                    <a:pt x="937" y="86355"/>
                    <a:pt x="937" y="87476"/>
                  </a:cubicBezTo>
                  <a:cubicBezTo>
                    <a:pt x="937" y="88598"/>
                    <a:pt x="0" y="89719"/>
                    <a:pt x="937" y="89719"/>
                  </a:cubicBezTo>
                  <a:cubicBezTo>
                    <a:pt x="1875" y="89719"/>
                    <a:pt x="2812" y="89719"/>
                    <a:pt x="3750" y="90841"/>
                  </a:cubicBezTo>
                  <a:cubicBezTo>
                    <a:pt x="3750" y="90841"/>
                    <a:pt x="0" y="91962"/>
                    <a:pt x="937" y="93084"/>
                  </a:cubicBezTo>
                  <a:cubicBezTo>
                    <a:pt x="937" y="94205"/>
                    <a:pt x="2812" y="94205"/>
                    <a:pt x="2812" y="94205"/>
                  </a:cubicBezTo>
                  <a:cubicBezTo>
                    <a:pt x="2812" y="94205"/>
                    <a:pt x="5625" y="93084"/>
                    <a:pt x="5625" y="94205"/>
                  </a:cubicBezTo>
                  <a:cubicBezTo>
                    <a:pt x="4687" y="95327"/>
                    <a:pt x="1875" y="94205"/>
                    <a:pt x="937" y="96448"/>
                  </a:cubicBezTo>
                  <a:cubicBezTo>
                    <a:pt x="0" y="97570"/>
                    <a:pt x="5625" y="97570"/>
                    <a:pt x="3750" y="99813"/>
                  </a:cubicBezTo>
                  <a:cubicBezTo>
                    <a:pt x="3750" y="99813"/>
                    <a:pt x="2812" y="97570"/>
                    <a:pt x="1875" y="98691"/>
                  </a:cubicBezTo>
                  <a:cubicBezTo>
                    <a:pt x="937" y="99813"/>
                    <a:pt x="937" y="100934"/>
                    <a:pt x="1875" y="102056"/>
                  </a:cubicBezTo>
                  <a:cubicBezTo>
                    <a:pt x="2812" y="102056"/>
                    <a:pt x="4687" y="103177"/>
                    <a:pt x="5625" y="103177"/>
                  </a:cubicBezTo>
                  <a:cubicBezTo>
                    <a:pt x="6562" y="102056"/>
                    <a:pt x="7500" y="99813"/>
                    <a:pt x="8437" y="100934"/>
                  </a:cubicBezTo>
                  <a:cubicBezTo>
                    <a:pt x="7500" y="100934"/>
                    <a:pt x="6562" y="102056"/>
                    <a:pt x="6562" y="102056"/>
                  </a:cubicBezTo>
                  <a:cubicBezTo>
                    <a:pt x="6562" y="103177"/>
                    <a:pt x="5625" y="103177"/>
                    <a:pt x="4687" y="103177"/>
                  </a:cubicBezTo>
                  <a:cubicBezTo>
                    <a:pt x="4687" y="103177"/>
                    <a:pt x="6562" y="104299"/>
                    <a:pt x="6562" y="105420"/>
                  </a:cubicBezTo>
                  <a:cubicBezTo>
                    <a:pt x="6562" y="105420"/>
                    <a:pt x="3750" y="103177"/>
                    <a:pt x="4687" y="105420"/>
                  </a:cubicBezTo>
                  <a:cubicBezTo>
                    <a:pt x="4687" y="106542"/>
                    <a:pt x="7500" y="107663"/>
                    <a:pt x="7500" y="107663"/>
                  </a:cubicBezTo>
                  <a:cubicBezTo>
                    <a:pt x="7500" y="108785"/>
                    <a:pt x="4687" y="106542"/>
                    <a:pt x="3750" y="107663"/>
                  </a:cubicBezTo>
                  <a:cubicBezTo>
                    <a:pt x="1875" y="107663"/>
                    <a:pt x="3750" y="104299"/>
                    <a:pt x="2812" y="104299"/>
                  </a:cubicBezTo>
                  <a:cubicBezTo>
                    <a:pt x="2812" y="104299"/>
                    <a:pt x="937" y="106542"/>
                    <a:pt x="1875" y="107663"/>
                  </a:cubicBezTo>
                  <a:cubicBezTo>
                    <a:pt x="2812" y="107663"/>
                    <a:pt x="1875" y="109906"/>
                    <a:pt x="1875" y="109906"/>
                  </a:cubicBezTo>
                  <a:cubicBezTo>
                    <a:pt x="2812" y="111028"/>
                    <a:pt x="3750" y="108785"/>
                    <a:pt x="4687" y="107663"/>
                  </a:cubicBezTo>
                  <a:cubicBezTo>
                    <a:pt x="4687" y="107663"/>
                    <a:pt x="4687" y="108785"/>
                    <a:pt x="4687" y="108785"/>
                  </a:cubicBezTo>
                  <a:cubicBezTo>
                    <a:pt x="5625" y="108785"/>
                    <a:pt x="5625" y="107663"/>
                    <a:pt x="6562" y="107663"/>
                  </a:cubicBezTo>
                  <a:cubicBezTo>
                    <a:pt x="6562" y="107663"/>
                    <a:pt x="6562" y="109906"/>
                    <a:pt x="5625" y="109906"/>
                  </a:cubicBezTo>
                  <a:cubicBezTo>
                    <a:pt x="3750" y="111028"/>
                    <a:pt x="7500" y="113271"/>
                    <a:pt x="7500" y="112149"/>
                  </a:cubicBezTo>
                  <a:cubicBezTo>
                    <a:pt x="7500" y="114392"/>
                    <a:pt x="937" y="112149"/>
                    <a:pt x="4687" y="115514"/>
                  </a:cubicBezTo>
                  <a:cubicBezTo>
                    <a:pt x="6562" y="116635"/>
                    <a:pt x="7500" y="117757"/>
                    <a:pt x="9375" y="117757"/>
                  </a:cubicBezTo>
                  <a:cubicBezTo>
                    <a:pt x="9375" y="117757"/>
                    <a:pt x="12187" y="120000"/>
                    <a:pt x="13125" y="120000"/>
                  </a:cubicBezTo>
                  <a:cubicBezTo>
                    <a:pt x="15937" y="120000"/>
                    <a:pt x="19687" y="116635"/>
                    <a:pt x="21562" y="114392"/>
                  </a:cubicBezTo>
                  <a:cubicBezTo>
                    <a:pt x="22500" y="112149"/>
                    <a:pt x="23437" y="112149"/>
                    <a:pt x="25312" y="111028"/>
                  </a:cubicBezTo>
                  <a:cubicBezTo>
                    <a:pt x="26250" y="109906"/>
                    <a:pt x="26250" y="106542"/>
                    <a:pt x="27187" y="106542"/>
                  </a:cubicBezTo>
                  <a:cubicBezTo>
                    <a:pt x="27187" y="106542"/>
                    <a:pt x="27187" y="109906"/>
                    <a:pt x="28125" y="109906"/>
                  </a:cubicBezTo>
                  <a:cubicBezTo>
                    <a:pt x="30000" y="111028"/>
                    <a:pt x="29062" y="111028"/>
                    <a:pt x="29062" y="112149"/>
                  </a:cubicBezTo>
                  <a:cubicBezTo>
                    <a:pt x="30000" y="112149"/>
                    <a:pt x="30937" y="112149"/>
                    <a:pt x="31875" y="113271"/>
                  </a:cubicBezTo>
                  <a:cubicBezTo>
                    <a:pt x="31875" y="114392"/>
                    <a:pt x="30937" y="112149"/>
                    <a:pt x="31875" y="1132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0" name="Google Shape;807;gb0755e36db_0_0">
              <a:extLst>
                <a:ext uri="{FF2B5EF4-FFF2-40B4-BE49-F238E27FC236}">
                  <a16:creationId xmlns:a16="http://schemas.microsoft.com/office/drawing/2014/main" id="{5D96CD15-FBC1-674B-8377-936E67AC6FF4}"/>
                </a:ext>
              </a:extLst>
            </p:cNvPr>
            <p:cNvSpPr/>
            <p:nvPr/>
          </p:nvSpPr>
          <p:spPr>
            <a:xfrm>
              <a:off x="12936893" y="5141774"/>
              <a:ext cx="6825000" cy="2379900"/>
            </a:xfrm>
            <a:custGeom>
              <a:avLst/>
              <a:gdLst/>
              <a:ahLst/>
              <a:cxnLst/>
              <a:rect l="l" t="t" r="r" b="b"/>
              <a:pathLst>
                <a:path w="120000" h="120000" extrusionOk="0">
                  <a:moveTo>
                    <a:pt x="119703" y="47234"/>
                  </a:moveTo>
                  <a:cubicBezTo>
                    <a:pt x="119407" y="46382"/>
                    <a:pt x="118962" y="45957"/>
                    <a:pt x="118666" y="45106"/>
                  </a:cubicBezTo>
                  <a:cubicBezTo>
                    <a:pt x="118518" y="44680"/>
                    <a:pt x="118370" y="44255"/>
                    <a:pt x="118074" y="43829"/>
                  </a:cubicBezTo>
                  <a:cubicBezTo>
                    <a:pt x="117925" y="43829"/>
                    <a:pt x="117629" y="43829"/>
                    <a:pt x="117481" y="43404"/>
                  </a:cubicBezTo>
                  <a:cubicBezTo>
                    <a:pt x="117481" y="43829"/>
                    <a:pt x="117629" y="43829"/>
                    <a:pt x="117629" y="43829"/>
                  </a:cubicBezTo>
                  <a:cubicBezTo>
                    <a:pt x="117777" y="43829"/>
                    <a:pt x="117333" y="44255"/>
                    <a:pt x="117185" y="43829"/>
                  </a:cubicBezTo>
                  <a:cubicBezTo>
                    <a:pt x="117185" y="43829"/>
                    <a:pt x="117333" y="43829"/>
                    <a:pt x="117333" y="43404"/>
                  </a:cubicBezTo>
                  <a:cubicBezTo>
                    <a:pt x="117185" y="42978"/>
                    <a:pt x="116444" y="43829"/>
                    <a:pt x="116296" y="43404"/>
                  </a:cubicBezTo>
                  <a:cubicBezTo>
                    <a:pt x="116592" y="43829"/>
                    <a:pt x="116592" y="43829"/>
                    <a:pt x="116592" y="45106"/>
                  </a:cubicBezTo>
                  <a:cubicBezTo>
                    <a:pt x="116444" y="45531"/>
                    <a:pt x="116740" y="46382"/>
                    <a:pt x="116740" y="46382"/>
                  </a:cubicBezTo>
                  <a:cubicBezTo>
                    <a:pt x="116592" y="46382"/>
                    <a:pt x="116592" y="45957"/>
                    <a:pt x="116592" y="45957"/>
                  </a:cubicBezTo>
                  <a:cubicBezTo>
                    <a:pt x="116444" y="45531"/>
                    <a:pt x="116444" y="46382"/>
                    <a:pt x="116296" y="46382"/>
                  </a:cubicBezTo>
                  <a:cubicBezTo>
                    <a:pt x="116296" y="46382"/>
                    <a:pt x="116000" y="44680"/>
                    <a:pt x="116000" y="44680"/>
                  </a:cubicBezTo>
                  <a:cubicBezTo>
                    <a:pt x="116000" y="44255"/>
                    <a:pt x="116000" y="44255"/>
                    <a:pt x="116000" y="44255"/>
                  </a:cubicBezTo>
                  <a:cubicBezTo>
                    <a:pt x="116000" y="43829"/>
                    <a:pt x="115851" y="43404"/>
                    <a:pt x="116000" y="42978"/>
                  </a:cubicBezTo>
                  <a:cubicBezTo>
                    <a:pt x="116148" y="42127"/>
                    <a:pt x="115851" y="42553"/>
                    <a:pt x="115703" y="42127"/>
                  </a:cubicBezTo>
                  <a:cubicBezTo>
                    <a:pt x="115703" y="41702"/>
                    <a:pt x="115407" y="41276"/>
                    <a:pt x="115259" y="41276"/>
                  </a:cubicBezTo>
                  <a:cubicBezTo>
                    <a:pt x="114222" y="39574"/>
                    <a:pt x="113333" y="37872"/>
                    <a:pt x="112296" y="37021"/>
                  </a:cubicBezTo>
                  <a:cubicBezTo>
                    <a:pt x="112000" y="36595"/>
                    <a:pt x="111851" y="36170"/>
                    <a:pt x="111703" y="35744"/>
                  </a:cubicBezTo>
                  <a:cubicBezTo>
                    <a:pt x="111555" y="35319"/>
                    <a:pt x="111259" y="34893"/>
                    <a:pt x="110962" y="34893"/>
                  </a:cubicBezTo>
                  <a:cubicBezTo>
                    <a:pt x="110518" y="34468"/>
                    <a:pt x="110074" y="34042"/>
                    <a:pt x="109481" y="33191"/>
                  </a:cubicBezTo>
                  <a:cubicBezTo>
                    <a:pt x="109037" y="33191"/>
                    <a:pt x="108444" y="33191"/>
                    <a:pt x="108148" y="33191"/>
                  </a:cubicBezTo>
                  <a:cubicBezTo>
                    <a:pt x="107851" y="33191"/>
                    <a:pt x="107703" y="33191"/>
                    <a:pt x="107555" y="33191"/>
                  </a:cubicBezTo>
                  <a:cubicBezTo>
                    <a:pt x="107555" y="33191"/>
                    <a:pt x="107407" y="32765"/>
                    <a:pt x="107407" y="32765"/>
                  </a:cubicBezTo>
                  <a:cubicBezTo>
                    <a:pt x="107259" y="33191"/>
                    <a:pt x="107259" y="33617"/>
                    <a:pt x="107111" y="33191"/>
                  </a:cubicBezTo>
                  <a:cubicBezTo>
                    <a:pt x="106666" y="33191"/>
                    <a:pt x="106222" y="32765"/>
                    <a:pt x="105777" y="32340"/>
                  </a:cubicBezTo>
                  <a:cubicBezTo>
                    <a:pt x="105629" y="32340"/>
                    <a:pt x="105185" y="31914"/>
                    <a:pt x="105185" y="32765"/>
                  </a:cubicBezTo>
                  <a:cubicBezTo>
                    <a:pt x="105037" y="33617"/>
                    <a:pt x="104888" y="33617"/>
                    <a:pt x="105185" y="34042"/>
                  </a:cubicBezTo>
                  <a:cubicBezTo>
                    <a:pt x="105481" y="34893"/>
                    <a:pt x="105777" y="36595"/>
                    <a:pt x="105037" y="37021"/>
                  </a:cubicBezTo>
                  <a:cubicBezTo>
                    <a:pt x="104888" y="37446"/>
                    <a:pt x="104444" y="37446"/>
                    <a:pt x="104296" y="36595"/>
                  </a:cubicBezTo>
                  <a:cubicBezTo>
                    <a:pt x="104148" y="36170"/>
                    <a:pt x="104148" y="35744"/>
                    <a:pt x="103703" y="35744"/>
                  </a:cubicBezTo>
                  <a:cubicBezTo>
                    <a:pt x="103259" y="35319"/>
                    <a:pt x="103555" y="34893"/>
                    <a:pt x="103407" y="34468"/>
                  </a:cubicBezTo>
                  <a:cubicBezTo>
                    <a:pt x="103407" y="34042"/>
                    <a:pt x="102962" y="33617"/>
                    <a:pt x="102814" y="34042"/>
                  </a:cubicBezTo>
                  <a:cubicBezTo>
                    <a:pt x="102370" y="35319"/>
                    <a:pt x="101629" y="34042"/>
                    <a:pt x="101037" y="34042"/>
                  </a:cubicBezTo>
                  <a:cubicBezTo>
                    <a:pt x="100444" y="34042"/>
                    <a:pt x="99851" y="33617"/>
                    <a:pt x="99259" y="33617"/>
                  </a:cubicBezTo>
                  <a:cubicBezTo>
                    <a:pt x="98962" y="33617"/>
                    <a:pt x="98814" y="33617"/>
                    <a:pt x="98518" y="34042"/>
                  </a:cubicBezTo>
                  <a:cubicBezTo>
                    <a:pt x="98222" y="34468"/>
                    <a:pt x="98370" y="35744"/>
                    <a:pt x="98370" y="36595"/>
                  </a:cubicBezTo>
                  <a:cubicBezTo>
                    <a:pt x="98370" y="36595"/>
                    <a:pt x="98370" y="36595"/>
                    <a:pt x="98370" y="36595"/>
                  </a:cubicBezTo>
                  <a:cubicBezTo>
                    <a:pt x="98222" y="36595"/>
                    <a:pt x="98074" y="34468"/>
                    <a:pt x="97925" y="34042"/>
                  </a:cubicBezTo>
                  <a:cubicBezTo>
                    <a:pt x="97777" y="34042"/>
                    <a:pt x="97185" y="34042"/>
                    <a:pt x="97037" y="33191"/>
                  </a:cubicBezTo>
                  <a:cubicBezTo>
                    <a:pt x="97037" y="31914"/>
                    <a:pt x="97629" y="31489"/>
                    <a:pt x="97037" y="30212"/>
                  </a:cubicBezTo>
                  <a:cubicBezTo>
                    <a:pt x="96740" y="29787"/>
                    <a:pt x="96444" y="29361"/>
                    <a:pt x="96000" y="28936"/>
                  </a:cubicBezTo>
                  <a:cubicBezTo>
                    <a:pt x="95111" y="28085"/>
                    <a:pt x="94074" y="28936"/>
                    <a:pt x="93185" y="29361"/>
                  </a:cubicBezTo>
                  <a:cubicBezTo>
                    <a:pt x="92740" y="29361"/>
                    <a:pt x="92296" y="29361"/>
                    <a:pt x="91703" y="29361"/>
                  </a:cubicBezTo>
                  <a:cubicBezTo>
                    <a:pt x="91555" y="29361"/>
                    <a:pt x="91555" y="29361"/>
                    <a:pt x="91407" y="29361"/>
                  </a:cubicBezTo>
                  <a:cubicBezTo>
                    <a:pt x="91111" y="28936"/>
                    <a:pt x="91407" y="28936"/>
                    <a:pt x="91555" y="28510"/>
                  </a:cubicBezTo>
                  <a:cubicBezTo>
                    <a:pt x="91555" y="28085"/>
                    <a:pt x="90814" y="27659"/>
                    <a:pt x="90814" y="27659"/>
                  </a:cubicBezTo>
                  <a:cubicBezTo>
                    <a:pt x="90666" y="27234"/>
                    <a:pt x="90074" y="27659"/>
                    <a:pt x="89925" y="27659"/>
                  </a:cubicBezTo>
                  <a:cubicBezTo>
                    <a:pt x="89925" y="27659"/>
                    <a:pt x="90518" y="27234"/>
                    <a:pt x="90370" y="26808"/>
                  </a:cubicBezTo>
                  <a:cubicBezTo>
                    <a:pt x="90222" y="26808"/>
                    <a:pt x="90074" y="27234"/>
                    <a:pt x="89925" y="27234"/>
                  </a:cubicBezTo>
                  <a:cubicBezTo>
                    <a:pt x="89777" y="26808"/>
                    <a:pt x="89481" y="26382"/>
                    <a:pt x="89481" y="26382"/>
                  </a:cubicBezTo>
                  <a:cubicBezTo>
                    <a:pt x="89333" y="26382"/>
                    <a:pt x="88888" y="25531"/>
                    <a:pt x="89185" y="25531"/>
                  </a:cubicBezTo>
                  <a:cubicBezTo>
                    <a:pt x="89333" y="25531"/>
                    <a:pt x="89629" y="25531"/>
                    <a:pt x="89777" y="25531"/>
                  </a:cubicBezTo>
                  <a:cubicBezTo>
                    <a:pt x="90222" y="25531"/>
                    <a:pt x="89629" y="24255"/>
                    <a:pt x="89481" y="24255"/>
                  </a:cubicBezTo>
                  <a:cubicBezTo>
                    <a:pt x="89185" y="23404"/>
                    <a:pt x="88444" y="23829"/>
                    <a:pt x="88000" y="23404"/>
                  </a:cubicBezTo>
                  <a:cubicBezTo>
                    <a:pt x="87703" y="23404"/>
                    <a:pt x="87555" y="24255"/>
                    <a:pt x="87259" y="25106"/>
                  </a:cubicBezTo>
                  <a:cubicBezTo>
                    <a:pt x="87259" y="25106"/>
                    <a:pt x="86222" y="26808"/>
                    <a:pt x="86222" y="25531"/>
                  </a:cubicBezTo>
                  <a:cubicBezTo>
                    <a:pt x="86370" y="24680"/>
                    <a:pt x="86518" y="25531"/>
                    <a:pt x="86814" y="25106"/>
                  </a:cubicBezTo>
                  <a:cubicBezTo>
                    <a:pt x="86814" y="25106"/>
                    <a:pt x="86666" y="23829"/>
                    <a:pt x="86518" y="23829"/>
                  </a:cubicBezTo>
                  <a:cubicBezTo>
                    <a:pt x="86518" y="23829"/>
                    <a:pt x="85629" y="23829"/>
                    <a:pt x="85629" y="23829"/>
                  </a:cubicBezTo>
                  <a:cubicBezTo>
                    <a:pt x="85777" y="23404"/>
                    <a:pt x="86074" y="22978"/>
                    <a:pt x="86370" y="22978"/>
                  </a:cubicBezTo>
                  <a:cubicBezTo>
                    <a:pt x="86518" y="23404"/>
                    <a:pt x="87555" y="23404"/>
                    <a:pt x="87555" y="23404"/>
                  </a:cubicBezTo>
                  <a:cubicBezTo>
                    <a:pt x="87555" y="22978"/>
                    <a:pt x="86666" y="22978"/>
                    <a:pt x="86518" y="22553"/>
                  </a:cubicBezTo>
                  <a:cubicBezTo>
                    <a:pt x="86222" y="22553"/>
                    <a:pt x="85925" y="22553"/>
                    <a:pt x="85629" y="22553"/>
                  </a:cubicBezTo>
                  <a:cubicBezTo>
                    <a:pt x="85037" y="22127"/>
                    <a:pt x="84444" y="22127"/>
                    <a:pt x="83851" y="21702"/>
                  </a:cubicBezTo>
                  <a:cubicBezTo>
                    <a:pt x="83703" y="21702"/>
                    <a:pt x="83111" y="21276"/>
                    <a:pt x="83111" y="21276"/>
                  </a:cubicBezTo>
                  <a:cubicBezTo>
                    <a:pt x="83111" y="21702"/>
                    <a:pt x="83259" y="22127"/>
                    <a:pt x="83111" y="22127"/>
                  </a:cubicBezTo>
                  <a:cubicBezTo>
                    <a:pt x="82962" y="22553"/>
                    <a:pt x="82814" y="22553"/>
                    <a:pt x="82666" y="22553"/>
                  </a:cubicBezTo>
                  <a:cubicBezTo>
                    <a:pt x="82518" y="22553"/>
                    <a:pt x="81777" y="22978"/>
                    <a:pt x="81925" y="23829"/>
                  </a:cubicBezTo>
                  <a:cubicBezTo>
                    <a:pt x="82074" y="24680"/>
                    <a:pt x="82370" y="23404"/>
                    <a:pt x="82518" y="23829"/>
                  </a:cubicBezTo>
                  <a:cubicBezTo>
                    <a:pt x="82518" y="23829"/>
                    <a:pt x="82074" y="24255"/>
                    <a:pt x="82222" y="25106"/>
                  </a:cubicBezTo>
                  <a:cubicBezTo>
                    <a:pt x="82370" y="25106"/>
                    <a:pt x="82222" y="25531"/>
                    <a:pt x="82222" y="25957"/>
                  </a:cubicBezTo>
                  <a:cubicBezTo>
                    <a:pt x="82370" y="25957"/>
                    <a:pt x="82518" y="26382"/>
                    <a:pt x="82518" y="26808"/>
                  </a:cubicBezTo>
                  <a:cubicBezTo>
                    <a:pt x="82518" y="26808"/>
                    <a:pt x="81925" y="26808"/>
                    <a:pt x="81777" y="26808"/>
                  </a:cubicBezTo>
                  <a:cubicBezTo>
                    <a:pt x="81481" y="26808"/>
                    <a:pt x="81777" y="26382"/>
                    <a:pt x="81777" y="26382"/>
                  </a:cubicBezTo>
                  <a:cubicBezTo>
                    <a:pt x="81629" y="25957"/>
                    <a:pt x="81185" y="26382"/>
                    <a:pt x="81185" y="26382"/>
                  </a:cubicBezTo>
                  <a:cubicBezTo>
                    <a:pt x="80888" y="26808"/>
                    <a:pt x="80592" y="26382"/>
                    <a:pt x="80444" y="26382"/>
                  </a:cubicBezTo>
                  <a:cubicBezTo>
                    <a:pt x="80296" y="26382"/>
                    <a:pt x="80888" y="26808"/>
                    <a:pt x="80888" y="26808"/>
                  </a:cubicBezTo>
                  <a:cubicBezTo>
                    <a:pt x="81333" y="27234"/>
                    <a:pt x="80888" y="28085"/>
                    <a:pt x="80740" y="27659"/>
                  </a:cubicBezTo>
                  <a:cubicBezTo>
                    <a:pt x="80592" y="27659"/>
                    <a:pt x="80592" y="27234"/>
                    <a:pt x="80592" y="26808"/>
                  </a:cubicBezTo>
                  <a:cubicBezTo>
                    <a:pt x="80444" y="26808"/>
                    <a:pt x="80296" y="26808"/>
                    <a:pt x="80148" y="26808"/>
                  </a:cubicBezTo>
                  <a:cubicBezTo>
                    <a:pt x="79851" y="26382"/>
                    <a:pt x="79555" y="25957"/>
                    <a:pt x="79111" y="26382"/>
                  </a:cubicBezTo>
                  <a:cubicBezTo>
                    <a:pt x="78666" y="26382"/>
                    <a:pt x="78370" y="27659"/>
                    <a:pt x="77925" y="26808"/>
                  </a:cubicBezTo>
                  <a:cubicBezTo>
                    <a:pt x="77629" y="26382"/>
                    <a:pt x="77333" y="25957"/>
                    <a:pt x="77185" y="25106"/>
                  </a:cubicBezTo>
                  <a:cubicBezTo>
                    <a:pt x="77037" y="24680"/>
                    <a:pt x="76740" y="26382"/>
                    <a:pt x="76592" y="26382"/>
                  </a:cubicBezTo>
                  <a:cubicBezTo>
                    <a:pt x="76444" y="27234"/>
                    <a:pt x="76296" y="29787"/>
                    <a:pt x="75851" y="29361"/>
                  </a:cubicBezTo>
                  <a:cubicBezTo>
                    <a:pt x="75555" y="28936"/>
                    <a:pt x="75259" y="28936"/>
                    <a:pt x="74962" y="28085"/>
                  </a:cubicBezTo>
                  <a:cubicBezTo>
                    <a:pt x="74814" y="27659"/>
                    <a:pt x="74518" y="26808"/>
                    <a:pt x="74370" y="26382"/>
                  </a:cubicBezTo>
                  <a:cubicBezTo>
                    <a:pt x="74222" y="25531"/>
                    <a:pt x="73925" y="25106"/>
                    <a:pt x="73777" y="24680"/>
                  </a:cubicBezTo>
                  <a:cubicBezTo>
                    <a:pt x="73481" y="23829"/>
                    <a:pt x="74074" y="24255"/>
                    <a:pt x="74222" y="24255"/>
                  </a:cubicBezTo>
                  <a:cubicBezTo>
                    <a:pt x="74370" y="24255"/>
                    <a:pt x="74666" y="23829"/>
                    <a:pt x="74666" y="23404"/>
                  </a:cubicBezTo>
                  <a:cubicBezTo>
                    <a:pt x="74666" y="23404"/>
                    <a:pt x="73925" y="22127"/>
                    <a:pt x="73925" y="22127"/>
                  </a:cubicBezTo>
                  <a:cubicBezTo>
                    <a:pt x="73925" y="22127"/>
                    <a:pt x="74370" y="22127"/>
                    <a:pt x="74370" y="21702"/>
                  </a:cubicBezTo>
                  <a:cubicBezTo>
                    <a:pt x="74222" y="21276"/>
                    <a:pt x="73925" y="21276"/>
                    <a:pt x="73925" y="21276"/>
                  </a:cubicBezTo>
                  <a:cubicBezTo>
                    <a:pt x="73925" y="20425"/>
                    <a:pt x="74666" y="20000"/>
                    <a:pt x="73925" y="19574"/>
                  </a:cubicBezTo>
                  <a:cubicBezTo>
                    <a:pt x="73777" y="19574"/>
                    <a:pt x="73629" y="18723"/>
                    <a:pt x="73333" y="18723"/>
                  </a:cubicBezTo>
                  <a:cubicBezTo>
                    <a:pt x="73185" y="18723"/>
                    <a:pt x="72888" y="18297"/>
                    <a:pt x="72740" y="18723"/>
                  </a:cubicBezTo>
                  <a:cubicBezTo>
                    <a:pt x="72592" y="18723"/>
                    <a:pt x="72592" y="19148"/>
                    <a:pt x="72444" y="19148"/>
                  </a:cubicBezTo>
                  <a:cubicBezTo>
                    <a:pt x="72296" y="18723"/>
                    <a:pt x="72296" y="18723"/>
                    <a:pt x="72148" y="18723"/>
                  </a:cubicBezTo>
                  <a:cubicBezTo>
                    <a:pt x="72000" y="18723"/>
                    <a:pt x="71703" y="18723"/>
                    <a:pt x="71555" y="18297"/>
                  </a:cubicBezTo>
                  <a:cubicBezTo>
                    <a:pt x="71407" y="18297"/>
                    <a:pt x="71259" y="18297"/>
                    <a:pt x="71111" y="17446"/>
                  </a:cubicBezTo>
                  <a:cubicBezTo>
                    <a:pt x="70962" y="17446"/>
                    <a:pt x="71111" y="17021"/>
                    <a:pt x="70814" y="17446"/>
                  </a:cubicBezTo>
                  <a:cubicBezTo>
                    <a:pt x="70814" y="17446"/>
                    <a:pt x="70666" y="17872"/>
                    <a:pt x="70518" y="17872"/>
                  </a:cubicBezTo>
                  <a:cubicBezTo>
                    <a:pt x="70370" y="17872"/>
                    <a:pt x="70370" y="17446"/>
                    <a:pt x="70222" y="17872"/>
                  </a:cubicBezTo>
                  <a:cubicBezTo>
                    <a:pt x="70222" y="18297"/>
                    <a:pt x="70074" y="18723"/>
                    <a:pt x="70074" y="19148"/>
                  </a:cubicBezTo>
                  <a:cubicBezTo>
                    <a:pt x="70074" y="19574"/>
                    <a:pt x="70370" y="19574"/>
                    <a:pt x="70222" y="20000"/>
                  </a:cubicBezTo>
                  <a:cubicBezTo>
                    <a:pt x="70074" y="20425"/>
                    <a:pt x="70222" y="20425"/>
                    <a:pt x="70074" y="20425"/>
                  </a:cubicBezTo>
                  <a:cubicBezTo>
                    <a:pt x="69925" y="20425"/>
                    <a:pt x="69629" y="20425"/>
                    <a:pt x="69481" y="20851"/>
                  </a:cubicBezTo>
                  <a:cubicBezTo>
                    <a:pt x="69629" y="20425"/>
                    <a:pt x="70074" y="21276"/>
                    <a:pt x="70074" y="21276"/>
                  </a:cubicBezTo>
                  <a:cubicBezTo>
                    <a:pt x="69925" y="21702"/>
                    <a:pt x="69481" y="20851"/>
                    <a:pt x="69185" y="20851"/>
                  </a:cubicBezTo>
                  <a:cubicBezTo>
                    <a:pt x="68888" y="20851"/>
                    <a:pt x="68444" y="20851"/>
                    <a:pt x="68000" y="20851"/>
                  </a:cubicBezTo>
                  <a:cubicBezTo>
                    <a:pt x="67851" y="20851"/>
                    <a:pt x="67851" y="20425"/>
                    <a:pt x="67703" y="20425"/>
                  </a:cubicBezTo>
                  <a:cubicBezTo>
                    <a:pt x="67555" y="20000"/>
                    <a:pt x="67111" y="20425"/>
                    <a:pt x="66962" y="20425"/>
                  </a:cubicBezTo>
                  <a:cubicBezTo>
                    <a:pt x="66814" y="20000"/>
                    <a:pt x="66518" y="20000"/>
                    <a:pt x="66370" y="19574"/>
                  </a:cubicBezTo>
                  <a:cubicBezTo>
                    <a:pt x="66370" y="19148"/>
                    <a:pt x="66666" y="19148"/>
                    <a:pt x="66666" y="18723"/>
                  </a:cubicBezTo>
                  <a:cubicBezTo>
                    <a:pt x="66814" y="18297"/>
                    <a:pt x="65481" y="18297"/>
                    <a:pt x="65333" y="18297"/>
                  </a:cubicBezTo>
                  <a:cubicBezTo>
                    <a:pt x="64592" y="17872"/>
                    <a:pt x="64000" y="18297"/>
                    <a:pt x="63259" y="18297"/>
                  </a:cubicBezTo>
                  <a:cubicBezTo>
                    <a:pt x="62814" y="18297"/>
                    <a:pt x="62962" y="18297"/>
                    <a:pt x="63111" y="19148"/>
                  </a:cubicBezTo>
                  <a:cubicBezTo>
                    <a:pt x="63111" y="19574"/>
                    <a:pt x="62814" y="19148"/>
                    <a:pt x="62814" y="19148"/>
                  </a:cubicBezTo>
                  <a:cubicBezTo>
                    <a:pt x="62518" y="19148"/>
                    <a:pt x="62666" y="18723"/>
                    <a:pt x="62666" y="18297"/>
                  </a:cubicBezTo>
                  <a:cubicBezTo>
                    <a:pt x="62666" y="17446"/>
                    <a:pt x="62518" y="16170"/>
                    <a:pt x="62222" y="17021"/>
                  </a:cubicBezTo>
                  <a:cubicBezTo>
                    <a:pt x="62222" y="17872"/>
                    <a:pt x="61629" y="17872"/>
                    <a:pt x="61333" y="17446"/>
                  </a:cubicBezTo>
                  <a:cubicBezTo>
                    <a:pt x="61185" y="17021"/>
                    <a:pt x="61481" y="16170"/>
                    <a:pt x="60888" y="16595"/>
                  </a:cubicBezTo>
                  <a:cubicBezTo>
                    <a:pt x="60740" y="16595"/>
                    <a:pt x="60592" y="16595"/>
                    <a:pt x="60444" y="16595"/>
                  </a:cubicBezTo>
                  <a:cubicBezTo>
                    <a:pt x="60296" y="16170"/>
                    <a:pt x="60148" y="16595"/>
                    <a:pt x="59851" y="17021"/>
                  </a:cubicBezTo>
                  <a:cubicBezTo>
                    <a:pt x="59555" y="17872"/>
                    <a:pt x="60296" y="17446"/>
                    <a:pt x="60296" y="17872"/>
                  </a:cubicBezTo>
                  <a:cubicBezTo>
                    <a:pt x="60296" y="18723"/>
                    <a:pt x="59703" y="18297"/>
                    <a:pt x="59555" y="18723"/>
                  </a:cubicBezTo>
                  <a:cubicBezTo>
                    <a:pt x="59407" y="19148"/>
                    <a:pt x="59111" y="19148"/>
                    <a:pt x="58814" y="19574"/>
                  </a:cubicBezTo>
                  <a:cubicBezTo>
                    <a:pt x="58518" y="20000"/>
                    <a:pt x="58222" y="20000"/>
                    <a:pt x="57777" y="20000"/>
                  </a:cubicBezTo>
                  <a:cubicBezTo>
                    <a:pt x="57481" y="20000"/>
                    <a:pt x="57481" y="20000"/>
                    <a:pt x="57333" y="20851"/>
                  </a:cubicBezTo>
                  <a:cubicBezTo>
                    <a:pt x="57185" y="21276"/>
                    <a:pt x="56592" y="21702"/>
                    <a:pt x="56444" y="21702"/>
                  </a:cubicBezTo>
                  <a:cubicBezTo>
                    <a:pt x="56444" y="21276"/>
                    <a:pt x="56740" y="21276"/>
                    <a:pt x="56740" y="21276"/>
                  </a:cubicBezTo>
                  <a:cubicBezTo>
                    <a:pt x="57037" y="20851"/>
                    <a:pt x="57037" y="20000"/>
                    <a:pt x="57185" y="19574"/>
                  </a:cubicBezTo>
                  <a:cubicBezTo>
                    <a:pt x="57333" y="18723"/>
                    <a:pt x="57481" y="19574"/>
                    <a:pt x="57629" y="19148"/>
                  </a:cubicBezTo>
                  <a:cubicBezTo>
                    <a:pt x="57777" y="19148"/>
                    <a:pt x="57777" y="18723"/>
                    <a:pt x="57925" y="18723"/>
                  </a:cubicBezTo>
                  <a:cubicBezTo>
                    <a:pt x="58370" y="17872"/>
                    <a:pt x="58962" y="17446"/>
                    <a:pt x="59407" y="16595"/>
                  </a:cubicBezTo>
                  <a:cubicBezTo>
                    <a:pt x="59703" y="16170"/>
                    <a:pt x="60000" y="15744"/>
                    <a:pt x="60296" y="15319"/>
                  </a:cubicBezTo>
                  <a:cubicBezTo>
                    <a:pt x="60888" y="14042"/>
                    <a:pt x="61629" y="13191"/>
                    <a:pt x="62222" y="12340"/>
                  </a:cubicBezTo>
                  <a:cubicBezTo>
                    <a:pt x="62666" y="11914"/>
                    <a:pt x="63111" y="11063"/>
                    <a:pt x="62666" y="9787"/>
                  </a:cubicBezTo>
                  <a:cubicBezTo>
                    <a:pt x="62518" y="9361"/>
                    <a:pt x="62518" y="10212"/>
                    <a:pt x="62370" y="9787"/>
                  </a:cubicBezTo>
                  <a:cubicBezTo>
                    <a:pt x="62222" y="9361"/>
                    <a:pt x="62074" y="9361"/>
                    <a:pt x="61925" y="8936"/>
                  </a:cubicBezTo>
                  <a:cubicBezTo>
                    <a:pt x="61925" y="8510"/>
                    <a:pt x="62666" y="9361"/>
                    <a:pt x="62666" y="9361"/>
                  </a:cubicBezTo>
                  <a:cubicBezTo>
                    <a:pt x="62814" y="9361"/>
                    <a:pt x="63259" y="9361"/>
                    <a:pt x="62962" y="8510"/>
                  </a:cubicBezTo>
                  <a:cubicBezTo>
                    <a:pt x="62814" y="8085"/>
                    <a:pt x="62814" y="7659"/>
                    <a:pt x="62666" y="7234"/>
                  </a:cubicBezTo>
                  <a:cubicBezTo>
                    <a:pt x="62518" y="6382"/>
                    <a:pt x="62370" y="8085"/>
                    <a:pt x="62222" y="8085"/>
                  </a:cubicBezTo>
                  <a:cubicBezTo>
                    <a:pt x="62222" y="7659"/>
                    <a:pt x="62222" y="7234"/>
                    <a:pt x="62222" y="7234"/>
                  </a:cubicBezTo>
                  <a:cubicBezTo>
                    <a:pt x="62222" y="6808"/>
                    <a:pt x="62222" y="6808"/>
                    <a:pt x="62074" y="6382"/>
                  </a:cubicBezTo>
                  <a:cubicBezTo>
                    <a:pt x="62074" y="5957"/>
                    <a:pt x="61777" y="5531"/>
                    <a:pt x="61629" y="5531"/>
                  </a:cubicBezTo>
                  <a:cubicBezTo>
                    <a:pt x="61333" y="5106"/>
                    <a:pt x="61185" y="5106"/>
                    <a:pt x="60888" y="4680"/>
                  </a:cubicBezTo>
                  <a:cubicBezTo>
                    <a:pt x="60592" y="4680"/>
                    <a:pt x="60592" y="4680"/>
                    <a:pt x="60148" y="5106"/>
                  </a:cubicBezTo>
                  <a:cubicBezTo>
                    <a:pt x="59851" y="5106"/>
                    <a:pt x="58814" y="3829"/>
                    <a:pt x="58666" y="5106"/>
                  </a:cubicBezTo>
                  <a:cubicBezTo>
                    <a:pt x="58518" y="5531"/>
                    <a:pt x="57629" y="5957"/>
                    <a:pt x="57481" y="5531"/>
                  </a:cubicBezTo>
                  <a:cubicBezTo>
                    <a:pt x="57481" y="5531"/>
                    <a:pt x="58370" y="3829"/>
                    <a:pt x="58074" y="3404"/>
                  </a:cubicBezTo>
                  <a:cubicBezTo>
                    <a:pt x="58074" y="3404"/>
                    <a:pt x="57037" y="3829"/>
                    <a:pt x="56888" y="3404"/>
                  </a:cubicBezTo>
                  <a:cubicBezTo>
                    <a:pt x="56888" y="2978"/>
                    <a:pt x="57185" y="2978"/>
                    <a:pt x="57185" y="2978"/>
                  </a:cubicBezTo>
                  <a:cubicBezTo>
                    <a:pt x="57185" y="2553"/>
                    <a:pt x="56000" y="2978"/>
                    <a:pt x="56000" y="2978"/>
                  </a:cubicBezTo>
                  <a:cubicBezTo>
                    <a:pt x="56148" y="2127"/>
                    <a:pt x="56740" y="2553"/>
                    <a:pt x="56888" y="2127"/>
                  </a:cubicBezTo>
                  <a:cubicBezTo>
                    <a:pt x="57037" y="1702"/>
                    <a:pt x="57333" y="2127"/>
                    <a:pt x="57185" y="1702"/>
                  </a:cubicBezTo>
                  <a:cubicBezTo>
                    <a:pt x="57185" y="1276"/>
                    <a:pt x="57185" y="851"/>
                    <a:pt x="57037" y="851"/>
                  </a:cubicBezTo>
                  <a:cubicBezTo>
                    <a:pt x="56592" y="851"/>
                    <a:pt x="56444" y="425"/>
                    <a:pt x="56000" y="425"/>
                  </a:cubicBezTo>
                  <a:cubicBezTo>
                    <a:pt x="55703" y="0"/>
                    <a:pt x="55407" y="425"/>
                    <a:pt x="55111" y="851"/>
                  </a:cubicBezTo>
                  <a:cubicBezTo>
                    <a:pt x="54518" y="1276"/>
                    <a:pt x="53925" y="2553"/>
                    <a:pt x="53629" y="3404"/>
                  </a:cubicBezTo>
                  <a:cubicBezTo>
                    <a:pt x="53481" y="3829"/>
                    <a:pt x="53481" y="3829"/>
                    <a:pt x="53629" y="4255"/>
                  </a:cubicBezTo>
                  <a:cubicBezTo>
                    <a:pt x="53777" y="4255"/>
                    <a:pt x="53629" y="4680"/>
                    <a:pt x="53629" y="5106"/>
                  </a:cubicBezTo>
                  <a:cubicBezTo>
                    <a:pt x="53629" y="5957"/>
                    <a:pt x="54222" y="5531"/>
                    <a:pt x="54222" y="5957"/>
                  </a:cubicBezTo>
                  <a:cubicBezTo>
                    <a:pt x="54222" y="5531"/>
                    <a:pt x="53481" y="5957"/>
                    <a:pt x="53333" y="5957"/>
                  </a:cubicBezTo>
                  <a:cubicBezTo>
                    <a:pt x="53185" y="5957"/>
                    <a:pt x="52296" y="5531"/>
                    <a:pt x="52148" y="5957"/>
                  </a:cubicBezTo>
                  <a:cubicBezTo>
                    <a:pt x="52148" y="5531"/>
                    <a:pt x="52592" y="7234"/>
                    <a:pt x="52592" y="7234"/>
                  </a:cubicBezTo>
                  <a:cubicBezTo>
                    <a:pt x="52740" y="7659"/>
                    <a:pt x="52000" y="6808"/>
                    <a:pt x="51851" y="6808"/>
                  </a:cubicBezTo>
                  <a:cubicBezTo>
                    <a:pt x="51703" y="6808"/>
                    <a:pt x="51407" y="7234"/>
                    <a:pt x="51111" y="7659"/>
                  </a:cubicBezTo>
                  <a:cubicBezTo>
                    <a:pt x="51111" y="7659"/>
                    <a:pt x="51111" y="7659"/>
                    <a:pt x="50962" y="7659"/>
                  </a:cubicBezTo>
                  <a:cubicBezTo>
                    <a:pt x="50666" y="7659"/>
                    <a:pt x="50962" y="7659"/>
                    <a:pt x="50814" y="7234"/>
                  </a:cubicBezTo>
                  <a:cubicBezTo>
                    <a:pt x="50814" y="7659"/>
                    <a:pt x="50074" y="8510"/>
                    <a:pt x="50074" y="8510"/>
                  </a:cubicBezTo>
                  <a:cubicBezTo>
                    <a:pt x="50074" y="8085"/>
                    <a:pt x="50370" y="7659"/>
                    <a:pt x="50370" y="7659"/>
                  </a:cubicBezTo>
                  <a:cubicBezTo>
                    <a:pt x="50370" y="7234"/>
                    <a:pt x="49629" y="7659"/>
                    <a:pt x="49481" y="7234"/>
                  </a:cubicBezTo>
                  <a:cubicBezTo>
                    <a:pt x="49481" y="7234"/>
                    <a:pt x="49777" y="6808"/>
                    <a:pt x="49777" y="6808"/>
                  </a:cubicBezTo>
                  <a:cubicBezTo>
                    <a:pt x="49629" y="7234"/>
                    <a:pt x="48888" y="7659"/>
                    <a:pt x="48592" y="7659"/>
                  </a:cubicBezTo>
                  <a:cubicBezTo>
                    <a:pt x="47851" y="8085"/>
                    <a:pt x="48740" y="8085"/>
                    <a:pt x="48888" y="8510"/>
                  </a:cubicBezTo>
                  <a:cubicBezTo>
                    <a:pt x="48740" y="8085"/>
                    <a:pt x="48000" y="8936"/>
                    <a:pt x="47851" y="8936"/>
                  </a:cubicBezTo>
                  <a:cubicBezTo>
                    <a:pt x="47703" y="8936"/>
                    <a:pt x="47555" y="8936"/>
                    <a:pt x="47407" y="9361"/>
                  </a:cubicBezTo>
                  <a:cubicBezTo>
                    <a:pt x="47259" y="9787"/>
                    <a:pt x="46962" y="9361"/>
                    <a:pt x="46666" y="9361"/>
                  </a:cubicBezTo>
                  <a:cubicBezTo>
                    <a:pt x="46518" y="9361"/>
                    <a:pt x="46370" y="10212"/>
                    <a:pt x="46074" y="10212"/>
                  </a:cubicBezTo>
                  <a:cubicBezTo>
                    <a:pt x="45777" y="10638"/>
                    <a:pt x="45629" y="10212"/>
                    <a:pt x="45481" y="10638"/>
                  </a:cubicBezTo>
                  <a:cubicBezTo>
                    <a:pt x="45333" y="11063"/>
                    <a:pt x="45185" y="11489"/>
                    <a:pt x="45037" y="11489"/>
                  </a:cubicBezTo>
                  <a:cubicBezTo>
                    <a:pt x="44740" y="11489"/>
                    <a:pt x="44444" y="11489"/>
                    <a:pt x="44296" y="11489"/>
                  </a:cubicBezTo>
                  <a:cubicBezTo>
                    <a:pt x="44296" y="11489"/>
                    <a:pt x="44740" y="12340"/>
                    <a:pt x="44740" y="12340"/>
                  </a:cubicBezTo>
                  <a:cubicBezTo>
                    <a:pt x="44592" y="12765"/>
                    <a:pt x="43703" y="12765"/>
                    <a:pt x="43703" y="12765"/>
                  </a:cubicBezTo>
                  <a:cubicBezTo>
                    <a:pt x="43703" y="12765"/>
                    <a:pt x="44296" y="12765"/>
                    <a:pt x="44296" y="12765"/>
                  </a:cubicBezTo>
                  <a:cubicBezTo>
                    <a:pt x="44296" y="12765"/>
                    <a:pt x="44000" y="12765"/>
                    <a:pt x="43851" y="12765"/>
                  </a:cubicBezTo>
                  <a:cubicBezTo>
                    <a:pt x="44000" y="12765"/>
                    <a:pt x="44296" y="13191"/>
                    <a:pt x="44296" y="13191"/>
                  </a:cubicBezTo>
                  <a:cubicBezTo>
                    <a:pt x="44148" y="13191"/>
                    <a:pt x="44148" y="13191"/>
                    <a:pt x="44000" y="13191"/>
                  </a:cubicBezTo>
                  <a:cubicBezTo>
                    <a:pt x="44148" y="13191"/>
                    <a:pt x="44000" y="13617"/>
                    <a:pt x="44000" y="13617"/>
                  </a:cubicBezTo>
                  <a:cubicBezTo>
                    <a:pt x="44000" y="14042"/>
                    <a:pt x="43555" y="13617"/>
                    <a:pt x="43555" y="13617"/>
                  </a:cubicBezTo>
                  <a:cubicBezTo>
                    <a:pt x="43555" y="14042"/>
                    <a:pt x="43851" y="14042"/>
                    <a:pt x="43851" y="14468"/>
                  </a:cubicBezTo>
                  <a:cubicBezTo>
                    <a:pt x="44000" y="14468"/>
                    <a:pt x="43703" y="14468"/>
                    <a:pt x="43703" y="14468"/>
                  </a:cubicBezTo>
                  <a:cubicBezTo>
                    <a:pt x="43703" y="15319"/>
                    <a:pt x="44296" y="14468"/>
                    <a:pt x="44148" y="15319"/>
                  </a:cubicBezTo>
                  <a:cubicBezTo>
                    <a:pt x="43851" y="16170"/>
                    <a:pt x="44592" y="16595"/>
                    <a:pt x="44148" y="17021"/>
                  </a:cubicBezTo>
                  <a:cubicBezTo>
                    <a:pt x="43851" y="17021"/>
                    <a:pt x="43555" y="17021"/>
                    <a:pt x="43259" y="17021"/>
                  </a:cubicBezTo>
                  <a:cubicBezTo>
                    <a:pt x="43111" y="17446"/>
                    <a:pt x="43111" y="17872"/>
                    <a:pt x="42814" y="17446"/>
                  </a:cubicBezTo>
                  <a:cubicBezTo>
                    <a:pt x="42666" y="17446"/>
                    <a:pt x="42518" y="17446"/>
                    <a:pt x="42370" y="17446"/>
                  </a:cubicBezTo>
                  <a:cubicBezTo>
                    <a:pt x="41777" y="17872"/>
                    <a:pt x="41185" y="17872"/>
                    <a:pt x="40592" y="17872"/>
                  </a:cubicBezTo>
                  <a:cubicBezTo>
                    <a:pt x="40296" y="17872"/>
                    <a:pt x="40000" y="17872"/>
                    <a:pt x="39851" y="18297"/>
                  </a:cubicBezTo>
                  <a:cubicBezTo>
                    <a:pt x="39703" y="18723"/>
                    <a:pt x="39555" y="19148"/>
                    <a:pt x="39555" y="19574"/>
                  </a:cubicBezTo>
                  <a:cubicBezTo>
                    <a:pt x="39555" y="20000"/>
                    <a:pt x="39851" y="20425"/>
                    <a:pt x="39851" y="20851"/>
                  </a:cubicBezTo>
                  <a:cubicBezTo>
                    <a:pt x="39703" y="21702"/>
                    <a:pt x="39703" y="22127"/>
                    <a:pt x="39851" y="22553"/>
                  </a:cubicBezTo>
                  <a:cubicBezTo>
                    <a:pt x="40148" y="23404"/>
                    <a:pt x="40592" y="22978"/>
                    <a:pt x="40888" y="23829"/>
                  </a:cubicBezTo>
                  <a:cubicBezTo>
                    <a:pt x="40888" y="23829"/>
                    <a:pt x="41185" y="25531"/>
                    <a:pt x="41185" y="25531"/>
                  </a:cubicBezTo>
                  <a:cubicBezTo>
                    <a:pt x="40592" y="25531"/>
                    <a:pt x="40444" y="25531"/>
                    <a:pt x="40000" y="24680"/>
                  </a:cubicBezTo>
                  <a:cubicBezTo>
                    <a:pt x="39555" y="23829"/>
                    <a:pt x="38814" y="22978"/>
                    <a:pt x="38222" y="22978"/>
                  </a:cubicBezTo>
                  <a:cubicBezTo>
                    <a:pt x="37925" y="22978"/>
                    <a:pt x="38074" y="22553"/>
                    <a:pt x="37777" y="22127"/>
                  </a:cubicBezTo>
                  <a:cubicBezTo>
                    <a:pt x="37629" y="22127"/>
                    <a:pt x="37037" y="22127"/>
                    <a:pt x="37037" y="22978"/>
                  </a:cubicBezTo>
                  <a:cubicBezTo>
                    <a:pt x="37037" y="23404"/>
                    <a:pt x="37629" y="23404"/>
                    <a:pt x="37629" y="23404"/>
                  </a:cubicBezTo>
                  <a:cubicBezTo>
                    <a:pt x="37629" y="23404"/>
                    <a:pt x="37185" y="23829"/>
                    <a:pt x="37333" y="23829"/>
                  </a:cubicBezTo>
                  <a:cubicBezTo>
                    <a:pt x="37629" y="24255"/>
                    <a:pt x="37777" y="23829"/>
                    <a:pt x="37925" y="24680"/>
                  </a:cubicBezTo>
                  <a:cubicBezTo>
                    <a:pt x="37925" y="25531"/>
                    <a:pt x="37481" y="25106"/>
                    <a:pt x="37333" y="25106"/>
                  </a:cubicBezTo>
                  <a:cubicBezTo>
                    <a:pt x="37037" y="24680"/>
                    <a:pt x="36888" y="24255"/>
                    <a:pt x="36592" y="24680"/>
                  </a:cubicBezTo>
                  <a:cubicBezTo>
                    <a:pt x="36296" y="24680"/>
                    <a:pt x="36444" y="25957"/>
                    <a:pt x="36592" y="26382"/>
                  </a:cubicBezTo>
                  <a:cubicBezTo>
                    <a:pt x="36740" y="26808"/>
                    <a:pt x="37037" y="26808"/>
                    <a:pt x="37185" y="26808"/>
                  </a:cubicBezTo>
                  <a:cubicBezTo>
                    <a:pt x="37481" y="27234"/>
                    <a:pt x="37777" y="27234"/>
                    <a:pt x="37925" y="27659"/>
                  </a:cubicBezTo>
                  <a:cubicBezTo>
                    <a:pt x="38074" y="28085"/>
                    <a:pt x="38074" y="28510"/>
                    <a:pt x="38074" y="28510"/>
                  </a:cubicBezTo>
                  <a:cubicBezTo>
                    <a:pt x="38222" y="28510"/>
                    <a:pt x="38370" y="28510"/>
                    <a:pt x="38518" y="28510"/>
                  </a:cubicBezTo>
                  <a:cubicBezTo>
                    <a:pt x="38518" y="28510"/>
                    <a:pt x="38074" y="28936"/>
                    <a:pt x="38074" y="28936"/>
                  </a:cubicBezTo>
                  <a:cubicBezTo>
                    <a:pt x="37777" y="28936"/>
                    <a:pt x="37777" y="28510"/>
                    <a:pt x="37629" y="28085"/>
                  </a:cubicBezTo>
                  <a:cubicBezTo>
                    <a:pt x="37333" y="27659"/>
                    <a:pt x="36888" y="27659"/>
                    <a:pt x="36444" y="27659"/>
                  </a:cubicBezTo>
                  <a:cubicBezTo>
                    <a:pt x="36296" y="27659"/>
                    <a:pt x="35555" y="27234"/>
                    <a:pt x="35851" y="26382"/>
                  </a:cubicBezTo>
                  <a:cubicBezTo>
                    <a:pt x="36000" y="26382"/>
                    <a:pt x="35851" y="25957"/>
                    <a:pt x="35851" y="25531"/>
                  </a:cubicBezTo>
                  <a:cubicBezTo>
                    <a:pt x="35703" y="25106"/>
                    <a:pt x="35851" y="24680"/>
                    <a:pt x="35851" y="24255"/>
                  </a:cubicBezTo>
                  <a:cubicBezTo>
                    <a:pt x="36000" y="23404"/>
                    <a:pt x="36148" y="21702"/>
                    <a:pt x="35851" y="21276"/>
                  </a:cubicBezTo>
                  <a:cubicBezTo>
                    <a:pt x="35259" y="20851"/>
                    <a:pt x="35703" y="22978"/>
                    <a:pt x="35555" y="23829"/>
                  </a:cubicBezTo>
                  <a:cubicBezTo>
                    <a:pt x="35259" y="24680"/>
                    <a:pt x="34814" y="25106"/>
                    <a:pt x="34518" y="25957"/>
                  </a:cubicBezTo>
                  <a:cubicBezTo>
                    <a:pt x="34074" y="27234"/>
                    <a:pt x="34222" y="26808"/>
                    <a:pt x="34518" y="27659"/>
                  </a:cubicBezTo>
                  <a:cubicBezTo>
                    <a:pt x="34666" y="28085"/>
                    <a:pt x="35111" y="29361"/>
                    <a:pt x="35111" y="30212"/>
                  </a:cubicBezTo>
                  <a:cubicBezTo>
                    <a:pt x="35111" y="30212"/>
                    <a:pt x="34962" y="31063"/>
                    <a:pt x="34814" y="31063"/>
                  </a:cubicBezTo>
                  <a:cubicBezTo>
                    <a:pt x="34666" y="31914"/>
                    <a:pt x="34518" y="32765"/>
                    <a:pt x="34518" y="33617"/>
                  </a:cubicBezTo>
                  <a:cubicBezTo>
                    <a:pt x="34518" y="33617"/>
                    <a:pt x="34666" y="35744"/>
                    <a:pt x="34814" y="35744"/>
                  </a:cubicBezTo>
                  <a:cubicBezTo>
                    <a:pt x="35111" y="35744"/>
                    <a:pt x="35407" y="35744"/>
                    <a:pt x="35703" y="35319"/>
                  </a:cubicBezTo>
                  <a:cubicBezTo>
                    <a:pt x="36000" y="34893"/>
                    <a:pt x="36444" y="35319"/>
                    <a:pt x="36740" y="35744"/>
                  </a:cubicBezTo>
                  <a:cubicBezTo>
                    <a:pt x="37185" y="35744"/>
                    <a:pt x="37481" y="36595"/>
                    <a:pt x="37629" y="37872"/>
                  </a:cubicBezTo>
                  <a:cubicBezTo>
                    <a:pt x="37777" y="38723"/>
                    <a:pt x="37185" y="40000"/>
                    <a:pt x="37481" y="40425"/>
                  </a:cubicBezTo>
                  <a:cubicBezTo>
                    <a:pt x="37481" y="40425"/>
                    <a:pt x="38370" y="41276"/>
                    <a:pt x="38370" y="41276"/>
                  </a:cubicBezTo>
                  <a:cubicBezTo>
                    <a:pt x="38370" y="41702"/>
                    <a:pt x="37333" y="40851"/>
                    <a:pt x="37185" y="40851"/>
                  </a:cubicBezTo>
                  <a:cubicBezTo>
                    <a:pt x="37185" y="40851"/>
                    <a:pt x="37037" y="39574"/>
                    <a:pt x="37037" y="39574"/>
                  </a:cubicBezTo>
                  <a:cubicBezTo>
                    <a:pt x="37185" y="38723"/>
                    <a:pt x="37333" y="38297"/>
                    <a:pt x="37037" y="37872"/>
                  </a:cubicBezTo>
                  <a:cubicBezTo>
                    <a:pt x="36740" y="37446"/>
                    <a:pt x="36888" y="36595"/>
                    <a:pt x="36592" y="36170"/>
                  </a:cubicBezTo>
                  <a:cubicBezTo>
                    <a:pt x="36296" y="36170"/>
                    <a:pt x="36000" y="36595"/>
                    <a:pt x="35703" y="36595"/>
                  </a:cubicBezTo>
                  <a:cubicBezTo>
                    <a:pt x="35703" y="36595"/>
                    <a:pt x="35111" y="37021"/>
                    <a:pt x="35111" y="37446"/>
                  </a:cubicBezTo>
                  <a:cubicBezTo>
                    <a:pt x="35259" y="37446"/>
                    <a:pt x="35407" y="37446"/>
                    <a:pt x="35259" y="37446"/>
                  </a:cubicBezTo>
                  <a:cubicBezTo>
                    <a:pt x="35259" y="37872"/>
                    <a:pt x="34962" y="38297"/>
                    <a:pt x="35111" y="38723"/>
                  </a:cubicBezTo>
                  <a:cubicBezTo>
                    <a:pt x="35703" y="39574"/>
                    <a:pt x="35259" y="40851"/>
                    <a:pt x="34962" y="41702"/>
                  </a:cubicBezTo>
                  <a:cubicBezTo>
                    <a:pt x="34814" y="42127"/>
                    <a:pt x="34666" y="42978"/>
                    <a:pt x="34666" y="43404"/>
                  </a:cubicBezTo>
                  <a:cubicBezTo>
                    <a:pt x="34518" y="43829"/>
                    <a:pt x="34222" y="44255"/>
                    <a:pt x="33925" y="44255"/>
                  </a:cubicBezTo>
                  <a:cubicBezTo>
                    <a:pt x="33777" y="44680"/>
                    <a:pt x="33629" y="44680"/>
                    <a:pt x="33629" y="45531"/>
                  </a:cubicBezTo>
                  <a:cubicBezTo>
                    <a:pt x="33481" y="46382"/>
                    <a:pt x="33185" y="45957"/>
                    <a:pt x="33037" y="45957"/>
                  </a:cubicBezTo>
                  <a:cubicBezTo>
                    <a:pt x="32592" y="45531"/>
                    <a:pt x="32296" y="45957"/>
                    <a:pt x="32000" y="45531"/>
                  </a:cubicBezTo>
                  <a:cubicBezTo>
                    <a:pt x="31851" y="45531"/>
                    <a:pt x="31703" y="45106"/>
                    <a:pt x="31555" y="45106"/>
                  </a:cubicBezTo>
                  <a:cubicBezTo>
                    <a:pt x="31259" y="45106"/>
                    <a:pt x="31259" y="44680"/>
                    <a:pt x="31111" y="44255"/>
                  </a:cubicBezTo>
                  <a:cubicBezTo>
                    <a:pt x="31111" y="44255"/>
                    <a:pt x="31407" y="43829"/>
                    <a:pt x="31407" y="44255"/>
                  </a:cubicBezTo>
                  <a:cubicBezTo>
                    <a:pt x="31555" y="45106"/>
                    <a:pt x="31851" y="45106"/>
                    <a:pt x="31851" y="44680"/>
                  </a:cubicBezTo>
                  <a:cubicBezTo>
                    <a:pt x="32000" y="44255"/>
                    <a:pt x="32740" y="45531"/>
                    <a:pt x="33037" y="44680"/>
                  </a:cubicBezTo>
                  <a:cubicBezTo>
                    <a:pt x="33037" y="44255"/>
                    <a:pt x="32740" y="43829"/>
                    <a:pt x="33037" y="43829"/>
                  </a:cubicBezTo>
                  <a:cubicBezTo>
                    <a:pt x="33185" y="43404"/>
                    <a:pt x="33481" y="42978"/>
                    <a:pt x="33629" y="42553"/>
                  </a:cubicBezTo>
                  <a:cubicBezTo>
                    <a:pt x="33777" y="41702"/>
                    <a:pt x="33629" y="41702"/>
                    <a:pt x="34074" y="41276"/>
                  </a:cubicBezTo>
                  <a:cubicBezTo>
                    <a:pt x="34518" y="40425"/>
                    <a:pt x="33925" y="39574"/>
                    <a:pt x="34222" y="38723"/>
                  </a:cubicBezTo>
                  <a:cubicBezTo>
                    <a:pt x="34518" y="38297"/>
                    <a:pt x="34518" y="37872"/>
                    <a:pt x="34222" y="37446"/>
                  </a:cubicBezTo>
                  <a:cubicBezTo>
                    <a:pt x="34074" y="37446"/>
                    <a:pt x="33925" y="37021"/>
                    <a:pt x="33777" y="36595"/>
                  </a:cubicBezTo>
                  <a:cubicBezTo>
                    <a:pt x="33629" y="35744"/>
                    <a:pt x="33777" y="34468"/>
                    <a:pt x="33777" y="33617"/>
                  </a:cubicBezTo>
                  <a:cubicBezTo>
                    <a:pt x="33777" y="32765"/>
                    <a:pt x="33629" y="31914"/>
                    <a:pt x="33777" y="31063"/>
                  </a:cubicBezTo>
                  <a:cubicBezTo>
                    <a:pt x="33777" y="30212"/>
                    <a:pt x="34074" y="30212"/>
                    <a:pt x="34074" y="29361"/>
                  </a:cubicBezTo>
                  <a:cubicBezTo>
                    <a:pt x="33925" y="28510"/>
                    <a:pt x="33629" y="28085"/>
                    <a:pt x="33481" y="27659"/>
                  </a:cubicBezTo>
                  <a:cubicBezTo>
                    <a:pt x="33333" y="27234"/>
                    <a:pt x="33185" y="26808"/>
                    <a:pt x="33333" y="26382"/>
                  </a:cubicBezTo>
                  <a:cubicBezTo>
                    <a:pt x="33629" y="25957"/>
                    <a:pt x="33629" y="25106"/>
                    <a:pt x="33777" y="24255"/>
                  </a:cubicBezTo>
                  <a:cubicBezTo>
                    <a:pt x="33925" y="23829"/>
                    <a:pt x="34074" y="22553"/>
                    <a:pt x="33925" y="22127"/>
                  </a:cubicBezTo>
                  <a:cubicBezTo>
                    <a:pt x="33925" y="21702"/>
                    <a:pt x="33333" y="21276"/>
                    <a:pt x="33037" y="20851"/>
                  </a:cubicBezTo>
                  <a:cubicBezTo>
                    <a:pt x="32740" y="20851"/>
                    <a:pt x="32444" y="20851"/>
                    <a:pt x="32148" y="20851"/>
                  </a:cubicBezTo>
                  <a:cubicBezTo>
                    <a:pt x="32000" y="20851"/>
                    <a:pt x="31555" y="20425"/>
                    <a:pt x="31407" y="20851"/>
                  </a:cubicBezTo>
                  <a:cubicBezTo>
                    <a:pt x="30962" y="21702"/>
                    <a:pt x="30962" y="24680"/>
                    <a:pt x="30518" y="25531"/>
                  </a:cubicBezTo>
                  <a:cubicBezTo>
                    <a:pt x="30222" y="26808"/>
                    <a:pt x="29333" y="27234"/>
                    <a:pt x="29333" y="28936"/>
                  </a:cubicBezTo>
                  <a:cubicBezTo>
                    <a:pt x="29333" y="29361"/>
                    <a:pt x="29777" y="28936"/>
                    <a:pt x="29777" y="28936"/>
                  </a:cubicBezTo>
                  <a:cubicBezTo>
                    <a:pt x="29925" y="29361"/>
                    <a:pt x="29777" y="31063"/>
                    <a:pt x="29777" y="31063"/>
                  </a:cubicBezTo>
                  <a:cubicBezTo>
                    <a:pt x="29629" y="31914"/>
                    <a:pt x="29925" y="32340"/>
                    <a:pt x="29481" y="32340"/>
                  </a:cubicBezTo>
                  <a:cubicBezTo>
                    <a:pt x="29481" y="32765"/>
                    <a:pt x="29333" y="32765"/>
                    <a:pt x="29333" y="33191"/>
                  </a:cubicBezTo>
                  <a:cubicBezTo>
                    <a:pt x="29481" y="33617"/>
                    <a:pt x="29629" y="33617"/>
                    <a:pt x="29777" y="33617"/>
                  </a:cubicBezTo>
                  <a:cubicBezTo>
                    <a:pt x="29925" y="33617"/>
                    <a:pt x="30518" y="33617"/>
                    <a:pt x="30518" y="34042"/>
                  </a:cubicBezTo>
                  <a:cubicBezTo>
                    <a:pt x="30518" y="34893"/>
                    <a:pt x="30518" y="35744"/>
                    <a:pt x="30814" y="36170"/>
                  </a:cubicBezTo>
                  <a:cubicBezTo>
                    <a:pt x="31111" y="36595"/>
                    <a:pt x="31407" y="36170"/>
                    <a:pt x="31111" y="37021"/>
                  </a:cubicBezTo>
                  <a:cubicBezTo>
                    <a:pt x="30962" y="37446"/>
                    <a:pt x="30962" y="38297"/>
                    <a:pt x="30814" y="38723"/>
                  </a:cubicBezTo>
                  <a:cubicBezTo>
                    <a:pt x="30666" y="39574"/>
                    <a:pt x="29925" y="37446"/>
                    <a:pt x="29777" y="37021"/>
                  </a:cubicBezTo>
                  <a:cubicBezTo>
                    <a:pt x="29333" y="36170"/>
                    <a:pt x="28740" y="35744"/>
                    <a:pt x="28296" y="35319"/>
                  </a:cubicBezTo>
                  <a:cubicBezTo>
                    <a:pt x="28000" y="34893"/>
                    <a:pt x="27851" y="34468"/>
                    <a:pt x="27555" y="34042"/>
                  </a:cubicBezTo>
                  <a:cubicBezTo>
                    <a:pt x="27407" y="34042"/>
                    <a:pt x="27111" y="33617"/>
                    <a:pt x="26962" y="33617"/>
                  </a:cubicBezTo>
                  <a:cubicBezTo>
                    <a:pt x="26518" y="33617"/>
                    <a:pt x="26074" y="33191"/>
                    <a:pt x="25629" y="33191"/>
                  </a:cubicBezTo>
                  <a:cubicBezTo>
                    <a:pt x="25037" y="33191"/>
                    <a:pt x="24444" y="33191"/>
                    <a:pt x="24888" y="35319"/>
                  </a:cubicBezTo>
                  <a:cubicBezTo>
                    <a:pt x="25185" y="35744"/>
                    <a:pt x="25037" y="36595"/>
                    <a:pt x="24740" y="37021"/>
                  </a:cubicBezTo>
                  <a:cubicBezTo>
                    <a:pt x="24592" y="37446"/>
                    <a:pt x="24148" y="36595"/>
                    <a:pt x="24296" y="37872"/>
                  </a:cubicBezTo>
                  <a:cubicBezTo>
                    <a:pt x="24444" y="38297"/>
                    <a:pt x="23259" y="38297"/>
                    <a:pt x="23851" y="37021"/>
                  </a:cubicBezTo>
                  <a:cubicBezTo>
                    <a:pt x="24000" y="36595"/>
                    <a:pt x="23555" y="35744"/>
                    <a:pt x="23407" y="36170"/>
                  </a:cubicBezTo>
                  <a:cubicBezTo>
                    <a:pt x="23111" y="36170"/>
                    <a:pt x="22814" y="36595"/>
                    <a:pt x="22666" y="37021"/>
                  </a:cubicBezTo>
                  <a:cubicBezTo>
                    <a:pt x="22222" y="37872"/>
                    <a:pt x="21777" y="37021"/>
                    <a:pt x="21333" y="37446"/>
                  </a:cubicBezTo>
                  <a:cubicBezTo>
                    <a:pt x="20888" y="37872"/>
                    <a:pt x="20592" y="38723"/>
                    <a:pt x="20296" y="38723"/>
                  </a:cubicBezTo>
                  <a:cubicBezTo>
                    <a:pt x="20148" y="38723"/>
                    <a:pt x="19259" y="38723"/>
                    <a:pt x="19407" y="38297"/>
                  </a:cubicBezTo>
                  <a:cubicBezTo>
                    <a:pt x="19703" y="38297"/>
                    <a:pt x="19703" y="38297"/>
                    <a:pt x="19703" y="37872"/>
                  </a:cubicBezTo>
                  <a:cubicBezTo>
                    <a:pt x="19703" y="36595"/>
                    <a:pt x="20000" y="37021"/>
                    <a:pt x="20000" y="36170"/>
                  </a:cubicBezTo>
                  <a:cubicBezTo>
                    <a:pt x="20148" y="35744"/>
                    <a:pt x="19111" y="36595"/>
                    <a:pt x="19111" y="36595"/>
                  </a:cubicBezTo>
                  <a:cubicBezTo>
                    <a:pt x="18962" y="36595"/>
                    <a:pt x="18814" y="36595"/>
                    <a:pt x="18814" y="37021"/>
                  </a:cubicBezTo>
                  <a:cubicBezTo>
                    <a:pt x="18814" y="37446"/>
                    <a:pt x="18814" y="37872"/>
                    <a:pt x="18814" y="38297"/>
                  </a:cubicBezTo>
                  <a:cubicBezTo>
                    <a:pt x="18666" y="38297"/>
                    <a:pt x="18370" y="37872"/>
                    <a:pt x="18222" y="37872"/>
                  </a:cubicBezTo>
                  <a:cubicBezTo>
                    <a:pt x="17925" y="37872"/>
                    <a:pt x="17481" y="38297"/>
                    <a:pt x="17185" y="38723"/>
                  </a:cubicBezTo>
                  <a:cubicBezTo>
                    <a:pt x="16740" y="39148"/>
                    <a:pt x="16296" y="40000"/>
                    <a:pt x="15851" y="40425"/>
                  </a:cubicBezTo>
                  <a:cubicBezTo>
                    <a:pt x="15555" y="40425"/>
                    <a:pt x="15407" y="40851"/>
                    <a:pt x="15259" y="41702"/>
                  </a:cubicBezTo>
                  <a:cubicBezTo>
                    <a:pt x="15259" y="42127"/>
                    <a:pt x="15259" y="43404"/>
                    <a:pt x="14962" y="43404"/>
                  </a:cubicBezTo>
                  <a:cubicBezTo>
                    <a:pt x="14666" y="43404"/>
                    <a:pt x="14370" y="43829"/>
                    <a:pt x="14074" y="43829"/>
                  </a:cubicBezTo>
                  <a:cubicBezTo>
                    <a:pt x="13925" y="43829"/>
                    <a:pt x="13777" y="42978"/>
                    <a:pt x="13629" y="42553"/>
                  </a:cubicBezTo>
                  <a:cubicBezTo>
                    <a:pt x="13333" y="41702"/>
                    <a:pt x="12888" y="42127"/>
                    <a:pt x="13185" y="40851"/>
                  </a:cubicBezTo>
                  <a:cubicBezTo>
                    <a:pt x="13333" y="40000"/>
                    <a:pt x="13777" y="40425"/>
                    <a:pt x="13925" y="40000"/>
                  </a:cubicBezTo>
                  <a:cubicBezTo>
                    <a:pt x="14222" y="40000"/>
                    <a:pt x="14518" y="40425"/>
                    <a:pt x="14370" y="39574"/>
                  </a:cubicBezTo>
                  <a:cubicBezTo>
                    <a:pt x="14222" y="39148"/>
                    <a:pt x="14074" y="38297"/>
                    <a:pt x="13925" y="37872"/>
                  </a:cubicBezTo>
                  <a:cubicBezTo>
                    <a:pt x="13629" y="37021"/>
                    <a:pt x="13185" y="37446"/>
                    <a:pt x="12888" y="37446"/>
                  </a:cubicBezTo>
                  <a:cubicBezTo>
                    <a:pt x="12740" y="37446"/>
                    <a:pt x="11851" y="37021"/>
                    <a:pt x="11851" y="37021"/>
                  </a:cubicBezTo>
                  <a:cubicBezTo>
                    <a:pt x="11851" y="37021"/>
                    <a:pt x="12296" y="37446"/>
                    <a:pt x="12296" y="37446"/>
                  </a:cubicBezTo>
                  <a:cubicBezTo>
                    <a:pt x="12444" y="37872"/>
                    <a:pt x="12444" y="38297"/>
                    <a:pt x="12444" y="38723"/>
                  </a:cubicBezTo>
                  <a:cubicBezTo>
                    <a:pt x="12444" y="39148"/>
                    <a:pt x="12444" y="40000"/>
                    <a:pt x="12444" y="40425"/>
                  </a:cubicBezTo>
                  <a:cubicBezTo>
                    <a:pt x="12296" y="40851"/>
                    <a:pt x="12148" y="41276"/>
                    <a:pt x="12148" y="41702"/>
                  </a:cubicBezTo>
                  <a:cubicBezTo>
                    <a:pt x="12296" y="42553"/>
                    <a:pt x="12888" y="42553"/>
                    <a:pt x="12740" y="43829"/>
                  </a:cubicBezTo>
                  <a:cubicBezTo>
                    <a:pt x="12592" y="44255"/>
                    <a:pt x="12444" y="45106"/>
                    <a:pt x="12444" y="45531"/>
                  </a:cubicBezTo>
                  <a:cubicBezTo>
                    <a:pt x="12444" y="45531"/>
                    <a:pt x="12444" y="47234"/>
                    <a:pt x="12444" y="47234"/>
                  </a:cubicBezTo>
                  <a:cubicBezTo>
                    <a:pt x="12444" y="47234"/>
                    <a:pt x="12296" y="45957"/>
                    <a:pt x="12296" y="45957"/>
                  </a:cubicBezTo>
                  <a:cubicBezTo>
                    <a:pt x="12148" y="45957"/>
                    <a:pt x="12000" y="46808"/>
                    <a:pt x="11851" y="46382"/>
                  </a:cubicBezTo>
                  <a:cubicBezTo>
                    <a:pt x="11851" y="46382"/>
                    <a:pt x="12148" y="45957"/>
                    <a:pt x="12148" y="45531"/>
                  </a:cubicBezTo>
                  <a:cubicBezTo>
                    <a:pt x="12000" y="45106"/>
                    <a:pt x="11703" y="45106"/>
                    <a:pt x="11555" y="45106"/>
                  </a:cubicBezTo>
                  <a:cubicBezTo>
                    <a:pt x="11407" y="45106"/>
                    <a:pt x="11259" y="44680"/>
                    <a:pt x="11111" y="45106"/>
                  </a:cubicBezTo>
                  <a:cubicBezTo>
                    <a:pt x="10814" y="45106"/>
                    <a:pt x="10666" y="45957"/>
                    <a:pt x="10370" y="45957"/>
                  </a:cubicBezTo>
                  <a:cubicBezTo>
                    <a:pt x="10074" y="46808"/>
                    <a:pt x="9925" y="46808"/>
                    <a:pt x="9629" y="47659"/>
                  </a:cubicBezTo>
                  <a:cubicBezTo>
                    <a:pt x="9333" y="48510"/>
                    <a:pt x="9037" y="48510"/>
                    <a:pt x="9481" y="49361"/>
                  </a:cubicBezTo>
                  <a:cubicBezTo>
                    <a:pt x="9629" y="49787"/>
                    <a:pt x="9925" y="51063"/>
                    <a:pt x="9777" y="51489"/>
                  </a:cubicBezTo>
                  <a:cubicBezTo>
                    <a:pt x="9629" y="51914"/>
                    <a:pt x="8740" y="51063"/>
                    <a:pt x="8592" y="51063"/>
                  </a:cubicBezTo>
                  <a:cubicBezTo>
                    <a:pt x="8444" y="50638"/>
                    <a:pt x="8000" y="51063"/>
                    <a:pt x="7851" y="51063"/>
                  </a:cubicBezTo>
                  <a:cubicBezTo>
                    <a:pt x="8000" y="50638"/>
                    <a:pt x="7259" y="48936"/>
                    <a:pt x="7111" y="49787"/>
                  </a:cubicBezTo>
                  <a:cubicBezTo>
                    <a:pt x="6370" y="51489"/>
                    <a:pt x="8000" y="51914"/>
                    <a:pt x="8000" y="52765"/>
                  </a:cubicBezTo>
                  <a:cubicBezTo>
                    <a:pt x="7851" y="54468"/>
                    <a:pt x="7407" y="53617"/>
                    <a:pt x="6962" y="53617"/>
                  </a:cubicBezTo>
                  <a:cubicBezTo>
                    <a:pt x="6518" y="53191"/>
                    <a:pt x="6370" y="52340"/>
                    <a:pt x="5925" y="51914"/>
                  </a:cubicBezTo>
                  <a:cubicBezTo>
                    <a:pt x="5629" y="51489"/>
                    <a:pt x="5629" y="51063"/>
                    <a:pt x="5481" y="50212"/>
                  </a:cubicBezTo>
                  <a:cubicBezTo>
                    <a:pt x="5481" y="49361"/>
                    <a:pt x="5333" y="49361"/>
                    <a:pt x="5185" y="48936"/>
                  </a:cubicBezTo>
                  <a:cubicBezTo>
                    <a:pt x="5185" y="48510"/>
                    <a:pt x="5629" y="47659"/>
                    <a:pt x="5629" y="47659"/>
                  </a:cubicBezTo>
                  <a:cubicBezTo>
                    <a:pt x="5777" y="46382"/>
                    <a:pt x="5037" y="45531"/>
                    <a:pt x="4740" y="45531"/>
                  </a:cubicBezTo>
                  <a:cubicBezTo>
                    <a:pt x="4444" y="45106"/>
                    <a:pt x="4444" y="44255"/>
                    <a:pt x="4148" y="44255"/>
                  </a:cubicBezTo>
                  <a:cubicBezTo>
                    <a:pt x="4296" y="43829"/>
                    <a:pt x="3555" y="42127"/>
                    <a:pt x="3555" y="42127"/>
                  </a:cubicBezTo>
                  <a:cubicBezTo>
                    <a:pt x="3851" y="41702"/>
                    <a:pt x="4148" y="42978"/>
                    <a:pt x="4296" y="43404"/>
                  </a:cubicBezTo>
                  <a:cubicBezTo>
                    <a:pt x="4444" y="43829"/>
                    <a:pt x="4592" y="43829"/>
                    <a:pt x="4592" y="43404"/>
                  </a:cubicBezTo>
                  <a:cubicBezTo>
                    <a:pt x="4740" y="43404"/>
                    <a:pt x="4888" y="43829"/>
                    <a:pt x="4888" y="43829"/>
                  </a:cubicBezTo>
                  <a:cubicBezTo>
                    <a:pt x="5333" y="44255"/>
                    <a:pt x="5629" y="44680"/>
                    <a:pt x="6074" y="44680"/>
                  </a:cubicBezTo>
                  <a:cubicBezTo>
                    <a:pt x="6370" y="45106"/>
                    <a:pt x="6814" y="45106"/>
                    <a:pt x="7259" y="45531"/>
                  </a:cubicBezTo>
                  <a:cubicBezTo>
                    <a:pt x="8000" y="46382"/>
                    <a:pt x="8592" y="46382"/>
                    <a:pt x="9333" y="45106"/>
                  </a:cubicBezTo>
                  <a:cubicBezTo>
                    <a:pt x="9629" y="44680"/>
                    <a:pt x="9777" y="44255"/>
                    <a:pt x="10074" y="43829"/>
                  </a:cubicBezTo>
                  <a:cubicBezTo>
                    <a:pt x="10518" y="42978"/>
                    <a:pt x="10222" y="42553"/>
                    <a:pt x="10222" y="41276"/>
                  </a:cubicBezTo>
                  <a:cubicBezTo>
                    <a:pt x="10222" y="40000"/>
                    <a:pt x="9185" y="39574"/>
                    <a:pt x="8888" y="38723"/>
                  </a:cubicBezTo>
                  <a:cubicBezTo>
                    <a:pt x="8444" y="37872"/>
                    <a:pt x="7851" y="37021"/>
                    <a:pt x="7407" y="36595"/>
                  </a:cubicBezTo>
                  <a:cubicBezTo>
                    <a:pt x="6962" y="35744"/>
                    <a:pt x="6370" y="34893"/>
                    <a:pt x="5925" y="34893"/>
                  </a:cubicBezTo>
                  <a:cubicBezTo>
                    <a:pt x="5777" y="34468"/>
                    <a:pt x="5777" y="34893"/>
                    <a:pt x="5629" y="34893"/>
                  </a:cubicBezTo>
                  <a:cubicBezTo>
                    <a:pt x="5481" y="34893"/>
                    <a:pt x="5333" y="34468"/>
                    <a:pt x="5185" y="34468"/>
                  </a:cubicBezTo>
                  <a:cubicBezTo>
                    <a:pt x="4888" y="34042"/>
                    <a:pt x="4592" y="35744"/>
                    <a:pt x="4296" y="35744"/>
                  </a:cubicBezTo>
                  <a:cubicBezTo>
                    <a:pt x="4296" y="35319"/>
                    <a:pt x="4888" y="34042"/>
                    <a:pt x="4296" y="34042"/>
                  </a:cubicBezTo>
                  <a:cubicBezTo>
                    <a:pt x="4148" y="34042"/>
                    <a:pt x="3555" y="33191"/>
                    <a:pt x="3555" y="33191"/>
                  </a:cubicBezTo>
                  <a:cubicBezTo>
                    <a:pt x="3703" y="32765"/>
                    <a:pt x="4296" y="34042"/>
                    <a:pt x="4296" y="33191"/>
                  </a:cubicBezTo>
                  <a:cubicBezTo>
                    <a:pt x="4296" y="32765"/>
                    <a:pt x="3703" y="31914"/>
                    <a:pt x="3555" y="31914"/>
                  </a:cubicBezTo>
                  <a:cubicBezTo>
                    <a:pt x="3407" y="32340"/>
                    <a:pt x="2962" y="33191"/>
                    <a:pt x="2962" y="33191"/>
                  </a:cubicBezTo>
                  <a:cubicBezTo>
                    <a:pt x="2962" y="32765"/>
                    <a:pt x="2962" y="32765"/>
                    <a:pt x="2814" y="32340"/>
                  </a:cubicBezTo>
                  <a:cubicBezTo>
                    <a:pt x="2518" y="32340"/>
                    <a:pt x="2518" y="32765"/>
                    <a:pt x="2370" y="33191"/>
                  </a:cubicBezTo>
                  <a:cubicBezTo>
                    <a:pt x="2370" y="33191"/>
                    <a:pt x="2370" y="33191"/>
                    <a:pt x="2370" y="32765"/>
                  </a:cubicBezTo>
                  <a:cubicBezTo>
                    <a:pt x="2222" y="33191"/>
                    <a:pt x="2074" y="34042"/>
                    <a:pt x="1925" y="34042"/>
                  </a:cubicBezTo>
                  <a:cubicBezTo>
                    <a:pt x="1777" y="34468"/>
                    <a:pt x="1481" y="34468"/>
                    <a:pt x="1481" y="34468"/>
                  </a:cubicBezTo>
                  <a:cubicBezTo>
                    <a:pt x="1333" y="35319"/>
                    <a:pt x="740" y="35319"/>
                    <a:pt x="888" y="36170"/>
                  </a:cubicBezTo>
                  <a:cubicBezTo>
                    <a:pt x="1333" y="37021"/>
                    <a:pt x="740" y="36170"/>
                    <a:pt x="740" y="37446"/>
                  </a:cubicBezTo>
                  <a:cubicBezTo>
                    <a:pt x="740" y="38297"/>
                    <a:pt x="1333" y="38723"/>
                    <a:pt x="1481" y="39148"/>
                  </a:cubicBezTo>
                  <a:cubicBezTo>
                    <a:pt x="1777" y="39574"/>
                    <a:pt x="2074" y="40425"/>
                    <a:pt x="1925" y="41276"/>
                  </a:cubicBezTo>
                  <a:cubicBezTo>
                    <a:pt x="1777" y="42127"/>
                    <a:pt x="1333" y="42553"/>
                    <a:pt x="1333" y="43404"/>
                  </a:cubicBezTo>
                  <a:cubicBezTo>
                    <a:pt x="1481" y="44255"/>
                    <a:pt x="1777" y="45106"/>
                    <a:pt x="1925" y="45957"/>
                  </a:cubicBezTo>
                  <a:cubicBezTo>
                    <a:pt x="2074" y="46808"/>
                    <a:pt x="1777" y="46808"/>
                    <a:pt x="1777" y="47659"/>
                  </a:cubicBezTo>
                  <a:cubicBezTo>
                    <a:pt x="1777" y="48510"/>
                    <a:pt x="2222" y="49361"/>
                    <a:pt x="1925" y="49787"/>
                  </a:cubicBezTo>
                  <a:cubicBezTo>
                    <a:pt x="1629" y="50212"/>
                    <a:pt x="2074" y="51489"/>
                    <a:pt x="2074" y="51914"/>
                  </a:cubicBezTo>
                  <a:cubicBezTo>
                    <a:pt x="2370" y="52765"/>
                    <a:pt x="2666" y="52765"/>
                    <a:pt x="2222" y="53617"/>
                  </a:cubicBezTo>
                  <a:cubicBezTo>
                    <a:pt x="1925" y="54468"/>
                    <a:pt x="2074" y="54468"/>
                    <a:pt x="2222" y="54893"/>
                  </a:cubicBezTo>
                  <a:cubicBezTo>
                    <a:pt x="2962" y="56170"/>
                    <a:pt x="3407" y="57021"/>
                    <a:pt x="2666" y="58723"/>
                  </a:cubicBezTo>
                  <a:cubicBezTo>
                    <a:pt x="1925" y="60851"/>
                    <a:pt x="1185" y="62553"/>
                    <a:pt x="592" y="64680"/>
                  </a:cubicBezTo>
                  <a:cubicBezTo>
                    <a:pt x="888" y="64680"/>
                    <a:pt x="888" y="64255"/>
                    <a:pt x="1037" y="64680"/>
                  </a:cubicBezTo>
                  <a:cubicBezTo>
                    <a:pt x="1185" y="65531"/>
                    <a:pt x="1481" y="65531"/>
                    <a:pt x="1629" y="65957"/>
                  </a:cubicBezTo>
                  <a:cubicBezTo>
                    <a:pt x="2518" y="66808"/>
                    <a:pt x="1333" y="66808"/>
                    <a:pt x="1037" y="66808"/>
                  </a:cubicBezTo>
                  <a:cubicBezTo>
                    <a:pt x="740" y="66808"/>
                    <a:pt x="592" y="67234"/>
                    <a:pt x="592" y="68085"/>
                  </a:cubicBezTo>
                  <a:cubicBezTo>
                    <a:pt x="592" y="68936"/>
                    <a:pt x="296" y="69361"/>
                    <a:pt x="148" y="70212"/>
                  </a:cubicBezTo>
                  <a:cubicBezTo>
                    <a:pt x="0" y="70638"/>
                    <a:pt x="148" y="71489"/>
                    <a:pt x="296" y="72340"/>
                  </a:cubicBezTo>
                  <a:cubicBezTo>
                    <a:pt x="296" y="73191"/>
                    <a:pt x="0" y="74042"/>
                    <a:pt x="148" y="74468"/>
                  </a:cubicBezTo>
                  <a:cubicBezTo>
                    <a:pt x="444" y="74893"/>
                    <a:pt x="444" y="74893"/>
                    <a:pt x="444" y="75744"/>
                  </a:cubicBezTo>
                  <a:cubicBezTo>
                    <a:pt x="296" y="76595"/>
                    <a:pt x="592" y="77021"/>
                    <a:pt x="592" y="77872"/>
                  </a:cubicBezTo>
                  <a:cubicBezTo>
                    <a:pt x="592" y="78297"/>
                    <a:pt x="1037" y="79148"/>
                    <a:pt x="1185" y="79148"/>
                  </a:cubicBezTo>
                  <a:cubicBezTo>
                    <a:pt x="1185" y="79148"/>
                    <a:pt x="1333" y="78723"/>
                    <a:pt x="1481" y="78723"/>
                  </a:cubicBezTo>
                  <a:cubicBezTo>
                    <a:pt x="1629" y="78723"/>
                    <a:pt x="1629" y="79574"/>
                    <a:pt x="1777" y="79574"/>
                  </a:cubicBezTo>
                  <a:cubicBezTo>
                    <a:pt x="2074" y="79148"/>
                    <a:pt x="2074" y="78723"/>
                    <a:pt x="2370" y="79574"/>
                  </a:cubicBezTo>
                  <a:cubicBezTo>
                    <a:pt x="2666" y="80000"/>
                    <a:pt x="2666" y="80000"/>
                    <a:pt x="2666" y="80851"/>
                  </a:cubicBezTo>
                  <a:cubicBezTo>
                    <a:pt x="2518" y="82978"/>
                    <a:pt x="3111" y="84680"/>
                    <a:pt x="3555" y="85531"/>
                  </a:cubicBezTo>
                  <a:cubicBezTo>
                    <a:pt x="3851" y="85957"/>
                    <a:pt x="4000" y="86382"/>
                    <a:pt x="3703" y="86808"/>
                  </a:cubicBezTo>
                  <a:cubicBezTo>
                    <a:pt x="3555" y="87659"/>
                    <a:pt x="3407" y="87234"/>
                    <a:pt x="3111" y="87234"/>
                  </a:cubicBezTo>
                  <a:cubicBezTo>
                    <a:pt x="2814" y="87234"/>
                    <a:pt x="3259" y="91063"/>
                    <a:pt x="3555" y="90638"/>
                  </a:cubicBezTo>
                  <a:cubicBezTo>
                    <a:pt x="3703" y="90212"/>
                    <a:pt x="3851" y="88936"/>
                    <a:pt x="4000" y="89361"/>
                  </a:cubicBezTo>
                  <a:cubicBezTo>
                    <a:pt x="4148" y="89361"/>
                    <a:pt x="4296" y="89787"/>
                    <a:pt x="4592" y="89787"/>
                  </a:cubicBezTo>
                  <a:cubicBezTo>
                    <a:pt x="4888" y="89787"/>
                    <a:pt x="5185" y="90212"/>
                    <a:pt x="5185" y="91063"/>
                  </a:cubicBezTo>
                  <a:cubicBezTo>
                    <a:pt x="5185" y="91489"/>
                    <a:pt x="5037" y="91489"/>
                    <a:pt x="5037" y="91489"/>
                  </a:cubicBezTo>
                  <a:cubicBezTo>
                    <a:pt x="4888" y="91914"/>
                    <a:pt x="5037" y="92765"/>
                    <a:pt x="5185" y="92765"/>
                  </a:cubicBezTo>
                  <a:cubicBezTo>
                    <a:pt x="5333" y="93191"/>
                    <a:pt x="5629" y="92765"/>
                    <a:pt x="5777" y="93191"/>
                  </a:cubicBezTo>
                  <a:cubicBezTo>
                    <a:pt x="5925" y="93617"/>
                    <a:pt x="5925" y="94468"/>
                    <a:pt x="5925" y="94893"/>
                  </a:cubicBezTo>
                  <a:cubicBezTo>
                    <a:pt x="5925" y="95319"/>
                    <a:pt x="6370" y="94893"/>
                    <a:pt x="6518" y="94893"/>
                  </a:cubicBezTo>
                  <a:cubicBezTo>
                    <a:pt x="6666" y="95319"/>
                    <a:pt x="6962" y="96595"/>
                    <a:pt x="7111" y="95744"/>
                  </a:cubicBezTo>
                  <a:cubicBezTo>
                    <a:pt x="7259" y="94893"/>
                    <a:pt x="7407" y="95319"/>
                    <a:pt x="7555" y="95744"/>
                  </a:cubicBezTo>
                  <a:cubicBezTo>
                    <a:pt x="7851" y="96595"/>
                    <a:pt x="7851" y="96170"/>
                    <a:pt x="8148" y="96170"/>
                  </a:cubicBezTo>
                  <a:cubicBezTo>
                    <a:pt x="8296" y="96170"/>
                    <a:pt x="8444" y="97446"/>
                    <a:pt x="8592" y="97021"/>
                  </a:cubicBezTo>
                  <a:cubicBezTo>
                    <a:pt x="8888" y="96595"/>
                    <a:pt x="9185" y="97446"/>
                    <a:pt x="9333" y="97872"/>
                  </a:cubicBezTo>
                  <a:cubicBezTo>
                    <a:pt x="9629" y="98297"/>
                    <a:pt x="9185" y="98723"/>
                    <a:pt x="9185" y="98723"/>
                  </a:cubicBezTo>
                  <a:cubicBezTo>
                    <a:pt x="8888" y="99148"/>
                    <a:pt x="9333" y="99574"/>
                    <a:pt x="9333" y="99574"/>
                  </a:cubicBezTo>
                  <a:cubicBezTo>
                    <a:pt x="9333" y="99574"/>
                    <a:pt x="8888" y="99574"/>
                    <a:pt x="9037" y="100425"/>
                  </a:cubicBezTo>
                  <a:cubicBezTo>
                    <a:pt x="9333" y="100851"/>
                    <a:pt x="9185" y="101276"/>
                    <a:pt x="9037" y="101702"/>
                  </a:cubicBezTo>
                  <a:cubicBezTo>
                    <a:pt x="9037" y="102127"/>
                    <a:pt x="8592" y="102127"/>
                    <a:pt x="8444" y="102127"/>
                  </a:cubicBezTo>
                  <a:cubicBezTo>
                    <a:pt x="8148" y="102127"/>
                    <a:pt x="8000" y="102978"/>
                    <a:pt x="7851" y="103829"/>
                  </a:cubicBezTo>
                  <a:cubicBezTo>
                    <a:pt x="8000" y="103829"/>
                    <a:pt x="8592" y="103829"/>
                    <a:pt x="8592" y="104255"/>
                  </a:cubicBezTo>
                  <a:cubicBezTo>
                    <a:pt x="8592" y="104680"/>
                    <a:pt x="7851" y="105106"/>
                    <a:pt x="7851" y="105531"/>
                  </a:cubicBezTo>
                  <a:cubicBezTo>
                    <a:pt x="7851" y="105957"/>
                    <a:pt x="8148" y="105957"/>
                    <a:pt x="8148" y="106808"/>
                  </a:cubicBezTo>
                  <a:cubicBezTo>
                    <a:pt x="8148" y="106808"/>
                    <a:pt x="7703" y="107234"/>
                    <a:pt x="7703" y="107234"/>
                  </a:cubicBezTo>
                  <a:cubicBezTo>
                    <a:pt x="7555" y="107659"/>
                    <a:pt x="7555" y="108085"/>
                    <a:pt x="7407" y="108510"/>
                  </a:cubicBezTo>
                  <a:cubicBezTo>
                    <a:pt x="7407" y="108936"/>
                    <a:pt x="7111" y="108510"/>
                    <a:pt x="7111" y="109361"/>
                  </a:cubicBezTo>
                  <a:cubicBezTo>
                    <a:pt x="6962" y="109787"/>
                    <a:pt x="7259" y="110638"/>
                    <a:pt x="7555" y="110638"/>
                  </a:cubicBezTo>
                  <a:cubicBezTo>
                    <a:pt x="7851" y="111063"/>
                    <a:pt x="8148" y="111489"/>
                    <a:pt x="8592" y="112340"/>
                  </a:cubicBezTo>
                  <a:cubicBezTo>
                    <a:pt x="8740" y="112765"/>
                    <a:pt x="8888" y="113191"/>
                    <a:pt x="9037" y="113191"/>
                  </a:cubicBezTo>
                  <a:cubicBezTo>
                    <a:pt x="9185" y="114042"/>
                    <a:pt x="9185" y="113617"/>
                    <a:pt x="9481" y="113191"/>
                  </a:cubicBezTo>
                  <a:cubicBezTo>
                    <a:pt x="9925" y="113191"/>
                    <a:pt x="10370" y="114468"/>
                    <a:pt x="10814" y="114468"/>
                  </a:cubicBezTo>
                  <a:cubicBezTo>
                    <a:pt x="11259" y="114468"/>
                    <a:pt x="11703" y="115319"/>
                    <a:pt x="12148" y="115744"/>
                  </a:cubicBezTo>
                  <a:cubicBezTo>
                    <a:pt x="12592" y="116170"/>
                    <a:pt x="12888" y="115744"/>
                    <a:pt x="13333" y="115744"/>
                  </a:cubicBezTo>
                  <a:cubicBezTo>
                    <a:pt x="13481" y="116170"/>
                    <a:pt x="13629" y="116595"/>
                    <a:pt x="13629" y="117021"/>
                  </a:cubicBezTo>
                  <a:cubicBezTo>
                    <a:pt x="13629" y="117446"/>
                    <a:pt x="13777" y="117446"/>
                    <a:pt x="13925" y="117446"/>
                  </a:cubicBezTo>
                  <a:cubicBezTo>
                    <a:pt x="14370" y="117872"/>
                    <a:pt x="14666" y="120000"/>
                    <a:pt x="15259" y="119148"/>
                  </a:cubicBezTo>
                  <a:cubicBezTo>
                    <a:pt x="15407" y="118723"/>
                    <a:pt x="15703" y="118297"/>
                    <a:pt x="15555" y="117872"/>
                  </a:cubicBezTo>
                  <a:cubicBezTo>
                    <a:pt x="15407" y="117446"/>
                    <a:pt x="15259" y="117021"/>
                    <a:pt x="15111" y="116595"/>
                  </a:cubicBezTo>
                  <a:cubicBezTo>
                    <a:pt x="14814" y="115744"/>
                    <a:pt x="14666" y="114893"/>
                    <a:pt x="14814" y="113617"/>
                  </a:cubicBezTo>
                  <a:cubicBezTo>
                    <a:pt x="14814" y="112765"/>
                    <a:pt x="14666" y="111914"/>
                    <a:pt x="14370" y="111489"/>
                  </a:cubicBezTo>
                  <a:cubicBezTo>
                    <a:pt x="14074" y="111063"/>
                    <a:pt x="14518" y="110212"/>
                    <a:pt x="14666" y="109787"/>
                  </a:cubicBezTo>
                  <a:cubicBezTo>
                    <a:pt x="14814" y="108936"/>
                    <a:pt x="14814" y="108085"/>
                    <a:pt x="15259" y="108085"/>
                  </a:cubicBezTo>
                  <a:cubicBezTo>
                    <a:pt x="15407" y="108085"/>
                    <a:pt x="15555" y="107659"/>
                    <a:pt x="15703" y="107234"/>
                  </a:cubicBezTo>
                  <a:cubicBezTo>
                    <a:pt x="15851" y="106808"/>
                    <a:pt x="16000" y="106808"/>
                    <a:pt x="16148" y="106382"/>
                  </a:cubicBezTo>
                  <a:cubicBezTo>
                    <a:pt x="16000" y="106382"/>
                    <a:pt x="15703" y="105957"/>
                    <a:pt x="15703" y="105531"/>
                  </a:cubicBezTo>
                  <a:cubicBezTo>
                    <a:pt x="15703" y="105106"/>
                    <a:pt x="16000" y="105531"/>
                    <a:pt x="16000" y="105531"/>
                  </a:cubicBezTo>
                  <a:cubicBezTo>
                    <a:pt x="16000" y="105106"/>
                    <a:pt x="15703" y="103829"/>
                    <a:pt x="15555" y="103404"/>
                  </a:cubicBezTo>
                  <a:cubicBezTo>
                    <a:pt x="15407" y="102553"/>
                    <a:pt x="15259" y="102553"/>
                    <a:pt x="14962" y="102553"/>
                  </a:cubicBezTo>
                  <a:cubicBezTo>
                    <a:pt x="14518" y="102553"/>
                    <a:pt x="14814" y="101702"/>
                    <a:pt x="14518" y="101276"/>
                  </a:cubicBezTo>
                  <a:cubicBezTo>
                    <a:pt x="14370" y="100851"/>
                    <a:pt x="13925" y="100851"/>
                    <a:pt x="14222" y="100000"/>
                  </a:cubicBezTo>
                  <a:cubicBezTo>
                    <a:pt x="14370" y="99148"/>
                    <a:pt x="14666" y="98723"/>
                    <a:pt x="14370" y="98297"/>
                  </a:cubicBezTo>
                  <a:cubicBezTo>
                    <a:pt x="14222" y="97446"/>
                    <a:pt x="14518" y="97021"/>
                    <a:pt x="14666" y="96595"/>
                  </a:cubicBezTo>
                  <a:cubicBezTo>
                    <a:pt x="14666" y="96170"/>
                    <a:pt x="14962" y="94893"/>
                    <a:pt x="14962" y="95319"/>
                  </a:cubicBezTo>
                  <a:cubicBezTo>
                    <a:pt x="15111" y="95744"/>
                    <a:pt x="15259" y="96595"/>
                    <a:pt x="15407" y="97021"/>
                  </a:cubicBezTo>
                  <a:cubicBezTo>
                    <a:pt x="15703" y="97021"/>
                    <a:pt x="15851" y="96595"/>
                    <a:pt x="15851" y="96170"/>
                  </a:cubicBezTo>
                  <a:cubicBezTo>
                    <a:pt x="15703" y="95319"/>
                    <a:pt x="15703" y="94893"/>
                    <a:pt x="16000" y="94468"/>
                  </a:cubicBezTo>
                  <a:cubicBezTo>
                    <a:pt x="16296" y="94042"/>
                    <a:pt x="16296" y="93191"/>
                    <a:pt x="16592" y="93191"/>
                  </a:cubicBezTo>
                  <a:cubicBezTo>
                    <a:pt x="16888" y="92765"/>
                    <a:pt x="17185" y="91489"/>
                    <a:pt x="17481" y="91914"/>
                  </a:cubicBezTo>
                  <a:cubicBezTo>
                    <a:pt x="17777" y="91914"/>
                    <a:pt x="17777" y="92765"/>
                    <a:pt x="18074" y="91914"/>
                  </a:cubicBezTo>
                  <a:cubicBezTo>
                    <a:pt x="18370" y="91489"/>
                    <a:pt x="18370" y="91914"/>
                    <a:pt x="18666" y="92340"/>
                  </a:cubicBezTo>
                  <a:cubicBezTo>
                    <a:pt x="18962" y="92340"/>
                    <a:pt x="19259" y="92340"/>
                    <a:pt x="19555" y="92765"/>
                  </a:cubicBezTo>
                  <a:cubicBezTo>
                    <a:pt x="19851" y="93191"/>
                    <a:pt x="19851" y="94042"/>
                    <a:pt x="20148" y="94893"/>
                  </a:cubicBezTo>
                  <a:cubicBezTo>
                    <a:pt x="20148" y="94893"/>
                    <a:pt x="20148" y="93617"/>
                    <a:pt x="20444" y="94042"/>
                  </a:cubicBezTo>
                  <a:cubicBezTo>
                    <a:pt x="20592" y="94042"/>
                    <a:pt x="20740" y="94893"/>
                    <a:pt x="21037" y="94893"/>
                  </a:cubicBezTo>
                  <a:cubicBezTo>
                    <a:pt x="21185" y="95319"/>
                    <a:pt x="21333" y="94468"/>
                    <a:pt x="21481" y="94042"/>
                  </a:cubicBezTo>
                  <a:cubicBezTo>
                    <a:pt x="21777" y="93191"/>
                    <a:pt x="21925" y="94042"/>
                    <a:pt x="22222" y="94042"/>
                  </a:cubicBezTo>
                  <a:cubicBezTo>
                    <a:pt x="22518" y="94042"/>
                    <a:pt x="22666" y="93191"/>
                    <a:pt x="22962" y="93617"/>
                  </a:cubicBezTo>
                  <a:cubicBezTo>
                    <a:pt x="23259" y="94042"/>
                    <a:pt x="23407" y="94468"/>
                    <a:pt x="23703" y="94893"/>
                  </a:cubicBezTo>
                  <a:cubicBezTo>
                    <a:pt x="24000" y="95319"/>
                    <a:pt x="23851" y="94893"/>
                    <a:pt x="24148" y="94468"/>
                  </a:cubicBezTo>
                  <a:cubicBezTo>
                    <a:pt x="24296" y="94042"/>
                    <a:pt x="24888" y="94468"/>
                    <a:pt x="25037" y="94468"/>
                  </a:cubicBezTo>
                  <a:cubicBezTo>
                    <a:pt x="25185" y="94468"/>
                    <a:pt x="25481" y="93617"/>
                    <a:pt x="25481" y="93191"/>
                  </a:cubicBezTo>
                  <a:cubicBezTo>
                    <a:pt x="25481" y="92340"/>
                    <a:pt x="25037" y="92340"/>
                    <a:pt x="24888" y="91914"/>
                  </a:cubicBezTo>
                  <a:cubicBezTo>
                    <a:pt x="23851" y="90638"/>
                    <a:pt x="25333" y="91063"/>
                    <a:pt x="25037" y="89361"/>
                  </a:cubicBezTo>
                  <a:cubicBezTo>
                    <a:pt x="24888" y="88936"/>
                    <a:pt x="24592" y="88936"/>
                    <a:pt x="25037" y="88510"/>
                  </a:cubicBezTo>
                  <a:cubicBezTo>
                    <a:pt x="25185" y="88085"/>
                    <a:pt x="25481" y="88510"/>
                    <a:pt x="25629" y="88085"/>
                  </a:cubicBezTo>
                  <a:cubicBezTo>
                    <a:pt x="26222" y="88085"/>
                    <a:pt x="24592" y="85957"/>
                    <a:pt x="25333" y="85106"/>
                  </a:cubicBezTo>
                  <a:cubicBezTo>
                    <a:pt x="25481" y="85106"/>
                    <a:pt x="25777" y="85106"/>
                    <a:pt x="25925" y="85106"/>
                  </a:cubicBezTo>
                  <a:cubicBezTo>
                    <a:pt x="26370" y="85106"/>
                    <a:pt x="26666" y="85106"/>
                    <a:pt x="27111" y="84680"/>
                  </a:cubicBezTo>
                  <a:cubicBezTo>
                    <a:pt x="27407" y="84255"/>
                    <a:pt x="27703" y="84255"/>
                    <a:pt x="28000" y="84255"/>
                  </a:cubicBezTo>
                  <a:cubicBezTo>
                    <a:pt x="28296" y="83829"/>
                    <a:pt x="28592" y="83404"/>
                    <a:pt x="29037" y="83404"/>
                  </a:cubicBezTo>
                  <a:cubicBezTo>
                    <a:pt x="29629" y="82978"/>
                    <a:pt x="30222" y="82553"/>
                    <a:pt x="30814" y="81702"/>
                  </a:cubicBezTo>
                  <a:cubicBezTo>
                    <a:pt x="31259" y="80851"/>
                    <a:pt x="32148" y="80851"/>
                    <a:pt x="32444" y="82553"/>
                  </a:cubicBezTo>
                  <a:cubicBezTo>
                    <a:pt x="32592" y="83404"/>
                    <a:pt x="32444" y="83404"/>
                    <a:pt x="32592" y="84255"/>
                  </a:cubicBezTo>
                  <a:cubicBezTo>
                    <a:pt x="32592" y="85531"/>
                    <a:pt x="33185" y="84255"/>
                    <a:pt x="33481" y="84680"/>
                  </a:cubicBezTo>
                  <a:cubicBezTo>
                    <a:pt x="33629" y="84680"/>
                    <a:pt x="33481" y="85106"/>
                    <a:pt x="33629" y="85106"/>
                  </a:cubicBezTo>
                  <a:cubicBezTo>
                    <a:pt x="33777" y="85531"/>
                    <a:pt x="33777" y="85106"/>
                    <a:pt x="33777" y="85106"/>
                  </a:cubicBezTo>
                  <a:cubicBezTo>
                    <a:pt x="33925" y="84680"/>
                    <a:pt x="34074" y="85106"/>
                    <a:pt x="34222" y="85531"/>
                  </a:cubicBezTo>
                  <a:cubicBezTo>
                    <a:pt x="34370" y="85531"/>
                    <a:pt x="34370" y="85531"/>
                    <a:pt x="34222" y="85957"/>
                  </a:cubicBezTo>
                  <a:cubicBezTo>
                    <a:pt x="34074" y="87234"/>
                    <a:pt x="35111" y="86382"/>
                    <a:pt x="35407" y="85957"/>
                  </a:cubicBezTo>
                  <a:cubicBezTo>
                    <a:pt x="35407" y="85957"/>
                    <a:pt x="36740" y="83829"/>
                    <a:pt x="36740" y="84255"/>
                  </a:cubicBezTo>
                  <a:cubicBezTo>
                    <a:pt x="36740" y="84680"/>
                    <a:pt x="36444" y="85531"/>
                    <a:pt x="36740" y="85957"/>
                  </a:cubicBezTo>
                  <a:cubicBezTo>
                    <a:pt x="37037" y="85957"/>
                    <a:pt x="37185" y="86382"/>
                    <a:pt x="37333" y="86808"/>
                  </a:cubicBezTo>
                  <a:cubicBezTo>
                    <a:pt x="37777" y="88085"/>
                    <a:pt x="37925" y="89361"/>
                    <a:pt x="38222" y="90638"/>
                  </a:cubicBezTo>
                  <a:cubicBezTo>
                    <a:pt x="38518" y="91914"/>
                    <a:pt x="38666" y="93191"/>
                    <a:pt x="38962" y="94042"/>
                  </a:cubicBezTo>
                  <a:cubicBezTo>
                    <a:pt x="39407" y="95319"/>
                    <a:pt x="39407" y="92340"/>
                    <a:pt x="39851" y="93617"/>
                  </a:cubicBezTo>
                  <a:cubicBezTo>
                    <a:pt x="40444" y="95319"/>
                    <a:pt x="40740" y="94468"/>
                    <a:pt x="41481" y="94042"/>
                  </a:cubicBezTo>
                  <a:cubicBezTo>
                    <a:pt x="41777" y="93617"/>
                    <a:pt x="41925" y="94893"/>
                    <a:pt x="42074" y="95319"/>
                  </a:cubicBezTo>
                  <a:cubicBezTo>
                    <a:pt x="42222" y="96170"/>
                    <a:pt x="42518" y="96170"/>
                    <a:pt x="42666" y="97021"/>
                  </a:cubicBezTo>
                  <a:cubicBezTo>
                    <a:pt x="42814" y="97872"/>
                    <a:pt x="43111" y="97872"/>
                    <a:pt x="43407" y="97872"/>
                  </a:cubicBezTo>
                  <a:cubicBezTo>
                    <a:pt x="43851" y="97446"/>
                    <a:pt x="43703" y="97872"/>
                    <a:pt x="43851" y="98297"/>
                  </a:cubicBezTo>
                  <a:cubicBezTo>
                    <a:pt x="44148" y="100000"/>
                    <a:pt x="45037" y="97872"/>
                    <a:pt x="45481" y="97872"/>
                  </a:cubicBezTo>
                  <a:cubicBezTo>
                    <a:pt x="45925" y="97446"/>
                    <a:pt x="46370" y="96170"/>
                    <a:pt x="46814" y="95744"/>
                  </a:cubicBezTo>
                  <a:cubicBezTo>
                    <a:pt x="47407" y="94468"/>
                    <a:pt x="47703" y="94468"/>
                    <a:pt x="48444" y="94893"/>
                  </a:cubicBezTo>
                  <a:cubicBezTo>
                    <a:pt x="48740" y="94893"/>
                    <a:pt x="48740" y="95319"/>
                    <a:pt x="49037" y="96170"/>
                  </a:cubicBezTo>
                  <a:cubicBezTo>
                    <a:pt x="49185" y="96595"/>
                    <a:pt x="49481" y="96595"/>
                    <a:pt x="49777" y="96595"/>
                  </a:cubicBezTo>
                  <a:cubicBezTo>
                    <a:pt x="50074" y="96595"/>
                    <a:pt x="50222" y="97021"/>
                    <a:pt x="50518" y="97021"/>
                  </a:cubicBezTo>
                  <a:cubicBezTo>
                    <a:pt x="50814" y="97872"/>
                    <a:pt x="50962" y="97021"/>
                    <a:pt x="51259" y="96595"/>
                  </a:cubicBezTo>
                  <a:cubicBezTo>
                    <a:pt x="51703" y="95319"/>
                    <a:pt x="50962" y="94468"/>
                    <a:pt x="51259" y="93191"/>
                  </a:cubicBezTo>
                  <a:cubicBezTo>
                    <a:pt x="51407" y="92340"/>
                    <a:pt x="52000" y="90638"/>
                    <a:pt x="52296" y="91063"/>
                  </a:cubicBezTo>
                  <a:cubicBezTo>
                    <a:pt x="52888" y="91914"/>
                    <a:pt x="53629" y="91914"/>
                    <a:pt x="54222" y="92765"/>
                  </a:cubicBezTo>
                  <a:cubicBezTo>
                    <a:pt x="54518" y="93191"/>
                    <a:pt x="54370" y="94042"/>
                    <a:pt x="54518" y="94468"/>
                  </a:cubicBezTo>
                  <a:cubicBezTo>
                    <a:pt x="54666" y="95744"/>
                    <a:pt x="54962" y="95744"/>
                    <a:pt x="55407" y="96170"/>
                  </a:cubicBezTo>
                  <a:cubicBezTo>
                    <a:pt x="56000" y="96595"/>
                    <a:pt x="56592" y="95319"/>
                    <a:pt x="57185" y="95744"/>
                  </a:cubicBezTo>
                  <a:cubicBezTo>
                    <a:pt x="57333" y="95744"/>
                    <a:pt x="57629" y="95744"/>
                    <a:pt x="57777" y="96170"/>
                  </a:cubicBezTo>
                  <a:cubicBezTo>
                    <a:pt x="58074" y="96595"/>
                    <a:pt x="58370" y="96595"/>
                    <a:pt x="58666" y="97446"/>
                  </a:cubicBezTo>
                  <a:cubicBezTo>
                    <a:pt x="59407" y="99148"/>
                    <a:pt x="60592" y="99148"/>
                    <a:pt x="61481" y="98297"/>
                  </a:cubicBezTo>
                  <a:cubicBezTo>
                    <a:pt x="62074" y="97872"/>
                    <a:pt x="62518" y="97021"/>
                    <a:pt x="63111" y="96595"/>
                  </a:cubicBezTo>
                  <a:cubicBezTo>
                    <a:pt x="63407" y="95744"/>
                    <a:pt x="63851" y="96595"/>
                    <a:pt x="64148" y="96595"/>
                  </a:cubicBezTo>
                  <a:cubicBezTo>
                    <a:pt x="64444" y="97021"/>
                    <a:pt x="64592" y="96170"/>
                    <a:pt x="64888" y="96595"/>
                  </a:cubicBezTo>
                  <a:cubicBezTo>
                    <a:pt x="65037" y="97021"/>
                    <a:pt x="65629" y="98297"/>
                    <a:pt x="65925" y="97872"/>
                  </a:cubicBezTo>
                  <a:cubicBezTo>
                    <a:pt x="66074" y="97872"/>
                    <a:pt x="66370" y="97446"/>
                    <a:pt x="66518" y="97021"/>
                  </a:cubicBezTo>
                  <a:cubicBezTo>
                    <a:pt x="66962" y="96595"/>
                    <a:pt x="67111" y="96595"/>
                    <a:pt x="67111" y="95744"/>
                  </a:cubicBezTo>
                  <a:cubicBezTo>
                    <a:pt x="67111" y="94042"/>
                    <a:pt x="67555" y="92340"/>
                    <a:pt x="67851" y="91489"/>
                  </a:cubicBezTo>
                  <a:cubicBezTo>
                    <a:pt x="68000" y="91063"/>
                    <a:pt x="68148" y="90212"/>
                    <a:pt x="68000" y="89787"/>
                  </a:cubicBezTo>
                  <a:cubicBezTo>
                    <a:pt x="67851" y="89361"/>
                    <a:pt x="67407" y="89361"/>
                    <a:pt x="67703" y="88510"/>
                  </a:cubicBezTo>
                  <a:cubicBezTo>
                    <a:pt x="68148" y="87234"/>
                    <a:pt x="68888" y="87234"/>
                    <a:pt x="69629" y="86808"/>
                  </a:cubicBezTo>
                  <a:cubicBezTo>
                    <a:pt x="69925" y="86808"/>
                    <a:pt x="70222" y="86808"/>
                    <a:pt x="70518" y="87234"/>
                  </a:cubicBezTo>
                  <a:cubicBezTo>
                    <a:pt x="70814" y="87659"/>
                    <a:pt x="71259" y="87659"/>
                    <a:pt x="71555" y="88085"/>
                  </a:cubicBezTo>
                  <a:cubicBezTo>
                    <a:pt x="72000" y="88510"/>
                    <a:pt x="72148" y="90212"/>
                    <a:pt x="72444" y="91489"/>
                  </a:cubicBezTo>
                  <a:cubicBezTo>
                    <a:pt x="72592" y="92765"/>
                    <a:pt x="72888" y="94042"/>
                    <a:pt x="73037" y="95319"/>
                  </a:cubicBezTo>
                  <a:cubicBezTo>
                    <a:pt x="73037" y="95744"/>
                    <a:pt x="73037" y="96595"/>
                    <a:pt x="73185" y="97446"/>
                  </a:cubicBezTo>
                  <a:cubicBezTo>
                    <a:pt x="73185" y="97872"/>
                    <a:pt x="73629" y="97872"/>
                    <a:pt x="73777" y="97872"/>
                  </a:cubicBezTo>
                  <a:cubicBezTo>
                    <a:pt x="74370" y="98297"/>
                    <a:pt x="75111" y="99148"/>
                    <a:pt x="75259" y="100851"/>
                  </a:cubicBezTo>
                  <a:cubicBezTo>
                    <a:pt x="75407" y="102127"/>
                    <a:pt x="75555" y="102978"/>
                    <a:pt x="76148" y="102978"/>
                  </a:cubicBezTo>
                  <a:cubicBezTo>
                    <a:pt x="76296" y="102978"/>
                    <a:pt x="76592" y="102978"/>
                    <a:pt x="76740" y="102978"/>
                  </a:cubicBezTo>
                  <a:cubicBezTo>
                    <a:pt x="77037" y="102978"/>
                    <a:pt x="77037" y="102127"/>
                    <a:pt x="77333" y="102127"/>
                  </a:cubicBezTo>
                  <a:cubicBezTo>
                    <a:pt x="77777" y="102127"/>
                    <a:pt x="78222" y="100851"/>
                    <a:pt x="78518" y="102553"/>
                  </a:cubicBezTo>
                  <a:cubicBezTo>
                    <a:pt x="78518" y="103404"/>
                    <a:pt x="78518" y="103404"/>
                    <a:pt x="78370" y="103829"/>
                  </a:cubicBezTo>
                  <a:cubicBezTo>
                    <a:pt x="78074" y="104680"/>
                    <a:pt x="78074" y="105106"/>
                    <a:pt x="77925" y="105957"/>
                  </a:cubicBezTo>
                  <a:cubicBezTo>
                    <a:pt x="77777" y="107234"/>
                    <a:pt x="77481" y="108510"/>
                    <a:pt x="77185" y="109787"/>
                  </a:cubicBezTo>
                  <a:cubicBezTo>
                    <a:pt x="77037" y="110638"/>
                    <a:pt x="76888" y="110212"/>
                    <a:pt x="76740" y="109787"/>
                  </a:cubicBezTo>
                  <a:cubicBezTo>
                    <a:pt x="76444" y="109361"/>
                    <a:pt x="76444" y="109787"/>
                    <a:pt x="76148" y="110212"/>
                  </a:cubicBezTo>
                  <a:cubicBezTo>
                    <a:pt x="76000" y="110212"/>
                    <a:pt x="75703" y="110638"/>
                    <a:pt x="75703" y="110638"/>
                  </a:cubicBezTo>
                  <a:cubicBezTo>
                    <a:pt x="75555" y="111063"/>
                    <a:pt x="76000" y="112765"/>
                    <a:pt x="76000" y="113617"/>
                  </a:cubicBezTo>
                  <a:cubicBezTo>
                    <a:pt x="75851" y="114042"/>
                    <a:pt x="75851" y="114893"/>
                    <a:pt x="75851" y="115319"/>
                  </a:cubicBezTo>
                  <a:cubicBezTo>
                    <a:pt x="75703" y="116170"/>
                    <a:pt x="75407" y="115744"/>
                    <a:pt x="75407" y="116595"/>
                  </a:cubicBezTo>
                  <a:cubicBezTo>
                    <a:pt x="75703" y="116170"/>
                    <a:pt x="75851" y="116595"/>
                    <a:pt x="76148" y="115744"/>
                  </a:cubicBezTo>
                  <a:cubicBezTo>
                    <a:pt x="76296" y="114893"/>
                    <a:pt x="76592" y="115744"/>
                    <a:pt x="76888" y="115744"/>
                  </a:cubicBezTo>
                  <a:cubicBezTo>
                    <a:pt x="77481" y="116595"/>
                    <a:pt x="78074" y="115744"/>
                    <a:pt x="78666" y="114468"/>
                  </a:cubicBezTo>
                  <a:cubicBezTo>
                    <a:pt x="79111" y="113191"/>
                    <a:pt x="79555" y="111489"/>
                    <a:pt x="80000" y="110212"/>
                  </a:cubicBezTo>
                  <a:cubicBezTo>
                    <a:pt x="80444" y="108510"/>
                    <a:pt x="80888" y="106808"/>
                    <a:pt x="81333" y="105106"/>
                  </a:cubicBezTo>
                  <a:cubicBezTo>
                    <a:pt x="82074" y="102127"/>
                    <a:pt x="82814" y="100000"/>
                    <a:pt x="82666" y="96170"/>
                  </a:cubicBezTo>
                  <a:cubicBezTo>
                    <a:pt x="82666" y="94468"/>
                    <a:pt x="82814" y="93617"/>
                    <a:pt x="83111" y="92340"/>
                  </a:cubicBezTo>
                  <a:cubicBezTo>
                    <a:pt x="83259" y="91489"/>
                    <a:pt x="83259" y="91063"/>
                    <a:pt x="83407" y="90212"/>
                  </a:cubicBezTo>
                  <a:cubicBezTo>
                    <a:pt x="83407" y="90212"/>
                    <a:pt x="83407" y="89787"/>
                    <a:pt x="83407" y="89361"/>
                  </a:cubicBezTo>
                  <a:cubicBezTo>
                    <a:pt x="83407" y="88936"/>
                    <a:pt x="83111" y="88510"/>
                    <a:pt x="83111" y="88085"/>
                  </a:cubicBezTo>
                  <a:cubicBezTo>
                    <a:pt x="83111" y="88085"/>
                    <a:pt x="83407" y="88510"/>
                    <a:pt x="83407" y="88085"/>
                  </a:cubicBezTo>
                  <a:cubicBezTo>
                    <a:pt x="83259" y="87659"/>
                    <a:pt x="83259" y="87234"/>
                    <a:pt x="83111" y="87234"/>
                  </a:cubicBezTo>
                  <a:cubicBezTo>
                    <a:pt x="82962" y="86808"/>
                    <a:pt x="82666" y="85531"/>
                    <a:pt x="82518" y="85106"/>
                  </a:cubicBezTo>
                  <a:cubicBezTo>
                    <a:pt x="82370" y="85106"/>
                    <a:pt x="81629" y="84255"/>
                    <a:pt x="81481" y="84680"/>
                  </a:cubicBezTo>
                  <a:cubicBezTo>
                    <a:pt x="81481" y="85106"/>
                    <a:pt x="81629" y="85531"/>
                    <a:pt x="81481" y="85531"/>
                  </a:cubicBezTo>
                  <a:cubicBezTo>
                    <a:pt x="81185" y="85531"/>
                    <a:pt x="81185" y="86382"/>
                    <a:pt x="81037" y="86382"/>
                  </a:cubicBezTo>
                  <a:cubicBezTo>
                    <a:pt x="80740" y="87234"/>
                    <a:pt x="80592" y="85957"/>
                    <a:pt x="80592" y="85531"/>
                  </a:cubicBezTo>
                  <a:cubicBezTo>
                    <a:pt x="80592" y="84680"/>
                    <a:pt x="80888" y="84255"/>
                    <a:pt x="80444" y="84680"/>
                  </a:cubicBezTo>
                  <a:cubicBezTo>
                    <a:pt x="80000" y="85106"/>
                    <a:pt x="80592" y="85957"/>
                    <a:pt x="80000" y="85957"/>
                  </a:cubicBezTo>
                  <a:cubicBezTo>
                    <a:pt x="79851" y="85957"/>
                    <a:pt x="80148" y="83829"/>
                    <a:pt x="80000" y="83404"/>
                  </a:cubicBezTo>
                  <a:cubicBezTo>
                    <a:pt x="80000" y="83829"/>
                    <a:pt x="78370" y="83829"/>
                    <a:pt x="79111" y="82553"/>
                  </a:cubicBezTo>
                  <a:cubicBezTo>
                    <a:pt x="79703" y="81276"/>
                    <a:pt x="80296" y="80000"/>
                    <a:pt x="80888" y="78723"/>
                  </a:cubicBezTo>
                  <a:cubicBezTo>
                    <a:pt x="81037" y="78297"/>
                    <a:pt x="81185" y="77446"/>
                    <a:pt x="81333" y="77021"/>
                  </a:cubicBezTo>
                  <a:cubicBezTo>
                    <a:pt x="81777" y="76170"/>
                    <a:pt x="82222" y="75319"/>
                    <a:pt x="82518" y="74468"/>
                  </a:cubicBezTo>
                  <a:cubicBezTo>
                    <a:pt x="82666" y="74042"/>
                    <a:pt x="82814" y="73191"/>
                    <a:pt x="83111" y="72765"/>
                  </a:cubicBezTo>
                  <a:cubicBezTo>
                    <a:pt x="83407" y="71914"/>
                    <a:pt x="83703" y="71063"/>
                    <a:pt x="84000" y="70212"/>
                  </a:cubicBezTo>
                  <a:cubicBezTo>
                    <a:pt x="84592" y="68936"/>
                    <a:pt x="85481" y="68936"/>
                    <a:pt x="86222" y="68936"/>
                  </a:cubicBezTo>
                  <a:cubicBezTo>
                    <a:pt x="86370" y="68936"/>
                    <a:pt x="86518" y="68936"/>
                    <a:pt x="86666" y="68936"/>
                  </a:cubicBezTo>
                  <a:cubicBezTo>
                    <a:pt x="86814" y="69361"/>
                    <a:pt x="86814" y="69787"/>
                    <a:pt x="86962" y="69787"/>
                  </a:cubicBezTo>
                  <a:cubicBezTo>
                    <a:pt x="87111" y="69361"/>
                    <a:pt x="87407" y="69361"/>
                    <a:pt x="87555" y="68936"/>
                  </a:cubicBezTo>
                  <a:cubicBezTo>
                    <a:pt x="87703" y="68936"/>
                    <a:pt x="87851" y="69361"/>
                    <a:pt x="88000" y="69361"/>
                  </a:cubicBezTo>
                  <a:cubicBezTo>
                    <a:pt x="88148" y="69361"/>
                    <a:pt x="88296" y="69361"/>
                    <a:pt x="88444" y="69361"/>
                  </a:cubicBezTo>
                  <a:cubicBezTo>
                    <a:pt x="88444" y="68936"/>
                    <a:pt x="88592" y="69361"/>
                    <a:pt x="88740" y="69361"/>
                  </a:cubicBezTo>
                  <a:cubicBezTo>
                    <a:pt x="89037" y="69361"/>
                    <a:pt x="89037" y="68085"/>
                    <a:pt x="89481" y="68085"/>
                  </a:cubicBezTo>
                  <a:cubicBezTo>
                    <a:pt x="89629" y="68085"/>
                    <a:pt x="89925" y="68085"/>
                    <a:pt x="90074" y="68085"/>
                  </a:cubicBezTo>
                  <a:cubicBezTo>
                    <a:pt x="90222" y="68510"/>
                    <a:pt x="90370" y="68936"/>
                    <a:pt x="90518" y="68936"/>
                  </a:cubicBezTo>
                  <a:cubicBezTo>
                    <a:pt x="90666" y="69361"/>
                    <a:pt x="91259" y="68510"/>
                    <a:pt x="91259" y="69787"/>
                  </a:cubicBezTo>
                  <a:cubicBezTo>
                    <a:pt x="91259" y="69787"/>
                    <a:pt x="90814" y="69787"/>
                    <a:pt x="90814" y="70212"/>
                  </a:cubicBezTo>
                  <a:cubicBezTo>
                    <a:pt x="90666" y="71063"/>
                    <a:pt x="91259" y="70638"/>
                    <a:pt x="91259" y="70638"/>
                  </a:cubicBezTo>
                  <a:cubicBezTo>
                    <a:pt x="91555" y="70638"/>
                    <a:pt x="91851" y="70638"/>
                    <a:pt x="92000" y="70638"/>
                  </a:cubicBezTo>
                  <a:cubicBezTo>
                    <a:pt x="92148" y="70212"/>
                    <a:pt x="92148" y="70212"/>
                    <a:pt x="92296" y="69787"/>
                  </a:cubicBezTo>
                  <a:cubicBezTo>
                    <a:pt x="92444" y="69787"/>
                    <a:pt x="92592" y="70212"/>
                    <a:pt x="92888" y="70212"/>
                  </a:cubicBezTo>
                  <a:cubicBezTo>
                    <a:pt x="93037" y="70212"/>
                    <a:pt x="94074" y="69361"/>
                    <a:pt x="93481" y="68936"/>
                  </a:cubicBezTo>
                  <a:cubicBezTo>
                    <a:pt x="93185" y="68936"/>
                    <a:pt x="93037" y="69361"/>
                    <a:pt x="93037" y="68085"/>
                  </a:cubicBezTo>
                  <a:cubicBezTo>
                    <a:pt x="93037" y="67659"/>
                    <a:pt x="93333" y="66382"/>
                    <a:pt x="93481" y="65957"/>
                  </a:cubicBezTo>
                  <a:cubicBezTo>
                    <a:pt x="93777" y="65531"/>
                    <a:pt x="93925" y="65106"/>
                    <a:pt x="94222" y="64255"/>
                  </a:cubicBezTo>
                  <a:cubicBezTo>
                    <a:pt x="94370" y="63829"/>
                    <a:pt x="94666" y="63829"/>
                    <a:pt x="94814" y="62978"/>
                  </a:cubicBezTo>
                  <a:cubicBezTo>
                    <a:pt x="94962" y="62127"/>
                    <a:pt x="95111" y="61702"/>
                    <a:pt x="95407" y="61702"/>
                  </a:cubicBezTo>
                  <a:cubicBezTo>
                    <a:pt x="95703" y="61702"/>
                    <a:pt x="96148" y="61276"/>
                    <a:pt x="96444" y="61276"/>
                  </a:cubicBezTo>
                  <a:cubicBezTo>
                    <a:pt x="96740" y="61276"/>
                    <a:pt x="96888" y="62127"/>
                    <a:pt x="97037" y="62127"/>
                  </a:cubicBezTo>
                  <a:cubicBezTo>
                    <a:pt x="97185" y="61702"/>
                    <a:pt x="97333" y="60851"/>
                    <a:pt x="97481" y="61276"/>
                  </a:cubicBezTo>
                  <a:cubicBezTo>
                    <a:pt x="97629" y="61702"/>
                    <a:pt x="97185" y="62978"/>
                    <a:pt x="97185" y="63404"/>
                  </a:cubicBezTo>
                  <a:cubicBezTo>
                    <a:pt x="97185" y="64255"/>
                    <a:pt x="97333" y="63404"/>
                    <a:pt x="97629" y="63829"/>
                  </a:cubicBezTo>
                  <a:cubicBezTo>
                    <a:pt x="97629" y="63829"/>
                    <a:pt x="97333" y="64680"/>
                    <a:pt x="97333" y="65106"/>
                  </a:cubicBezTo>
                  <a:cubicBezTo>
                    <a:pt x="97333" y="65531"/>
                    <a:pt x="98370" y="63404"/>
                    <a:pt x="98370" y="63404"/>
                  </a:cubicBezTo>
                  <a:cubicBezTo>
                    <a:pt x="98518" y="62978"/>
                    <a:pt x="98666" y="62553"/>
                    <a:pt x="98962" y="62127"/>
                  </a:cubicBezTo>
                  <a:cubicBezTo>
                    <a:pt x="99111" y="61702"/>
                    <a:pt x="99555" y="62553"/>
                    <a:pt x="99555" y="61702"/>
                  </a:cubicBezTo>
                  <a:cubicBezTo>
                    <a:pt x="99407" y="60851"/>
                    <a:pt x="99555" y="59148"/>
                    <a:pt x="100000" y="59148"/>
                  </a:cubicBezTo>
                  <a:cubicBezTo>
                    <a:pt x="100148" y="58723"/>
                    <a:pt x="100444" y="58297"/>
                    <a:pt x="100592" y="58723"/>
                  </a:cubicBezTo>
                  <a:cubicBezTo>
                    <a:pt x="100740" y="58723"/>
                    <a:pt x="101037" y="59574"/>
                    <a:pt x="101185" y="59148"/>
                  </a:cubicBezTo>
                  <a:cubicBezTo>
                    <a:pt x="100888" y="59574"/>
                    <a:pt x="100444" y="59148"/>
                    <a:pt x="100296" y="60425"/>
                  </a:cubicBezTo>
                  <a:cubicBezTo>
                    <a:pt x="100296" y="60851"/>
                    <a:pt x="100296" y="61276"/>
                    <a:pt x="100296" y="61702"/>
                  </a:cubicBezTo>
                  <a:cubicBezTo>
                    <a:pt x="100296" y="62127"/>
                    <a:pt x="100000" y="62127"/>
                    <a:pt x="100148" y="62553"/>
                  </a:cubicBezTo>
                  <a:cubicBezTo>
                    <a:pt x="100148" y="62978"/>
                    <a:pt x="100296" y="62978"/>
                    <a:pt x="100148" y="63404"/>
                  </a:cubicBezTo>
                  <a:cubicBezTo>
                    <a:pt x="100000" y="63404"/>
                    <a:pt x="99851" y="63829"/>
                    <a:pt x="100000" y="64255"/>
                  </a:cubicBezTo>
                  <a:cubicBezTo>
                    <a:pt x="100000" y="64255"/>
                    <a:pt x="99111" y="65106"/>
                    <a:pt x="99111" y="65531"/>
                  </a:cubicBezTo>
                  <a:cubicBezTo>
                    <a:pt x="98814" y="65957"/>
                    <a:pt x="98666" y="66808"/>
                    <a:pt x="98370" y="67234"/>
                  </a:cubicBezTo>
                  <a:cubicBezTo>
                    <a:pt x="98074" y="68085"/>
                    <a:pt x="97777" y="68510"/>
                    <a:pt x="97481" y="69361"/>
                  </a:cubicBezTo>
                  <a:cubicBezTo>
                    <a:pt x="96888" y="70638"/>
                    <a:pt x="96444" y="73617"/>
                    <a:pt x="95703" y="73617"/>
                  </a:cubicBezTo>
                  <a:cubicBezTo>
                    <a:pt x="95555" y="73617"/>
                    <a:pt x="94962" y="74042"/>
                    <a:pt x="94962" y="74468"/>
                  </a:cubicBezTo>
                  <a:cubicBezTo>
                    <a:pt x="94962" y="75744"/>
                    <a:pt x="94962" y="76170"/>
                    <a:pt x="94518" y="77021"/>
                  </a:cubicBezTo>
                  <a:cubicBezTo>
                    <a:pt x="93925" y="78297"/>
                    <a:pt x="93925" y="80851"/>
                    <a:pt x="94074" y="82978"/>
                  </a:cubicBezTo>
                  <a:cubicBezTo>
                    <a:pt x="94222" y="85106"/>
                    <a:pt x="94074" y="87659"/>
                    <a:pt x="94518" y="89361"/>
                  </a:cubicBezTo>
                  <a:cubicBezTo>
                    <a:pt x="94666" y="90212"/>
                    <a:pt x="94666" y="91489"/>
                    <a:pt x="94666" y="92340"/>
                  </a:cubicBezTo>
                  <a:cubicBezTo>
                    <a:pt x="94666" y="92340"/>
                    <a:pt x="94666" y="93191"/>
                    <a:pt x="94814" y="93191"/>
                  </a:cubicBezTo>
                  <a:cubicBezTo>
                    <a:pt x="94962" y="93191"/>
                    <a:pt x="94666" y="94468"/>
                    <a:pt x="94814" y="94468"/>
                  </a:cubicBezTo>
                  <a:cubicBezTo>
                    <a:pt x="94814" y="94468"/>
                    <a:pt x="95555" y="92765"/>
                    <a:pt x="95555" y="92340"/>
                  </a:cubicBezTo>
                  <a:cubicBezTo>
                    <a:pt x="95851" y="91489"/>
                    <a:pt x="96000" y="90638"/>
                    <a:pt x="96148" y="89361"/>
                  </a:cubicBezTo>
                  <a:cubicBezTo>
                    <a:pt x="96296" y="88510"/>
                    <a:pt x="96888" y="87659"/>
                    <a:pt x="97037" y="87659"/>
                  </a:cubicBezTo>
                  <a:cubicBezTo>
                    <a:pt x="97481" y="88510"/>
                    <a:pt x="97037" y="85957"/>
                    <a:pt x="97185" y="85531"/>
                  </a:cubicBezTo>
                  <a:cubicBezTo>
                    <a:pt x="97481" y="84255"/>
                    <a:pt x="97629" y="83829"/>
                    <a:pt x="98074" y="83829"/>
                  </a:cubicBezTo>
                  <a:cubicBezTo>
                    <a:pt x="98518" y="83829"/>
                    <a:pt x="99111" y="83829"/>
                    <a:pt x="98814" y="82553"/>
                  </a:cubicBezTo>
                  <a:cubicBezTo>
                    <a:pt x="98370" y="81276"/>
                    <a:pt x="98666" y="80000"/>
                    <a:pt x="99111" y="79148"/>
                  </a:cubicBezTo>
                  <a:cubicBezTo>
                    <a:pt x="99259" y="78723"/>
                    <a:pt x="99259" y="79574"/>
                    <a:pt x="99407" y="79574"/>
                  </a:cubicBezTo>
                  <a:cubicBezTo>
                    <a:pt x="99703" y="79574"/>
                    <a:pt x="99703" y="78297"/>
                    <a:pt x="99703" y="77872"/>
                  </a:cubicBezTo>
                  <a:cubicBezTo>
                    <a:pt x="99407" y="77021"/>
                    <a:pt x="99111" y="76595"/>
                    <a:pt x="99407" y="75319"/>
                  </a:cubicBezTo>
                  <a:cubicBezTo>
                    <a:pt x="99407" y="75319"/>
                    <a:pt x="99851" y="74893"/>
                    <a:pt x="99703" y="74468"/>
                  </a:cubicBezTo>
                  <a:cubicBezTo>
                    <a:pt x="99555" y="74468"/>
                    <a:pt x="99407" y="73617"/>
                    <a:pt x="99259" y="73617"/>
                  </a:cubicBezTo>
                  <a:cubicBezTo>
                    <a:pt x="99111" y="73617"/>
                    <a:pt x="99259" y="74042"/>
                    <a:pt x="99111" y="74042"/>
                  </a:cubicBezTo>
                  <a:cubicBezTo>
                    <a:pt x="98814" y="74042"/>
                    <a:pt x="98666" y="73617"/>
                    <a:pt x="98814" y="72765"/>
                  </a:cubicBezTo>
                  <a:cubicBezTo>
                    <a:pt x="98962" y="71914"/>
                    <a:pt x="99259" y="71489"/>
                    <a:pt x="99555" y="70212"/>
                  </a:cubicBezTo>
                  <a:cubicBezTo>
                    <a:pt x="99703" y="69361"/>
                    <a:pt x="99703" y="68085"/>
                    <a:pt x="100148" y="67234"/>
                  </a:cubicBezTo>
                  <a:cubicBezTo>
                    <a:pt x="100296" y="66808"/>
                    <a:pt x="100296" y="67659"/>
                    <a:pt x="100296" y="67659"/>
                  </a:cubicBezTo>
                  <a:cubicBezTo>
                    <a:pt x="100592" y="67659"/>
                    <a:pt x="100592" y="66808"/>
                    <a:pt x="100740" y="67234"/>
                  </a:cubicBezTo>
                  <a:cubicBezTo>
                    <a:pt x="100888" y="67234"/>
                    <a:pt x="100888" y="67659"/>
                    <a:pt x="101037" y="67234"/>
                  </a:cubicBezTo>
                  <a:cubicBezTo>
                    <a:pt x="101333" y="66808"/>
                    <a:pt x="101481" y="66382"/>
                    <a:pt x="101777" y="65957"/>
                  </a:cubicBezTo>
                  <a:cubicBezTo>
                    <a:pt x="102222" y="65531"/>
                    <a:pt x="101629" y="67234"/>
                    <a:pt x="101925" y="67659"/>
                  </a:cubicBezTo>
                  <a:cubicBezTo>
                    <a:pt x="101925" y="68085"/>
                    <a:pt x="102518" y="66382"/>
                    <a:pt x="102666" y="66382"/>
                  </a:cubicBezTo>
                  <a:cubicBezTo>
                    <a:pt x="102962" y="65957"/>
                    <a:pt x="103259" y="65531"/>
                    <a:pt x="103703" y="65531"/>
                  </a:cubicBezTo>
                  <a:cubicBezTo>
                    <a:pt x="104000" y="65531"/>
                    <a:pt x="104296" y="65531"/>
                    <a:pt x="104444" y="66382"/>
                  </a:cubicBezTo>
                  <a:cubicBezTo>
                    <a:pt x="104592" y="66382"/>
                    <a:pt x="104740" y="66808"/>
                    <a:pt x="104888" y="67234"/>
                  </a:cubicBezTo>
                  <a:cubicBezTo>
                    <a:pt x="105037" y="67659"/>
                    <a:pt x="105037" y="66382"/>
                    <a:pt x="105185" y="66382"/>
                  </a:cubicBezTo>
                  <a:cubicBezTo>
                    <a:pt x="106370" y="63404"/>
                    <a:pt x="107703" y="62127"/>
                    <a:pt x="109037" y="60425"/>
                  </a:cubicBezTo>
                  <a:cubicBezTo>
                    <a:pt x="109333" y="60000"/>
                    <a:pt x="109777" y="59574"/>
                    <a:pt x="109925" y="58723"/>
                  </a:cubicBezTo>
                  <a:cubicBezTo>
                    <a:pt x="110074" y="57872"/>
                    <a:pt x="110074" y="59148"/>
                    <a:pt x="110370" y="59148"/>
                  </a:cubicBezTo>
                  <a:cubicBezTo>
                    <a:pt x="110518" y="59148"/>
                    <a:pt x="110814" y="59148"/>
                    <a:pt x="110962" y="59148"/>
                  </a:cubicBezTo>
                  <a:cubicBezTo>
                    <a:pt x="111111" y="59574"/>
                    <a:pt x="111259" y="60000"/>
                    <a:pt x="111407" y="60000"/>
                  </a:cubicBezTo>
                  <a:cubicBezTo>
                    <a:pt x="111851" y="60000"/>
                    <a:pt x="111851" y="58297"/>
                    <a:pt x="111703" y="57446"/>
                  </a:cubicBezTo>
                  <a:cubicBezTo>
                    <a:pt x="111703" y="57021"/>
                    <a:pt x="111111" y="56170"/>
                    <a:pt x="111259" y="55744"/>
                  </a:cubicBezTo>
                  <a:cubicBezTo>
                    <a:pt x="111259" y="55319"/>
                    <a:pt x="110962" y="53191"/>
                    <a:pt x="110814" y="53617"/>
                  </a:cubicBezTo>
                  <a:cubicBezTo>
                    <a:pt x="110814" y="54042"/>
                    <a:pt x="110518" y="53191"/>
                    <a:pt x="110370" y="53191"/>
                  </a:cubicBezTo>
                  <a:cubicBezTo>
                    <a:pt x="110222" y="52765"/>
                    <a:pt x="110370" y="52340"/>
                    <a:pt x="110222" y="51914"/>
                  </a:cubicBezTo>
                  <a:cubicBezTo>
                    <a:pt x="110222" y="51489"/>
                    <a:pt x="109777" y="51914"/>
                    <a:pt x="109777" y="51914"/>
                  </a:cubicBezTo>
                  <a:cubicBezTo>
                    <a:pt x="109629" y="52340"/>
                    <a:pt x="109185" y="51914"/>
                    <a:pt x="109333" y="51489"/>
                  </a:cubicBezTo>
                  <a:cubicBezTo>
                    <a:pt x="109333" y="51063"/>
                    <a:pt x="109777" y="51489"/>
                    <a:pt x="109925" y="51489"/>
                  </a:cubicBezTo>
                  <a:cubicBezTo>
                    <a:pt x="109925" y="51063"/>
                    <a:pt x="109481" y="51063"/>
                    <a:pt x="109481" y="51063"/>
                  </a:cubicBezTo>
                  <a:cubicBezTo>
                    <a:pt x="109481" y="49787"/>
                    <a:pt x="110666" y="51914"/>
                    <a:pt x="110814" y="51914"/>
                  </a:cubicBezTo>
                  <a:cubicBezTo>
                    <a:pt x="111111" y="52340"/>
                    <a:pt x="112000" y="51489"/>
                    <a:pt x="112296" y="50638"/>
                  </a:cubicBezTo>
                  <a:cubicBezTo>
                    <a:pt x="112444" y="50212"/>
                    <a:pt x="112148" y="50212"/>
                    <a:pt x="112148" y="49787"/>
                  </a:cubicBezTo>
                  <a:cubicBezTo>
                    <a:pt x="112148" y="49787"/>
                    <a:pt x="112740" y="49787"/>
                    <a:pt x="112740" y="48936"/>
                  </a:cubicBezTo>
                  <a:cubicBezTo>
                    <a:pt x="112592" y="48510"/>
                    <a:pt x="112296" y="48085"/>
                    <a:pt x="112444" y="47659"/>
                  </a:cubicBezTo>
                  <a:cubicBezTo>
                    <a:pt x="112444" y="47234"/>
                    <a:pt x="112740" y="46382"/>
                    <a:pt x="112740" y="46382"/>
                  </a:cubicBezTo>
                  <a:cubicBezTo>
                    <a:pt x="112888" y="46382"/>
                    <a:pt x="113481" y="46808"/>
                    <a:pt x="113481" y="46382"/>
                  </a:cubicBezTo>
                  <a:cubicBezTo>
                    <a:pt x="113333" y="46808"/>
                    <a:pt x="112888" y="47234"/>
                    <a:pt x="113037" y="47659"/>
                  </a:cubicBezTo>
                  <a:cubicBezTo>
                    <a:pt x="113185" y="48085"/>
                    <a:pt x="113333" y="48510"/>
                    <a:pt x="113333" y="48510"/>
                  </a:cubicBezTo>
                  <a:cubicBezTo>
                    <a:pt x="113333" y="48936"/>
                    <a:pt x="113185" y="49361"/>
                    <a:pt x="113333" y="49361"/>
                  </a:cubicBezTo>
                  <a:cubicBezTo>
                    <a:pt x="113629" y="49361"/>
                    <a:pt x="113925" y="48936"/>
                    <a:pt x="114222" y="48936"/>
                  </a:cubicBezTo>
                  <a:cubicBezTo>
                    <a:pt x="114518" y="48936"/>
                    <a:pt x="114814" y="48936"/>
                    <a:pt x="115111" y="49361"/>
                  </a:cubicBezTo>
                  <a:cubicBezTo>
                    <a:pt x="115259" y="49787"/>
                    <a:pt x="115259" y="49787"/>
                    <a:pt x="115259" y="50638"/>
                  </a:cubicBezTo>
                  <a:cubicBezTo>
                    <a:pt x="115259" y="51063"/>
                    <a:pt x="115851" y="51489"/>
                    <a:pt x="116000" y="51489"/>
                  </a:cubicBezTo>
                  <a:cubicBezTo>
                    <a:pt x="116148" y="51914"/>
                    <a:pt x="117037" y="53617"/>
                    <a:pt x="117185" y="52765"/>
                  </a:cubicBezTo>
                  <a:cubicBezTo>
                    <a:pt x="117037" y="54042"/>
                    <a:pt x="117925" y="52765"/>
                    <a:pt x="117925" y="52765"/>
                  </a:cubicBezTo>
                  <a:cubicBezTo>
                    <a:pt x="117925" y="52340"/>
                    <a:pt x="117333" y="52340"/>
                    <a:pt x="117481" y="51914"/>
                  </a:cubicBezTo>
                  <a:cubicBezTo>
                    <a:pt x="117481" y="51063"/>
                    <a:pt x="117925" y="51914"/>
                    <a:pt x="117925" y="51914"/>
                  </a:cubicBezTo>
                  <a:cubicBezTo>
                    <a:pt x="117925" y="51063"/>
                    <a:pt x="117777" y="51914"/>
                    <a:pt x="117925" y="50638"/>
                  </a:cubicBezTo>
                  <a:cubicBezTo>
                    <a:pt x="117925" y="50212"/>
                    <a:pt x="117925" y="49787"/>
                    <a:pt x="117925" y="49361"/>
                  </a:cubicBezTo>
                  <a:cubicBezTo>
                    <a:pt x="117777" y="48936"/>
                    <a:pt x="117629" y="48936"/>
                    <a:pt x="117629" y="48510"/>
                  </a:cubicBezTo>
                  <a:cubicBezTo>
                    <a:pt x="117629" y="48510"/>
                    <a:pt x="118666" y="49361"/>
                    <a:pt x="118814" y="48936"/>
                  </a:cubicBezTo>
                  <a:cubicBezTo>
                    <a:pt x="118814" y="48936"/>
                    <a:pt x="118666" y="48510"/>
                    <a:pt x="118518" y="48510"/>
                  </a:cubicBezTo>
                  <a:cubicBezTo>
                    <a:pt x="118666" y="48510"/>
                    <a:pt x="119111" y="48936"/>
                    <a:pt x="119259" y="48510"/>
                  </a:cubicBezTo>
                  <a:cubicBezTo>
                    <a:pt x="119259" y="48085"/>
                    <a:pt x="119259" y="47659"/>
                    <a:pt x="119407" y="47234"/>
                  </a:cubicBezTo>
                  <a:cubicBezTo>
                    <a:pt x="119407" y="47234"/>
                    <a:pt x="119851" y="47234"/>
                    <a:pt x="119851" y="47234"/>
                  </a:cubicBezTo>
                  <a:cubicBezTo>
                    <a:pt x="119851" y="47234"/>
                    <a:pt x="119703" y="47234"/>
                    <a:pt x="119703" y="47234"/>
                  </a:cubicBezTo>
                  <a:cubicBezTo>
                    <a:pt x="119555" y="46808"/>
                    <a:pt x="120000" y="47234"/>
                    <a:pt x="119703" y="47234"/>
                  </a:cubicBezTo>
                  <a:close/>
                  <a:moveTo>
                    <a:pt x="60000" y="81702"/>
                  </a:moveTo>
                  <a:cubicBezTo>
                    <a:pt x="59851" y="82978"/>
                    <a:pt x="59851" y="84255"/>
                    <a:pt x="59703" y="85531"/>
                  </a:cubicBezTo>
                  <a:cubicBezTo>
                    <a:pt x="59555" y="86382"/>
                    <a:pt x="59111" y="85957"/>
                    <a:pt x="59111" y="86808"/>
                  </a:cubicBezTo>
                  <a:cubicBezTo>
                    <a:pt x="59111" y="86808"/>
                    <a:pt x="59407" y="86808"/>
                    <a:pt x="59555" y="86808"/>
                  </a:cubicBezTo>
                  <a:cubicBezTo>
                    <a:pt x="59555" y="86808"/>
                    <a:pt x="58222" y="89361"/>
                    <a:pt x="58074" y="89361"/>
                  </a:cubicBezTo>
                  <a:cubicBezTo>
                    <a:pt x="57925" y="89787"/>
                    <a:pt x="57777" y="90212"/>
                    <a:pt x="57481" y="90212"/>
                  </a:cubicBezTo>
                  <a:cubicBezTo>
                    <a:pt x="57333" y="90638"/>
                    <a:pt x="57185" y="91489"/>
                    <a:pt x="57037" y="91914"/>
                  </a:cubicBezTo>
                  <a:cubicBezTo>
                    <a:pt x="56888" y="92340"/>
                    <a:pt x="55851" y="93191"/>
                    <a:pt x="55703" y="92340"/>
                  </a:cubicBezTo>
                  <a:cubicBezTo>
                    <a:pt x="55703" y="91914"/>
                    <a:pt x="56740" y="91063"/>
                    <a:pt x="56888" y="90638"/>
                  </a:cubicBezTo>
                  <a:cubicBezTo>
                    <a:pt x="57333" y="89787"/>
                    <a:pt x="57777" y="88510"/>
                    <a:pt x="58222" y="87659"/>
                  </a:cubicBezTo>
                  <a:cubicBezTo>
                    <a:pt x="58518" y="87234"/>
                    <a:pt x="58518" y="85957"/>
                    <a:pt x="58814" y="85531"/>
                  </a:cubicBezTo>
                  <a:cubicBezTo>
                    <a:pt x="59111" y="84255"/>
                    <a:pt x="59407" y="82978"/>
                    <a:pt x="59555" y="81702"/>
                  </a:cubicBezTo>
                  <a:cubicBezTo>
                    <a:pt x="59555" y="80851"/>
                    <a:pt x="59555" y="80851"/>
                    <a:pt x="59851" y="80425"/>
                  </a:cubicBezTo>
                  <a:cubicBezTo>
                    <a:pt x="60148" y="80000"/>
                    <a:pt x="60000" y="81276"/>
                    <a:pt x="60000" y="81702"/>
                  </a:cubicBezTo>
                  <a:cubicBezTo>
                    <a:pt x="59851" y="82127"/>
                    <a:pt x="60000" y="80851"/>
                    <a:pt x="60000" y="8170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1" name="Google Shape;808;gb0755e36db_0_0">
              <a:extLst>
                <a:ext uri="{FF2B5EF4-FFF2-40B4-BE49-F238E27FC236}">
                  <a16:creationId xmlns:a16="http://schemas.microsoft.com/office/drawing/2014/main" id="{1328D3C4-6942-DA45-B5E5-EA9D2B0AB44D}"/>
                </a:ext>
              </a:extLst>
            </p:cNvPr>
            <p:cNvSpPr/>
            <p:nvPr/>
          </p:nvSpPr>
          <p:spPr>
            <a:xfrm>
              <a:off x="17672713" y="6820440"/>
              <a:ext cx="126300" cy="270300"/>
            </a:xfrm>
            <a:custGeom>
              <a:avLst/>
              <a:gdLst/>
              <a:ahLst/>
              <a:cxnLst/>
              <a:rect l="l" t="t" r="r" b="b"/>
              <a:pathLst>
                <a:path w="120000" h="120000" extrusionOk="0">
                  <a:moveTo>
                    <a:pt x="104000" y="97500"/>
                  </a:moveTo>
                  <a:cubicBezTo>
                    <a:pt x="104000" y="82500"/>
                    <a:pt x="72000" y="63750"/>
                    <a:pt x="80000" y="48750"/>
                  </a:cubicBezTo>
                  <a:cubicBezTo>
                    <a:pt x="88000" y="37500"/>
                    <a:pt x="80000" y="26250"/>
                    <a:pt x="72000" y="15000"/>
                  </a:cubicBezTo>
                  <a:cubicBezTo>
                    <a:pt x="72000" y="11250"/>
                    <a:pt x="72000" y="7500"/>
                    <a:pt x="72000" y="3750"/>
                  </a:cubicBezTo>
                  <a:cubicBezTo>
                    <a:pt x="72000" y="0"/>
                    <a:pt x="48000" y="0"/>
                    <a:pt x="48000" y="0"/>
                  </a:cubicBezTo>
                  <a:cubicBezTo>
                    <a:pt x="48000" y="3750"/>
                    <a:pt x="56000" y="7500"/>
                    <a:pt x="56000" y="11250"/>
                  </a:cubicBezTo>
                  <a:cubicBezTo>
                    <a:pt x="64000" y="15000"/>
                    <a:pt x="56000" y="18750"/>
                    <a:pt x="48000" y="18750"/>
                  </a:cubicBezTo>
                  <a:cubicBezTo>
                    <a:pt x="40000" y="22500"/>
                    <a:pt x="32000" y="18750"/>
                    <a:pt x="32000" y="26250"/>
                  </a:cubicBezTo>
                  <a:cubicBezTo>
                    <a:pt x="32000" y="30000"/>
                    <a:pt x="32000" y="30000"/>
                    <a:pt x="32000" y="33750"/>
                  </a:cubicBezTo>
                  <a:cubicBezTo>
                    <a:pt x="24000" y="41250"/>
                    <a:pt x="24000" y="48750"/>
                    <a:pt x="16000" y="52500"/>
                  </a:cubicBezTo>
                  <a:cubicBezTo>
                    <a:pt x="0" y="56250"/>
                    <a:pt x="32000" y="67500"/>
                    <a:pt x="40000" y="75000"/>
                  </a:cubicBezTo>
                  <a:cubicBezTo>
                    <a:pt x="48000" y="82500"/>
                    <a:pt x="32000" y="120000"/>
                    <a:pt x="48000" y="120000"/>
                  </a:cubicBezTo>
                  <a:cubicBezTo>
                    <a:pt x="72000" y="120000"/>
                    <a:pt x="96000" y="120000"/>
                    <a:pt x="120000" y="120000"/>
                  </a:cubicBezTo>
                  <a:cubicBezTo>
                    <a:pt x="120000" y="112500"/>
                    <a:pt x="112000" y="105000"/>
                    <a:pt x="104000" y="97500"/>
                  </a:cubicBezTo>
                  <a:cubicBezTo>
                    <a:pt x="104000" y="90000"/>
                    <a:pt x="104000" y="101250"/>
                    <a:pt x="104000" y="975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2" name="Google Shape;809;gb0755e36db_0_0">
              <a:extLst>
                <a:ext uri="{FF2B5EF4-FFF2-40B4-BE49-F238E27FC236}">
                  <a16:creationId xmlns:a16="http://schemas.microsoft.com/office/drawing/2014/main" id="{099FBDAA-B093-514B-92CF-F8623EDF99B0}"/>
                </a:ext>
              </a:extLst>
            </p:cNvPr>
            <p:cNvSpPr/>
            <p:nvPr/>
          </p:nvSpPr>
          <p:spPr>
            <a:xfrm>
              <a:off x="17698577" y="7082011"/>
              <a:ext cx="126300" cy="195600"/>
            </a:xfrm>
            <a:custGeom>
              <a:avLst/>
              <a:gdLst/>
              <a:ahLst/>
              <a:cxnLst/>
              <a:rect l="l" t="t" r="r" b="b"/>
              <a:pathLst>
                <a:path w="120000" h="120000" extrusionOk="0">
                  <a:moveTo>
                    <a:pt x="96000" y="5217"/>
                  </a:moveTo>
                  <a:cubicBezTo>
                    <a:pt x="88000" y="5217"/>
                    <a:pt x="72000" y="5217"/>
                    <a:pt x="56000" y="5217"/>
                  </a:cubicBezTo>
                  <a:cubicBezTo>
                    <a:pt x="40000" y="5217"/>
                    <a:pt x="24000" y="0"/>
                    <a:pt x="16000" y="10434"/>
                  </a:cubicBezTo>
                  <a:cubicBezTo>
                    <a:pt x="16000" y="20869"/>
                    <a:pt x="8000" y="26086"/>
                    <a:pt x="8000" y="36521"/>
                  </a:cubicBezTo>
                  <a:cubicBezTo>
                    <a:pt x="8000" y="41739"/>
                    <a:pt x="16000" y="46956"/>
                    <a:pt x="16000" y="57391"/>
                  </a:cubicBezTo>
                  <a:cubicBezTo>
                    <a:pt x="16000" y="62608"/>
                    <a:pt x="0" y="120000"/>
                    <a:pt x="8000" y="120000"/>
                  </a:cubicBezTo>
                  <a:cubicBezTo>
                    <a:pt x="24000" y="114782"/>
                    <a:pt x="8000" y="99130"/>
                    <a:pt x="32000" y="104347"/>
                  </a:cubicBezTo>
                  <a:cubicBezTo>
                    <a:pt x="40000" y="104347"/>
                    <a:pt x="56000" y="99130"/>
                    <a:pt x="56000" y="104347"/>
                  </a:cubicBezTo>
                  <a:cubicBezTo>
                    <a:pt x="64000" y="104347"/>
                    <a:pt x="64000" y="120000"/>
                    <a:pt x="72000" y="120000"/>
                  </a:cubicBezTo>
                  <a:cubicBezTo>
                    <a:pt x="72000" y="120000"/>
                    <a:pt x="72000" y="104347"/>
                    <a:pt x="72000" y="104347"/>
                  </a:cubicBezTo>
                  <a:cubicBezTo>
                    <a:pt x="72000" y="93913"/>
                    <a:pt x="56000" y="88695"/>
                    <a:pt x="48000" y="83478"/>
                  </a:cubicBezTo>
                  <a:cubicBezTo>
                    <a:pt x="40000" y="73043"/>
                    <a:pt x="16000" y="46956"/>
                    <a:pt x="32000" y="36521"/>
                  </a:cubicBezTo>
                  <a:cubicBezTo>
                    <a:pt x="56000" y="26086"/>
                    <a:pt x="48000" y="20869"/>
                    <a:pt x="72000" y="15652"/>
                  </a:cubicBezTo>
                  <a:cubicBezTo>
                    <a:pt x="88000" y="10434"/>
                    <a:pt x="112000" y="20869"/>
                    <a:pt x="120000" y="31304"/>
                  </a:cubicBezTo>
                  <a:cubicBezTo>
                    <a:pt x="112000" y="20869"/>
                    <a:pt x="104000" y="10434"/>
                    <a:pt x="96000" y="521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3" name="Google Shape;810;gb0755e36db_0_0">
              <a:extLst>
                <a:ext uri="{FF2B5EF4-FFF2-40B4-BE49-F238E27FC236}">
                  <a16:creationId xmlns:a16="http://schemas.microsoft.com/office/drawing/2014/main" id="{348E6CC0-2295-5141-B683-627E2AC44FF5}"/>
                </a:ext>
              </a:extLst>
            </p:cNvPr>
            <p:cNvSpPr/>
            <p:nvPr/>
          </p:nvSpPr>
          <p:spPr>
            <a:xfrm>
              <a:off x="17031884" y="7656897"/>
              <a:ext cx="178200" cy="212700"/>
            </a:xfrm>
            <a:custGeom>
              <a:avLst/>
              <a:gdLst/>
              <a:ahLst/>
              <a:cxnLst/>
              <a:rect l="l" t="t" r="r" b="b"/>
              <a:pathLst>
                <a:path w="120000" h="120000" extrusionOk="0">
                  <a:moveTo>
                    <a:pt x="28571" y="4800"/>
                  </a:moveTo>
                  <a:cubicBezTo>
                    <a:pt x="17142" y="9600"/>
                    <a:pt x="11428" y="28800"/>
                    <a:pt x="22857" y="33600"/>
                  </a:cubicBezTo>
                  <a:cubicBezTo>
                    <a:pt x="40000" y="48000"/>
                    <a:pt x="11428" y="43200"/>
                    <a:pt x="5714" y="43200"/>
                  </a:cubicBezTo>
                  <a:cubicBezTo>
                    <a:pt x="5714" y="43200"/>
                    <a:pt x="17142" y="52800"/>
                    <a:pt x="17142" y="52800"/>
                  </a:cubicBezTo>
                  <a:cubicBezTo>
                    <a:pt x="17142" y="62400"/>
                    <a:pt x="17142" y="62400"/>
                    <a:pt x="11428" y="67200"/>
                  </a:cubicBezTo>
                  <a:cubicBezTo>
                    <a:pt x="11428" y="67200"/>
                    <a:pt x="17142" y="72000"/>
                    <a:pt x="17142" y="76800"/>
                  </a:cubicBezTo>
                  <a:cubicBezTo>
                    <a:pt x="11428" y="81600"/>
                    <a:pt x="5714" y="96000"/>
                    <a:pt x="5714" y="96000"/>
                  </a:cubicBezTo>
                  <a:cubicBezTo>
                    <a:pt x="5714" y="96000"/>
                    <a:pt x="17142" y="96000"/>
                    <a:pt x="17142" y="100800"/>
                  </a:cubicBezTo>
                  <a:cubicBezTo>
                    <a:pt x="17142" y="100800"/>
                    <a:pt x="0" y="110400"/>
                    <a:pt x="0" y="115200"/>
                  </a:cubicBezTo>
                  <a:cubicBezTo>
                    <a:pt x="0" y="115200"/>
                    <a:pt x="5714" y="110400"/>
                    <a:pt x="11428" y="110400"/>
                  </a:cubicBezTo>
                  <a:cubicBezTo>
                    <a:pt x="11428" y="110400"/>
                    <a:pt x="11428" y="120000"/>
                    <a:pt x="17142" y="115200"/>
                  </a:cubicBezTo>
                  <a:cubicBezTo>
                    <a:pt x="17142" y="110400"/>
                    <a:pt x="28571" y="105600"/>
                    <a:pt x="34285" y="105600"/>
                  </a:cubicBezTo>
                  <a:cubicBezTo>
                    <a:pt x="40000" y="100800"/>
                    <a:pt x="34285" y="120000"/>
                    <a:pt x="45714" y="105600"/>
                  </a:cubicBezTo>
                  <a:cubicBezTo>
                    <a:pt x="51428" y="96000"/>
                    <a:pt x="45714" y="100800"/>
                    <a:pt x="51428" y="105600"/>
                  </a:cubicBezTo>
                  <a:cubicBezTo>
                    <a:pt x="51428" y="105600"/>
                    <a:pt x="68571" y="100800"/>
                    <a:pt x="68571" y="100800"/>
                  </a:cubicBezTo>
                  <a:cubicBezTo>
                    <a:pt x="80000" y="100800"/>
                    <a:pt x="74285" y="96000"/>
                    <a:pt x="80000" y="96000"/>
                  </a:cubicBezTo>
                  <a:cubicBezTo>
                    <a:pt x="91428" y="96000"/>
                    <a:pt x="91428" y="91200"/>
                    <a:pt x="97142" y="86400"/>
                  </a:cubicBezTo>
                  <a:cubicBezTo>
                    <a:pt x="102857" y="76800"/>
                    <a:pt x="108571" y="91200"/>
                    <a:pt x="114285" y="96000"/>
                  </a:cubicBezTo>
                  <a:cubicBezTo>
                    <a:pt x="120000" y="96000"/>
                    <a:pt x="108571" y="76800"/>
                    <a:pt x="108571" y="76800"/>
                  </a:cubicBezTo>
                  <a:cubicBezTo>
                    <a:pt x="102857" y="72000"/>
                    <a:pt x="97142" y="67200"/>
                    <a:pt x="97142" y="57600"/>
                  </a:cubicBezTo>
                  <a:cubicBezTo>
                    <a:pt x="97142" y="33600"/>
                    <a:pt x="80000" y="19200"/>
                    <a:pt x="68571" y="0"/>
                  </a:cubicBezTo>
                  <a:cubicBezTo>
                    <a:pt x="57142" y="9600"/>
                    <a:pt x="45714" y="4800"/>
                    <a:pt x="28571" y="4800"/>
                  </a:cubicBezTo>
                  <a:cubicBezTo>
                    <a:pt x="28571" y="9600"/>
                    <a:pt x="34285" y="4800"/>
                    <a:pt x="28571" y="48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4" name="Google Shape;811;gb0755e36db_0_0">
              <a:extLst>
                <a:ext uri="{FF2B5EF4-FFF2-40B4-BE49-F238E27FC236}">
                  <a16:creationId xmlns:a16="http://schemas.microsoft.com/office/drawing/2014/main" id="{9280BD3C-D876-194A-882E-58DA82B108AB}"/>
                </a:ext>
              </a:extLst>
            </p:cNvPr>
            <p:cNvSpPr/>
            <p:nvPr/>
          </p:nvSpPr>
          <p:spPr>
            <a:xfrm>
              <a:off x="16957170" y="7429816"/>
              <a:ext cx="270000" cy="261600"/>
            </a:xfrm>
            <a:custGeom>
              <a:avLst/>
              <a:gdLst/>
              <a:ahLst/>
              <a:cxnLst/>
              <a:rect l="l" t="t" r="r" b="b"/>
              <a:pathLst>
                <a:path w="120000" h="120000" extrusionOk="0">
                  <a:moveTo>
                    <a:pt x="120000" y="11612"/>
                  </a:moveTo>
                  <a:cubicBezTo>
                    <a:pt x="116250" y="7741"/>
                    <a:pt x="112500" y="0"/>
                    <a:pt x="108750" y="3870"/>
                  </a:cubicBezTo>
                  <a:cubicBezTo>
                    <a:pt x="105000" y="3870"/>
                    <a:pt x="105000" y="11612"/>
                    <a:pt x="101250" y="15483"/>
                  </a:cubicBezTo>
                  <a:cubicBezTo>
                    <a:pt x="101250" y="15483"/>
                    <a:pt x="97500" y="11612"/>
                    <a:pt x="93750" y="19354"/>
                  </a:cubicBezTo>
                  <a:cubicBezTo>
                    <a:pt x="90000" y="23225"/>
                    <a:pt x="82500" y="23225"/>
                    <a:pt x="75000" y="23225"/>
                  </a:cubicBezTo>
                  <a:cubicBezTo>
                    <a:pt x="67500" y="27096"/>
                    <a:pt x="82500" y="34838"/>
                    <a:pt x="75000" y="38709"/>
                  </a:cubicBezTo>
                  <a:cubicBezTo>
                    <a:pt x="63750" y="42580"/>
                    <a:pt x="60000" y="34838"/>
                    <a:pt x="48750" y="34838"/>
                  </a:cubicBezTo>
                  <a:cubicBezTo>
                    <a:pt x="45000" y="30967"/>
                    <a:pt x="37500" y="42580"/>
                    <a:pt x="37500" y="46451"/>
                  </a:cubicBezTo>
                  <a:cubicBezTo>
                    <a:pt x="26250" y="58064"/>
                    <a:pt x="3750" y="58064"/>
                    <a:pt x="0" y="73548"/>
                  </a:cubicBezTo>
                  <a:cubicBezTo>
                    <a:pt x="0" y="73548"/>
                    <a:pt x="22500" y="81290"/>
                    <a:pt x="22500" y="81290"/>
                  </a:cubicBezTo>
                  <a:cubicBezTo>
                    <a:pt x="22500" y="85161"/>
                    <a:pt x="18750" y="92903"/>
                    <a:pt x="18750" y="92903"/>
                  </a:cubicBezTo>
                  <a:cubicBezTo>
                    <a:pt x="18750" y="100645"/>
                    <a:pt x="22500" y="96774"/>
                    <a:pt x="22500" y="100645"/>
                  </a:cubicBezTo>
                  <a:cubicBezTo>
                    <a:pt x="22500" y="96774"/>
                    <a:pt x="7500" y="108387"/>
                    <a:pt x="11250" y="112258"/>
                  </a:cubicBezTo>
                  <a:cubicBezTo>
                    <a:pt x="11250" y="112258"/>
                    <a:pt x="18750" y="116129"/>
                    <a:pt x="18750" y="116129"/>
                  </a:cubicBezTo>
                  <a:cubicBezTo>
                    <a:pt x="22500" y="116129"/>
                    <a:pt x="18750" y="116129"/>
                    <a:pt x="18750" y="120000"/>
                  </a:cubicBezTo>
                  <a:cubicBezTo>
                    <a:pt x="18750" y="116129"/>
                    <a:pt x="33750" y="116129"/>
                    <a:pt x="33750" y="120000"/>
                  </a:cubicBezTo>
                  <a:cubicBezTo>
                    <a:pt x="37500" y="120000"/>
                    <a:pt x="41250" y="120000"/>
                    <a:pt x="45000" y="120000"/>
                  </a:cubicBezTo>
                  <a:cubicBezTo>
                    <a:pt x="45000" y="120000"/>
                    <a:pt x="48750" y="112258"/>
                    <a:pt x="52500" y="108387"/>
                  </a:cubicBezTo>
                  <a:cubicBezTo>
                    <a:pt x="63750" y="108387"/>
                    <a:pt x="71250" y="112258"/>
                    <a:pt x="78750" y="104516"/>
                  </a:cubicBezTo>
                  <a:cubicBezTo>
                    <a:pt x="78750" y="96774"/>
                    <a:pt x="60000" y="89032"/>
                    <a:pt x="60000" y="85161"/>
                  </a:cubicBezTo>
                  <a:cubicBezTo>
                    <a:pt x="63750" y="81290"/>
                    <a:pt x="67500" y="77419"/>
                    <a:pt x="75000" y="73548"/>
                  </a:cubicBezTo>
                  <a:cubicBezTo>
                    <a:pt x="82500" y="65806"/>
                    <a:pt x="90000" y="58064"/>
                    <a:pt x="101250" y="54193"/>
                  </a:cubicBezTo>
                  <a:cubicBezTo>
                    <a:pt x="108750" y="46451"/>
                    <a:pt x="97500" y="34838"/>
                    <a:pt x="101250" y="30967"/>
                  </a:cubicBezTo>
                  <a:cubicBezTo>
                    <a:pt x="108750" y="23225"/>
                    <a:pt x="112500" y="15483"/>
                    <a:pt x="120000" y="1161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5" name="Google Shape;812;gb0755e36db_0_0">
              <a:extLst>
                <a:ext uri="{FF2B5EF4-FFF2-40B4-BE49-F238E27FC236}">
                  <a16:creationId xmlns:a16="http://schemas.microsoft.com/office/drawing/2014/main" id="{94696BA4-F135-794A-A602-4486009E5081}"/>
                </a:ext>
              </a:extLst>
            </p:cNvPr>
            <p:cNvSpPr/>
            <p:nvPr/>
          </p:nvSpPr>
          <p:spPr>
            <a:xfrm>
              <a:off x="11370744" y="6762948"/>
              <a:ext cx="201300" cy="209700"/>
            </a:xfrm>
            <a:custGeom>
              <a:avLst/>
              <a:gdLst/>
              <a:ahLst/>
              <a:cxnLst/>
              <a:rect l="l" t="t" r="r" b="b"/>
              <a:pathLst>
                <a:path w="120000" h="120000" extrusionOk="0">
                  <a:moveTo>
                    <a:pt x="105000" y="38400"/>
                  </a:moveTo>
                  <a:cubicBezTo>
                    <a:pt x="100000" y="38400"/>
                    <a:pt x="95000" y="24000"/>
                    <a:pt x="90000" y="24000"/>
                  </a:cubicBezTo>
                  <a:cubicBezTo>
                    <a:pt x="80000" y="28800"/>
                    <a:pt x="85000" y="33600"/>
                    <a:pt x="75000" y="28800"/>
                  </a:cubicBezTo>
                  <a:cubicBezTo>
                    <a:pt x="55000" y="24000"/>
                    <a:pt x="75000" y="14400"/>
                    <a:pt x="80000" y="4800"/>
                  </a:cubicBezTo>
                  <a:cubicBezTo>
                    <a:pt x="70000" y="4800"/>
                    <a:pt x="55000" y="0"/>
                    <a:pt x="50000" y="4800"/>
                  </a:cubicBezTo>
                  <a:cubicBezTo>
                    <a:pt x="50000" y="4800"/>
                    <a:pt x="60000" y="4800"/>
                    <a:pt x="50000" y="9600"/>
                  </a:cubicBezTo>
                  <a:cubicBezTo>
                    <a:pt x="50000" y="9600"/>
                    <a:pt x="40000" y="14400"/>
                    <a:pt x="45000" y="14400"/>
                  </a:cubicBezTo>
                  <a:cubicBezTo>
                    <a:pt x="45000" y="19200"/>
                    <a:pt x="55000" y="14400"/>
                    <a:pt x="55000" y="19200"/>
                  </a:cubicBezTo>
                  <a:cubicBezTo>
                    <a:pt x="60000" y="24000"/>
                    <a:pt x="45000" y="24000"/>
                    <a:pt x="45000" y="24000"/>
                  </a:cubicBezTo>
                  <a:cubicBezTo>
                    <a:pt x="35000" y="28800"/>
                    <a:pt x="15000" y="24000"/>
                    <a:pt x="10000" y="28800"/>
                  </a:cubicBezTo>
                  <a:cubicBezTo>
                    <a:pt x="10000" y="28800"/>
                    <a:pt x="15000" y="28800"/>
                    <a:pt x="15000" y="33600"/>
                  </a:cubicBezTo>
                  <a:cubicBezTo>
                    <a:pt x="15000" y="33600"/>
                    <a:pt x="5000" y="33600"/>
                    <a:pt x="10000" y="38400"/>
                  </a:cubicBezTo>
                  <a:cubicBezTo>
                    <a:pt x="10000" y="38400"/>
                    <a:pt x="10000" y="38400"/>
                    <a:pt x="10000" y="38400"/>
                  </a:cubicBezTo>
                  <a:cubicBezTo>
                    <a:pt x="15000" y="38400"/>
                    <a:pt x="5000" y="38400"/>
                    <a:pt x="5000" y="38400"/>
                  </a:cubicBezTo>
                  <a:cubicBezTo>
                    <a:pt x="5000" y="43200"/>
                    <a:pt x="25000" y="43200"/>
                    <a:pt x="15000" y="48000"/>
                  </a:cubicBezTo>
                  <a:cubicBezTo>
                    <a:pt x="0" y="57600"/>
                    <a:pt x="20000" y="62400"/>
                    <a:pt x="30000" y="62400"/>
                  </a:cubicBezTo>
                  <a:cubicBezTo>
                    <a:pt x="35000" y="62400"/>
                    <a:pt x="25000" y="76800"/>
                    <a:pt x="25000" y="81600"/>
                  </a:cubicBezTo>
                  <a:cubicBezTo>
                    <a:pt x="20000" y="81600"/>
                    <a:pt x="10000" y="100800"/>
                    <a:pt x="5000" y="96000"/>
                  </a:cubicBezTo>
                  <a:cubicBezTo>
                    <a:pt x="5000" y="96000"/>
                    <a:pt x="15000" y="96000"/>
                    <a:pt x="15000" y="96000"/>
                  </a:cubicBezTo>
                  <a:cubicBezTo>
                    <a:pt x="10000" y="100800"/>
                    <a:pt x="5000" y="96000"/>
                    <a:pt x="0" y="105600"/>
                  </a:cubicBezTo>
                  <a:cubicBezTo>
                    <a:pt x="0" y="105600"/>
                    <a:pt x="15000" y="100800"/>
                    <a:pt x="15000" y="100800"/>
                  </a:cubicBezTo>
                  <a:cubicBezTo>
                    <a:pt x="15000" y="100800"/>
                    <a:pt x="10000" y="110400"/>
                    <a:pt x="10000" y="115200"/>
                  </a:cubicBezTo>
                  <a:cubicBezTo>
                    <a:pt x="10000" y="115200"/>
                    <a:pt x="20000" y="110400"/>
                    <a:pt x="20000" y="110400"/>
                  </a:cubicBezTo>
                  <a:cubicBezTo>
                    <a:pt x="20000" y="110400"/>
                    <a:pt x="20000" y="115200"/>
                    <a:pt x="20000" y="120000"/>
                  </a:cubicBezTo>
                  <a:cubicBezTo>
                    <a:pt x="25000" y="120000"/>
                    <a:pt x="35000" y="115200"/>
                    <a:pt x="40000" y="115200"/>
                  </a:cubicBezTo>
                  <a:cubicBezTo>
                    <a:pt x="55000" y="110400"/>
                    <a:pt x="70000" y="96000"/>
                    <a:pt x="85000" y="96000"/>
                  </a:cubicBezTo>
                  <a:cubicBezTo>
                    <a:pt x="105000" y="96000"/>
                    <a:pt x="100000" y="91200"/>
                    <a:pt x="110000" y="76800"/>
                  </a:cubicBezTo>
                  <a:cubicBezTo>
                    <a:pt x="120000" y="62400"/>
                    <a:pt x="105000" y="52800"/>
                    <a:pt x="105000" y="38400"/>
                  </a:cubicBezTo>
                  <a:cubicBezTo>
                    <a:pt x="100000" y="38400"/>
                    <a:pt x="105000" y="43200"/>
                    <a:pt x="105000" y="384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6" name="Google Shape;813;gb0755e36db_0_0">
              <a:extLst>
                <a:ext uri="{FF2B5EF4-FFF2-40B4-BE49-F238E27FC236}">
                  <a16:creationId xmlns:a16="http://schemas.microsoft.com/office/drawing/2014/main" id="{5FCB9D98-2C54-BE45-8870-49A518D14186}"/>
                </a:ext>
              </a:extLst>
            </p:cNvPr>
            <p:cNvSpPr/>
            <p:nvPr/>
          </p:nvSpPr>
          <p:spPr>
            <a:xfrm>
              <a:off x="11471319" y="6754328"/>
              <a:ext cx="135000" cy="83400"/>
            </a:xfrm>
            <a:custGeom>
              <a:avLst/>
              <a:gdLst/>
              <a:ahLst/>
              <a:cxnLst/>
              <a:rect l="l" t="t" r="r" b="b"/>
              <a:pathLst>
                <a:path w="120000" h="120000" extrusionOk="0">
                  <a:moveTo>
                    <a:pt x="7500" y="72000"/>
                  </a:moveTo>
                  <a:cubicBezTo>
                    <a:pt x="0" y="84000"/>
                    <a:pt x="22500" y="96000"/>
                    <a:pt x="30000" y="96000"/>
                  </a:cubicBezTo>
                  <a:cubicBezTo>
                    <a:pt x="30000" y="96000"/>
                    <a:pt x="37500" y="84000"/>
                    <a:pt x="37500" y="84000"/>
                  </a:cubicBezTo>
                  <a:cubicBezTo>
                    <a:pt x="45000" y="72000"/>
                    <a:pt x="52500" y="84000"/>
                    <a:pt x="60000" y="96000"/>
                  </a:cubicBezTo>
                  <a:cubicBezTo>
                    <a:pt x="75000" y="120000"/>
                    <a:pt x="120000" y="60000"/>
                    <a:pt x="82500" y="48000"/>
                  </a:cubicBezTo>
                  <a:cubicBezTo>
                    <a:pt x="90000" y="48000"/>
                    <a:pt x="82500" y="24000"/>
                    <a:pt x="82500" y="24000"/>
                  </a:cubicBezTo>
                  <a:cubicBezTo>
                    <a:pt x="75000" y="0"/>
                    <a:pt x="67500" y="0"/>
                    <a:pt x="52500" y="12000"/>
                  </a:cubicBezTo>
                  <a:cubicBezTo>
                    <a:pt x="45000" y="12000"/>
                    <a:pt x="30000" y="12000"/>
                    <a:pt x="30000" y="24000"/>
                  </a:cubicBezTo>
                  <a:cubicBezTo>
                    <a:pt x="22500" y="36000"/>
                    <a:pt x="7500" y="48000"/>
                    <a:pt x="7500" y="72000"/>
                  </a:cubicBezTo>
                  <a:cubicBezTo>
                    <a:pt x="7500" y="72000"/>
                    <a:pt x="7500" y="60000"/>
                    <a:pt x="75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7" name="Google Shape;814;gb0755e36db_0_0">
              <a:extLst>
                <a:ext uri="{FF2B5EF4-FFF2-40B4-BE49-F238E27FC236}">
                  <a16:creationId xmlns:a16="http://schemas.microsoft.com/office/drawing/2014/main" id="{DF8569E7-248A-384E-ACDF-5EA48806B60F}"/>
                </a:ext>
              </a:extLst>
            </p:cNvPr>
            <p:cNvSpPr/>
            <p:nvPr/>
          </p:nvSpPr>
          <p:spPr>
            <a:xfrm>
              <a:off x="11422468" y="7386700"/>
              <a:ext cx="528900" cy="387900"/>
            </a:xfrm>
            <a:custGeom>
              <a:avLst/>
              <a:gdLst/>
              <a:ahLst/>
              <a:cxnLst/>
              <a:rect l="l" t="t" r="r" b="b"/>
              <a:pathLst>
                <a:path w="120000" h="120000" extrusionOk="0">
                  <a:moveTo>
                    <a:pt x="110476" y="20869"/>
                  </a:moveTo>
                  <a:cubicBezTo>
                    <a:pt x="104761" y="20869"/>
                    <a:pt x="102857" y="18260"/>
                    <a:pt x="99047" y="15652"/>
                  </a:cubicBezTo>
                  <a:cubicBezTo>
                    <a:pt x="97142" y="13043"/>
                    <a:pt x="95238" y="15652"/>
                    <a:pt x="93333" y="15652"/>
                  </a:cubicBezTo>
                  <a:cubicBezTo>
                    <a:pt x="91428" y="15652"/>
                    <a:pt x="87619" y="15652"/>
                    <a:pt x="85714" y="15652"/>
                  </a:cubicBezTo>
                  <a:cubicBezTo>
                    <a:pt x="81904" y="13043"/>
                    <a:pt x="78095" y="10434"/>
                    <a:pt x="76190" y="10434"/>
                  </a:cubicBezTo>
                  <a:cubicBezTo>
                    <a:pt x="74285" y="7826"/>
                    <a:pt x="74285" y="7826"/>
                    <a:pt x="72380" y="5217"/>
                  </a:cubicBezTo>
                  <a:cubicBezTo>
                    <a:pt x="70476" y="7826"/>
                    <a:pt x="68571" y="5217"/>
                    <a:pt x="66666" y="5217"/>
                  </a:cubicBezTo>
                  <a:cubicBezTo>
                    <a:pt x="62857" y="2608"/>
                    <a:pt x="60952" y="5217"/>
                    <a:pt x="59047" y="5217"/>
                  </a:cubicBezTo>
                  <a:cubicBezTo>
                    <a:pt x="55238" y="5217"/>
                    <a:pt x="53333" y="5217"/>
                    <a:pt x="51428" y="5217"/>
                  </a:cubicBezTo>
                  <a:cubicBezTo>
                    <a:pt x="45714" y="5217"/>
                    <a:pt x="40000" y="2608"/>
                    <a:pt x="32380" y="2608"/>
                  </a:cubicBezTo>
                  <a:cubicBezTo>
                    <a:pt x="28571" y="2608"/>
                    <a:pt x="20952" y="0"/>
                    <a:pt x="15238" y="0"/>
                  </a:cubicBezTo>
                  <a:cubicBezTo>
                    <a:pt x="13333" y="2608"/>
                    <a:pt x="7619" y="5217"/>
                    <a:pt x="3809" y="7826"/>
                  </a:cubicBezTo>
                  <a:cubicBezTo>
                    <a:pt x="0" y="10434"/>
                    <a:pt x="1904" y="13043"/>
                    <a:pt x="3809" y="15652"/>
                  </a:cubicBezTo>
                  <a:cubicBezTo>
                    <a:pt x="3809" y="20869"/>
                    <a:pt x="3809" y="23478"/>
                    <a:pt x="3809" y="28695"/>
                  </a:cubicBezTo>
                  <a:cubicBezTo>
                    <a:pt x="5714" y="28695"/>
                    <a:pt x="9523" y="26086"/>
                    <a:pt x="9523" y="26086"/>
                  </a:cubicBezTo>
                  <a:cubicBezTo>
                    <a:pt x="11428" y="26086"/>
                    <a:pt x="9523" y="31304"/>
                    <a:pt x="13333" y="31304"/>
                  </a:cubicBezTo>
                  <a:cubicBezTo>
                    <a:pt x="17142" y="31304"/>
                    <a:pt x="19047" y="28695"/>
                    <a:pt x="22857" y="28695"/>
                  </a:cubicBezTo>
                  <a:cubicBezTo>
                    <a:pt x="26666" y="26086"/>
                    <a:pt x="30476" y="33913"/>
                    <a:pt x="26666" y="36521"/>
                  </a:cubicBezTo>
                  <a:cubicBezTo>
                    <a:pt x="22857" y="41739"/>
                    <a:pt x="24761" y="44347"/>
                    <a:pt x="24761" y="52173"/>
                  </a:cubicBezTo>
                  <a:cubicBezTo>
                    <a:pt x="22857" y="54782"/>
                    <a:pt x="24761" y="62608"/>
                    <a:pt x="22857" y="65217"/>
                  </a:cubicBezTo>
                  <a:cubicBezTo>
                    <a:pt x="17142" y="65217"/>
                    <a:pt x="19047" y="67826"/>
                    <a:pt x="22857" y="73043"/>
                  </a:cubicBezTo>
                  <a:cubicBezTo>
                    <a:pt x="24761" y="75652"/>
                    <a:pt x="19047" y="80869"/>
                    <a:pt x="19047" y="86086"/>
                  </a:cubicBezTo>
                  <a:cubicBezTo>
                    <a:pt x="22857" y="91304"/>
                    <a:pt x="19047" y="93913"/>
                    <a:pt x="19047" y="99130"/>
                  </a:cubicBezTo>
                  <a:cubicBezTo>
                    <a:pt x="24761" y="96521"/>
                    <a:pt x="28571" y="109565"/>
                    <a:pt x="32380" y="114782"/>
                  </a:cubicBezTo>
                  <a:cubicBezTo>
                    <a:pt x="32380" y="117391"/>
                    <a:pt x="36190" y="120000"/>
                    <a:pt x="38095" y="117391"/>
                  </a:cubicBezTo>
                  <a:cubicBezTo>
                    <a:pt x="38095" y="117391"/>
                    <a:pt x="40000" y="114782"/>
                    <a:pt x="40000" y="112173"/>
                  </a:cubicBezTo>
                  <a:cubicBezTo>
                    <a:pt x="41904" y="112173"/>
                    <a:pt x="45714" y="109565"/>
                    <a:pt x="45714" y="109565"/>
                  </a:cubicBezTo>
                  <a:cubicBezTo>
                    <a:pt x="53333" y="106956"/>
                    <a:pt x="60952" y="109565"/>
                    <a:pt x="68571" y="106956"/>
                  </a:cubicBezTo>
                  <a:cubicBezTo>
                    <a:pt x="70476" y="104347"/>
                    <a:pt x="70476" y="101739"/>
                    <a:pt x="74285" y="99130"/>
                  </a:cubicBezTo>
                  <a:cubicBezTo>
                    <a:pt x="78095" y="96521"/>
                    <a:pt x="80000" y="93913"/>
                    <a:pt x="81904" y="91304"/>
                  </a:cubicBezTo>
                  <a:cubicBezTo>
                    <a:pt x="83809" y="83478"/>
                    <a:pt x="85714" y="80869"/>
                    <a:pt x="89523" y="78260"/>
                  </a:cubicBezTo>
                  <a:cubicBezTo>
                    <a:pt x="91428" y="75652"/>
                    <a:pt x="87619" y="70434"/>
                    <a:pt x="85714" y="67826"/>
                  </a:cubicBezTo>
                  <a:cubicBezTo>
                    <a:pt x="85714" y="65217"/>
                    <a:pt x="89523" y="57391"/>
                    <a:pt x="91428" y="54782"/>
                  </a:cubicBezTo>
                  <a:cubicBezTo>
                    <a:pt x="91428" y="54782"/>
                    <a:pt x="93333" y="52173"/>
                    <a:pt x="95238" y="49565"/>
                  </a:cubicBezTo>
                  <a:cubicBezTo>
                    <a:pt x="95238" y="49565"/>
                    <a:pt x="95238" y="44347"/>
                    <a:pt x="97142" y="44347"/>
                  </a:cubicBezTo>
                  <a:cubicBezTo>
                    <a:pt x="102857" y="39130"/>
                    <a:pt x="108571" y="36521"/>
                    <a:pt x="114285" y="33913"/>
                  </a:cubicBezTo>
                  <a:cubicBezTo>
                    <a:pt x="116190" y="31304"/>
                    <a:pt x="120000" y="28695"/>
                    <a:pt x="120000" y="23478"/>
                  </a:cubicBezTo>
                  <a:cubicBezTo>
                    <a:pt x="118095" y="18260"/>
                    <a:pt x="114285" y="23478"/>
                    <a:pt x="110476" y="20869"/>
                  </a:cubicBezTo>
                  <a:cubicBezTo>
                    <a:pt x="104761" y="20869"/>
                    <a:pt x="114285" y="23478"/>
                    <a:pt x="110476" y="2086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8" name="Google Shape;815;gb0755e36db_0_0">
              <a:extLst>
                <a:ext uri="{FF2B5EF4-FFF2-40B4-BE49-F238E27FC236}">
                  <a16:creationId xmlns:a16="http://schemas.microsoft.com/office/drawing/2014/main" id="{2F3B7053-5EB3-1242-8710-81DCCDEC5FF6}"/>
                </a:ext>
              </a:extLst>
            </p:cNvPr>
            <p:cNvSpPr/>
            <p:nvPr/>
          </p:nvSpPr>
          <p:spPr>
            <a:xfrm>
              <a:off x="11422468" y="7470060"/>
              <a:ext cx="135000" cy="255900"/>
            </a:xfrm>
            <a:custGeom>
              <a:avLst/>
              <a:gdLst/>
              <a:ahLst/>
              <a:cxnLst/>
              <a:rect l="l" t="t" r="r" b="b"/>
              <a:pathLst>
                <a:path w="120000" h="120000" extrusionOk="0">
                  <a:moveTo>
                    <a:pt x="82500" y="100000"/>
                  </a:moveTo>
                  <a:cubicBezTo>
                    <a:pt x="90000" y="92000"/>
                    <a:pt x="75000" y="88000"/>
                    <a:pt x="82500" y="84000"/>
                  </a:cubicBezTo>
                  <a:cubicBezTo>
                    <a:pt x="90000" y="72000"/>
                    <a:pt x="90000" y="72000"/>
                    <a:pt x="75000" y="64000"/>
                  </a:cubicBezTo>
                  <a:cubicBezTo>
                    <a:pt x="67500" y="56000"/>
                    <a:pt x="82500" y="60000"/>
                    <a:pt x="90000" y="56000"/>
                  </a:cubicBezTo>
                  <a:cubicBezTo>
                    <a:pt x="97500" y="52000"/>
                    <a:pt x="97500" y="40000"/>
                    <a:pt x="97500" y="36000"/>
                  </a:cubicBezTo>
                  <a:cubicBezTo>
                    <a:pt x="97500" y="24000"/>
                    <a:pt x="90000" y="24000"/>
                    <a:pt x="105000" y="16000"/>
                  </a:cubicBezTo>
                  <a:cubicBezTo>
                    <a:pt x="120000" y="12000"/>
                    <a:pt x="105000" y="0"/>
                    <a:pt x="90000" y="4000"/>
                  </a:cubicBezTo>
                  <a:cubicBezTo>
                    <a:pt x="75000" y="4000"/>
                    <a:pt x="67500" y="8000"/>
                    <a:pt x="52500" y="8000"/>
                  </a:cubicBezTo>
                  <a:cubicBezTo>
                    <a:pt x="37500" y="8000"/>
                    <a:pt x="45000" y="0"/>
                    <a:pt x="37500" y="0"/>
                  </a:cubicBezTo>
                  <a:cubicBezTo>
                    <a:pt x="45000" y="0"/>
                    <a:pt x="22500" y="0"/>
                    <a:pt x="30000" y="0"/>
                  </a:cubicBezTo>
                  <a:cubicBezTo>
                    <a:pt x="15000" y="4000"/>
                    <a:pt x="22500" y="8000"/>
                    <a:pt x="22500" y="16000"/>
                  </a:cubicBezTo>
                  <a:cubicBezTo>
                    <a:pt x="22500" y="20000"/>
                    <a:pt x="22500" y="28000"/>
                    <a:pt x="22500" y="32000"/>
                  </a:cubicBezTo>
                  <a:cubicBezTo>
                    <a:pt x="15000" y="40000"/>
                    <a:pt x="15000" y="48000"/>
                    <a:pt x="15000" y="52000"/>
                  </a:cubicBezTo>
                  <a:cubicBezTo>
                    <a:pt x="7500" y="64000"/>
                    <a:pt x="0" y="68000"/>
                    <a:pt x="0" y="80000"/>
                  </a:cubicBezTo>
                  <a:cubicBezTo>
                    <a:pt x="7500" y="84000"/>
                    <a:pt x="15000" y="80000"/>
                    <a:pt x="15000" y="88000"/>
                  </a:cubicBezTo>
                  <a:cubicBezTo>
                    <a:pt x="22500" y="92000"/>
                    <a:pt x="15000" y="104000"/>
                    <a:pt x="15000" y="112000"/>
                  </a:cubicBezTo>
                  <a:cubicBezTo>
                    <a:pt x="15000" y="120000"/>
                    <a:pt x="30000" y="120000"/>
                    <a:pt x="45000" y="120000"/>
                  </a:cubicBezTo>
                  <a:cubicBezTo>
                    <a:pt x="75000" y="120000"/>
                    <a:pt x="67500" y="108000"/>
                    <a:pt x="82500" y="100000"/>
                  </a:cubicBezTo>
                  <a:cubicBezTo>
                    <a:pt x="90000" y="92000"/>
                    <a:pt x="75000" y="104000"/>
                    <a:pt x="82500" y="10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59" name="Google Shape;816;gb0755e36db_0_0">
              <a:extLst>
                <a:ext uri="{FF2B5EF4-FFF2-40B4-BE49-F238E27FC236}">
                  <a16:creationId xmlns:a16="http://schemas.microsoft.com/office/drawing/2014/main" id="{0E2680E5-E293-0E4D-9F8C-5B07CF3D333B}"/>
                </a:ext>
              </a:extLst>
            </p:cNvPr>
            <p:cNvSpPr/>
            <p:nvPr/>
          </p:nvSpPr>
          <p:spPr>
            <a:xfrm>
              <a:off x="13048968" y="9783970"/>
              <a:ext cx="445500" cy="744600"/>
            </a:xfrm>
            <a:custGeom>
              <a:avLst/>
              <a:gdLst/>
              <a:ahLst/>
              <a:cxnLst/>
              <a:rect l="l" t="t" r="r" b="b"/>
              <a:pathLst>
                <a:path w="120000" h="120000" extrusionOk="0">
                  <a:moveTo>
                    <a:pt x="117735" y="31363"/>
                  </a:moveTo>
                  <a:cubicBezTo>
                    <a:pt x="110943" y="23181"/>
                    <a:pt x="113207" y="12272"/>
                    <a:pt x="113207" y="4090"/>
                  </a:cubicBezTo>
                  <a:cubicBezTo>
                    <a:pt x="113207" y="0"/>
                    <a:pt x="108679" y="2727"/>
                    <a:pt x="104150" y="4090"/>
                  </a:cubicBezTo>
                  <a:cubicBezTo>
                    <a:pt x="101886" y="5454"/>
                    <a:pt x="97358" y="8181"/>
                    <a:pt x="92830" y="8181"/>
                  </a:cubicBezTo>
                  <a:cubicBezTo>
                    <a:pt x="90566" y="8181"/>
                    <a:pt x="86037" y="6818"/>
                    <a:pt x="86037" y="9545"/>
                  </a:cubicBezTo>
                  <a:cubicBezTo>
                    <a:pt x="81509" y="13636"/>
                    <a:pt x="76981" y="9545"/>
                    <a:pt x="72452" y="9545"/>
                  </a:cubicBezTo>
                  <a:cubicBezTo>
                    <a:pt x="67924" y="9545"/>
                    <a:pt x="67924" y="12272"/>
                    <a:pt x="63396" y="9545"/>
                  </a:cubicBezTo>
                  <a:cubicBezTo>
                    <a:pt x="61132" y="9545"/>
                    <a:pt x="54339" y="9545"/>
                    <a:pt x="52075" y="9545"/>
                  </a:cubicBezTo>
                  <a:cubicBezTo>
                    <a:pt x="45283" y="9545"/>
                    <a:pt x="47547" y="21818"/>
                    <a:pt x="54339" y="24545"/>
                  </a:cubicBezTo>
                  <a:cubicBezTo>
                    <a:pt x="54339" y="24545"/>
                    <a:pt x="54339" y="27272"/>
                    <a:pt x="56603" y="27272"/>
                  </a:cubicBezTo>
                  <a:cubicBezTo>
                    <a:pt x="56603" y="28636"/>
                    <a:pt x="58867" y="28636"/>
                    <a:pt x="61132" y="30000"/>
                  </a:cubicBezTo>
                  <a:cubicBezTo>
                    <a:pt x="61132" y="32727"/>
                    <a:pt x="61132" y="36818"/>
                    <a:pt x="61132" y="38181"/>
                  </a:cubicBezTo>
                  <a:cubicBezTo>
                    <a:pt x="61132" y="40909"/>
                    <a:pt x="63396" y="42272"/>
                    <a:pt x="56603" y="42272"/>
                  </a:cubicBezTo>
                  <a:cubicBezTo>
                    <a:pt x="54339" y="42272"/>
                    <a:pt x="54339" y="46363"/>
                    <a:pt x="54339" y="47727"/>
                  </a:cubicBezTo>
                  <a:cubicBezTo>
                    <a:pt x="52075" y="46363"/>
                    <a:pt x="47547" y="43636"/>
                    <a:pt x="45283" y="42272"/>
                  </a:cubicBezTo>
                  <a:cubicBezTo>
                    <a:pt x="43018" y="39545"/>
                    <a:pt x="47547" y="36818"/>
                    <a:pt x="47547" y="34090"/>
                  </a:cubicBezTo>
                  <a:cubicBezTo>
                    <a:pt x="49811" y="27272"/>
                    <a:pt x="43018" y="32727"/>
                    <a:pt x="36226" y="30000"/>
                  </a:cubicBezTo>
                  <a:cubicBezTo>
                    <a:pt x="33962" y="28636"/>
                    <a:pt x="33962" y="25909"/>
                    <a:pt x="29433" y="27272"/>
                  </a:cubicBezTo>
                  <a:cubicBezTo>
                    <a:pt x="20377" y="30000"/>
                    <a:pt x="13584" y="31363"/>
                    <a:pt x="4528" y="32727"/>
                  </a:cubicBezTo>
                  <a:cubicBezTo>
                    <a:pt x="2264" y="34090"/>
                    <a:pt x="0" y="34090"/>
                    <a:pt x="0" y="35454"/>
                  </a:cubicBezTo>
                  <a:cubicBezTo>
                    <a:pt x="0" y="36818"/>
                    <a:pt x="2264" y="39545"/>
                    <a:pt x="2264" y="40909"/>
                  </a:cubicBezTo>
                  <a:cubicBezTo>
                    <a:pt x="9056" y="40909"/>
                    <a:pt x="27169" y="43636"/>
                    <a:pt x="27169" y="47727"/>
                  </a:cubicBezTo>
                  <a:cubicBezTo>
                    <a:pt x="29433" y="51818"/>
                    <a:pt x="29433" y="55909"/>
                    <a:pt x="29433" y="60000"/>
                  </a:cubicBezTo>
                  <a:cubicBezTo>
                    <a:pt x="27169" y="62727"/>
                    <a:pt x="31698" y="66818"/>
                    <a:pt x="27169" y="70909"/>
                  </a:cubicBezTo>
                  <a:cubicBezTo>
                    <a:pt x="22641" y="75000"/>
                    <a:pt x="18113" y="80454"/>
                    <a:pt x="13584" y="84545"/>
                  </a:cubicBezTo>
                  <a:cubicBezTo>
                    <a:pt x="9056" y="87272"/>
                    <a:pt x="13584" y="92727"/>
                    <a:pt x="13584" y="94090"/>
                  </a:cubicBezTo>
                  <a:cubicBezTo>
                    <a:pt x="18113" y="99545"/>
                    <a:pt x="18113" y="102272"/>
                    <a:pt x="18113" y="106363"/>
                  </a:cubicBezTo>
                  <a:cubicBezTo>
                    <a:pt x="18113" y="110454"/>
                    <a:pt x="18113" y="114545"/>
                    <a:pt x="20377" y="118636"/>
                  </a:cubicBezTo>
                  <a:cubicBezTo>
                    <a:pt x="20377" y="120000"/>
                    <a:pt x="27169" y="118636"/>
                    <a:pt x="27169" y="117272"/>
                  </a:cubicBezTo>
                  <a:cubicBezTo>
                    <a:pt x="29433" y="115909"/>
                    <a:pt x="29433" y="113181"/>
                    <a:pt x="29433" y="113181"/>
                  </a:cubicBezTo>
                  <a:cubicBezTo>
                    <a:pt x="27169" y="113181"/>
                    <a:pt x="24905" y="113181"/>
                    <a:pt x="24905" y="113181"/>
                  </a:cubicBezTo>
                  <a:cubicBezTo>
                    <a:pt x="24905" y="109090"/>
                    <a:pt x="31698" y="106363"/>
                    <a:pt x="36226" y="105000"/>
                  </a:cubicBezTo>
                  <a:cubicBezTo>
                    <a:pt x="43018" y="103636"/>
                    <a:pt x="52075" y="102272"/>
                    <a:pt x="56603" y="98181"/>
                  </a:cubicBezTo>
                  <a:cubicBezTo>
                    <a:pt x="56603" y="96818"/>
                    <a:pt x="56603" y="90000"/>
                    <a:pt x="56603" y="87272"/>
                  </a:cubicBezTo>
                  <a:cubicBezTo>
                    <a:pt x="56603" y="84545"/>
                    <a:pt x="47547" y="65454"/>
                    <a:pt x="47547" y="65454"/>
                  </a:cubicBezTo>
                  <a:cubicBezTo>
                    <a:pt x="49811" y="64090"/>
                    <a:pt x="49811" y="68181"/>
                    <a:pt x="54339" y="65454"/>
                  </a:cubicBezTo>
                  <a:cubicBezTo>
                    <a:pt x="58867" y="62727"/>
                    <a:pt x="61132" y="61363"/>
                    <a:pt x="65660" y="60000"/>
                  </a:cubicBezTo>
                  <a:cubicBezTo>
                    <a:pt x="70188" y="58636"/>
                    <a:pt x="72452" y="50454"/>
                    <a:pt x="79245" y="51818"/>
                  </a:cubicBezTo>
                  <a:cubicBezTo>
                    <a:pt x="81509" y="51818"/>
                    <a:pt x="86037" y="49090"/>
                    <a:pt x="90566" y="49090"/>
                  </a:cubicBezTo>
                  <a:cubicBezTo>
                    <a:pt x="95094" y="47727"/>
                    <a:pt x="99622" y="46363"/>
                    <a:pt x="104150" y="43636"/>
                  </a:cubicBezTo>
                  <a:cubicBezTo>
                    <a:pt x="106415" y="42272"/>
                    <a:pt x="120000" y="34090"/>
                    <a:pt x="117735" y="31363"/>
                  </a:cubicBezTo>
                  <a:cubicBezTo>
                    <a:pt x="115471" y="30000"/>
                    <a:pt x="117735" y="32727"/>
                    <a:pt x="117735" y="3136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0" name="Google Shape;817;gb0755e36db_0_0">
              <a:extLst>
                <a:ext uri="{FF2B5EF4-FFF2-40B4-BE49-F238E27FC236}">
                  <a16:creationId xmlns:a16="http://schemas.microsoft.com/office/drawing/2014/main" id="{8F4275AD-DEDA-9F44-B23F-0B9B8D426CC1}"/>
                </a:ext>
              </a:extLst>
            </p:cNvPr>
            <p:cNvSpPr/>
            <p:nvPr/>
          </p:nvSpPr>
          <p:spPr>
            <a:xfrm>
              <a:off x="13149547" y="9760974"/>
              <a:ext cx="135000" cy="319200"/>
            </a:xfrm>
            <a:custGeom>
              <a:avLst/>
              <a:gdLst/>
              <a:ahLst/>
              <a:cxnLst/>
              <a:rect l="l" t="t" r="r" b="b"/>
              <a:pathLst>
                <a:path w="120000" h="120000" extrusionOk="0">
                  <a:moveTo>
                    <a:pt x="30000" y="78947"/>
                  </a:moveTo>
                  <a:cubicBezTo>
                    <a:pt x="45000" y="82105"/>
                    <a:pt x="67500" y="75789"/>
                    <a:pt x="67500" y="82105"/>
                  </a:cubicBezTo>
                  <a:cubicBezTo>
                    <a:pt x="75000" y="88421"/>
                    <a:pt x="67500" y="91578"/>
                    <a:pt x="60000" y="97894"/>
                  </a:cubicBezTo>
                  <a:cubicBezTo>
                    <a:pt x="45000" y="104210"/>
                    <a:pt x="75000" y="113684"/>
                    <a:pt x="90000" y="120000"/>
                  </a:cubicBezTo>
                  <a:cubicBezTo>
                    <a:pt x="97500" y="116842"/>
                    <a:pt x="90000" y="110526"/>
                    <a:pt x="90000" y="107368"/>
                  </a:cubicBezTo>
                  <a:cubicBezTo>
                    <a:pt x="97500" y="104210"/>
                    <a:pt x="120000" y="110526"/>
                    <a:pt x="112500" y="104210"/>
                  </a:cubicBezTo>
                  <a:cubicBezTo>
                    <a:pt x="112500" y="97894"/>
                    <a:pt x="112500" y="91578"/>
                    <a:pt x="112500" y="85263"/>
                  </a:cubicBezTo>
                  <a:cubicBezTo>
                    <a:pt x="105000" y="78947"/>
                    <a:pt x="97500" y="75789"/>
                    <a:pt x="90000" y="69473"/>
                  </a:cubicBezTo>
                  <a:cubicBezTo>
                    <a:pt x="82500" y="78947"/>
                    <a:pt x="60000" y="66315"/>
                    <a:pt x="60000" y="63157"/>
                  </a:cubicBezTo>
                  <a:cubicBezTo>
                    <a:pt x="60000" y="56842"/>
                    <a:pt x="60000" y="53684"/>
                    <a:pt x="60000" y="50526"/>
                  </a:cubicBezTo>
                  <a:cubicBezTo>
                    <a:pt x="60000" y="44210"/>
                    <a:pt x="60000" y="47368"/>
                    <a:pt x="52500" y="44210"/>
                  </a:cubicBezTo>
                  <a:cubicBezTo>
                    <a:pt x="45000" y="44210"/>
                    <a:pt x="60000" y="25263"/>
                    <a:pt x="60000" y="25263"/>
                  </a:cubicBezTo>
                  <a:cubicBezTo>
                    <a:pt x="60000" y="18947"/>
                    <a:pt x="52500" y="15789"/>
                    <a:pt x="52500" y="9473"/>
                  </a:cubicBezTo>
                  <a:cubicBezTo>
                    <a:pt x="45000" y="6315"/>
                    <a:pt x="37500" y="0"/>
                    <a:pt x="52500" y="3157"/>
                  </a:cubicBezTo>
                  <a:cubicBezTo>
                    <a:pt x="45000" y="0"/>
                    <a:pt x="22500" y="0"/>
                    <a:pt x="15000" y="0"/>
                  </a:cubicBezTo>
                  <a:cubicBezTo>
                    <a:pt x="15000" y="3157"/>
                    <a:pt x="45000" y="15789"/>
                    <a:pt x="30000" y="18947"/>
                  </a:cubicBezTo>
                  <a:cubicBezTo>
                    <a:pt x="7500" y="22105"/>
                    <a:pt x="15000" y="37894"/>
                    <a:pt x="30000" y="44210"/>
                  </a:cubicBezTo>
                  <a:cubicBezTo>
                    <a:pt x="30000" y="47368"/>
                    <a:pt x="15000" y="47368"/>
                    <a:pt x="15000" y="50526"/>
                  </a:cubicBezTo>
                  <a:cubicBezTo>
                    <a:pt x="7500" y="50526"/>
                    <a:pt x="7500" y="60000"/>
                    <a:pt x="7500" y="63157"/>
                  </a:cubicBezTo>
                  <a:cubicBezTo>
                    <a:pt x="0" y="69473"/>
                    <a:pt x="22500" y="75789"/>
                    <a:pt x="30000" y="78947"/>
                  </a:cubicBezTo>
                  <a:cubicBezTo>
                    <a:pt x="37500" y="82105"/>
                    <a:pt x="30000" y="75789"/>
                    <a:pt x="30000" y="7894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1" name="Google Shape;818;gb0755e36db_0_0">
              <a:extLst>
                <a:ext uri="{FF2B5EF4-FFF2-40B4-BE49-F238E27FC236}">
                  <a16:creationId xmlns:a16="http://schemas.microsoft.com/office/drawing/2014/main" id="{0677642B-A825-EE4D-8E64-63BA50A9D5B2}"/>
                </a:ext>
              </a:extLst>
            </p:cNvPr>
            <p:cNvSpPr/>
            <p:nvPr/>
          </p:nvSpPr>
          <p:spPr>
            <a:xfrm>
              <a:off x="12692631" y="9700612"/>
              <a:ext cx="505800" cy="422400"/>
            </a:xfrm>
            <a:custGeom>
              <a:avLst/>
              <a:gdLst/>
              <a:ahLst/>
              <a:cxnLst/>
              <a:rect l="l" t="t" r="r" b="b"/>
              <a:pathLst>
                <a:path w="120000" h="120000" extrusionOk="0">
                  <a:moveTo>
                    <a:pt x="112000" y="72000"/>
                  </a:moveTo>
                  <a:cubicBezTo>
                    <a:pt x="108000" y="64800"/>
                    <a:pt x="112000" y="64800"/>
                    <a:pt x="110000" y="57600"/>
                  </a:cubicBezTo>
                  <a:cubicBezTo>
                    <a:pt x="110000" y="55200"/>
                    <a:pt x="112000" y="55200"/>
                    <a:pt x="114000" y="52800"/>
                  </a:cubicBezTo>
                  <a:cubicBezTo>
                    <a:pt x="116000" y="50400"/>
                    <a:pt x="114000" y="48000"/>
                    <a:pt x="114000" y="45600"/>
                  </a:cubicBezTo>
                  <a:cubicBezTo>
                    <a:pt x="112000" y="40800"/>
                    <a:pt x="112000" y="33600"/>
                    <a:pt x="116000" y="31200"/>
                  </a:cubicBezTo>
                  <a:cubicBezTo>
                    <a:pt x="120000" y="28800"/>
                    <a:pt x="114000" y="21600"/>
                    <a:pt x="112000" y="19200"/>
                  </a:cubicBezTo>
                  <a:cubicBezTo>
                    <a:pt x="110000" y="14400"/>
                    <a:pt x="106000" y="12000"/>
                    <a:pt x="102000" y="12000"/>
                  </a:cubicBezTo>
                  <a:cubicBezTo>
                    <a:pt x="100000" y="9600"/>
                    <a:pt x="98000" y="7200"/>
                    <a:pt x="96000" y="7200"/>
                  </a:cubicBezTo>
                  <a:cubicBezTo>
                    <a:pt x="94000" y="4800"/>
                    <a:pt x="92000" y="2400"/>
                    <a:pt x="90000" y="0"/>
                  </a:cubicBezTo>
                  <a:cubicBezTo>
                    <a:pt x="90000" y="0"/>
                    <a:pt x="78000" y="2400"/>
                    <a:pt x="76000" y="2400"/>
                  </a:cubicBezTo>
                  <a:cubicBezTo>
                    <a:pt x="72000" y="2400"/>
                    <a:pt x="72000" y="7200"/>
                    <a:pt x="68000" y="9600"/>
                  </a:cubicBezTo>
                  <a:cubicBezTo>
                    <a:pt x="66000" y="14400"/>
                    <a:pt x="68000" y="21600"/>
                    <a:pt x="70000" y="24000"/>
                  </a:cubicBezTo>
                  <a:cubicBezTo>
                    <a:pt x="70000" y="31200"/>
                    <a:pt x="66000" y="33600"/>
                    <a:pt x="66000" y="40800"/>
                  </a:cubicBezTo>
                  <a:cubicBezTo>
                    <a:pt x="66000" y="43200"/>
                    <a:pt x="70000" y="50400"/>
                    <a:pt x="74000" y="50400"/>
                  </a:cubicBezTo>
                  <a:cubicBezTo>
                    <a:pt x="78000" y="50400"/>
                    <a:pt x="80000" y="48000"/>
                    <a:pt x="80000" y="55200"/>
                  </a:cubicBezTo>
                  <a:cubicBezTo>
                    <a:pt x="80000" y="60000"/>
                    <a:pt x="80000" y="62400"/>
                    <a:pt x="78000" y="62400"/>
                  </a:cubicBezTo>
                  <a:cubicBezTo>
                    <a:pt x="74000" y="64800"/>
                    <a:pt x="72000" y="67200"/>
                    <a:pt x="70000" y="62400"/>
                  </a:cubicBezTo>
                  <a:cubicBezTo>
                    <a:pt x="68000" y="57600"/>
                    <a:pt x="66000" y="52800"/>
                    <a:pt x="62000" y="52800"/>
                  </a:cubicBezTo>
                  <a:cubicBezTo>
                    <a:pt x="58000" y="50400"/>
                    <a:pt x="56000" y="45600"/>
                    <a:pt x="54000" y="40800"/>
                  </a:cubicBezTo>
                  <a:cubicBezTo>
                    <a:pt x="50000" y="50400"/>
                    <a:pt x="46000" y="45600"/>
                    <a:pt x="40000" y="43200"/>
                  </a:cubicBezTo>
                  <a:cubicBezTo>
                    <a:pt x="36000" y="43200"/>
                    <a:pt x="36000" y="38400"/>
                    <a:pt x="32000" y="38400"/>
                  </a:cubicBezTo>
                  <a:cubicBezTo>
                    <a:pt x="32000" y="38400"/>
                    <a:pt x="30000" y="40800"/>
                    <a:pt x="28000" y="38400"/>
                  </a:cubicBezTo>
                  <a:cubicBezTo>
                    <a:pt x="26000" y="38400"/>
                    <a:pt x="26000" y="33600"/>
                    <a:pt x="22000" y="33600"/>
                  </a:cubicBezTo>
                  <a:cubicBezTo>
                    <a:pt x="22000" y="38400"/>
                    <a:pt x="22000" y="43200"/>
                    <a:pt x="22000" y="48000"/>
                  </a:cubicBezTo>
                  <a:cubicBezTo>
                    <a:pt x="22000" y="52800"/>
                    <a:pt x="24000" y="57600"/>
                    <a:pt x="20000" y="57600"/>
                  </a:cubicBezTo>
                  <a:cubicBezTo>
                    <a:pt x="14000" y="57600"/>
                    <a:pt x="8000" y="57600"/>
                    <a:pt x="4000" y="57600"/>
                  </a:cubicBezTo>
                  <a:cubicBezTo>
                    <a:pt x="2000" y="57600"/>
                    <a:pt x="2000" y="67200"/>
                    <a:pt x="2000" y="69600"/>
                  </a:cubicBezTo>
                  <a:cubicBezTo>
                    <a:pt x="2000" y="79200"/>
                    <a:pt x="0" y="96000"/>
                    <a:pt x="6000" y="103200"/>
                  </a:cubicBezTo>
                  <a:cubicBezTo>
                    <a:pt x="8000" y="105600"/>
                    <a:pt x="14000" y="115200"/>
                    <a:pt x="16000" y="115200"/>
                  </a:cubicBezTo>
                  <a:cubicBezTo>
                    <a:pt x="20000" y="112800"/>
                    <a:pt x="38000" y="112800"/>
                    <a:pt x="32000" y="120000"/>
                  </a:cubicBezTo>
                  <a:cubicBezTo>
                    <a:pt x="36000" y="120000"/>
                    <a:pt x="34000" y="120000"/>
                    <a:pt x="36000" y="120000"/>
                  </a:cubicBezTo>
                  <a:cubicBezTo>
                    <a:pt x="40000" y="117600"/>
                    <a:pt x="42000" y="120000"/>
                    <a:pt x="44000" y="120000"/>
                  </a:cubicBezTo>
                  <a:cubicBezTo>
                    <a:pt x="50000" y="120000"/>
                    <a:pt x="54000" y="120000"/>
                    <a:pt x="56000" y="112800"/>
                  </a:cubicBezTo>
                  <a:cubicBezTo>
                    <a:pt x="58000" y="110400"/>
                    <a:pt x="60000" y="108000"/>
                    <a:pt x="62000" y="105600"/>
                  </a:cubicBezTo>
                  <a:cubicBezTo>
                    <a:pt x="64000" y="103200"/>
                    <a:pt x="68000" y="103200"/>
                    <a:pt x="70000" y="98400"/>
                  </a:cubicBezTo>
                  <a:cubicBezTo>
                    <a:pt x="72000" y="96000"/>
                    <a:pt x="72000" y="93600"/>
                    <a:pt x="74000" y="91200"/>
                  </a:cubicBezTo>
                  <a:cubicBezTo>
                    <a:pt x="78000" y="91200"/>
                    <a:pt x="82000" y="91200"/>
                    <a:pt x="86000" y="91200"/>
                  </a:cubicBezTo>
                  <a:cubicBezTo>
                    <a:pt x="84000" y="88800"/>
                    <a:pt x="84000" y="84000"/>
                    <a:pt x="84000" y="84000"/>
                  </a:cubicBezTo>
                  <a:cubicBezTo>
                    <a:pt x="88000" y="81600"/>
                    <a:pt x="90000" y="81600"/>
                    <a:pt x="92000" y="79200"/>
                  </a:cubicBezTo>
                  <a:cubicBezTo>
                    <a:pt x="98000" y="76800"/>
                    <a:pt x="106000" y="74400"/>
                    <a:pt x="112000" y="72000"/>
                  </a:cubicBezTo>
                  <a:cubicBezTo>
                    <a:pt x="110000" y="69600"/>
                    <a:pt x="110000" y="72000"/>
                    <a:pt x="112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2" name="Google Shape;819;gb0755e36db_0_0">
              <a:extLst>
                <a:ext uri="{FF2B5EF4-FFF2-40B4-BE49-F238E27FC236}">
                  <a16:creationId xmlns:a16="http://schemas.microsoft.com/office/drawing/2014/main" id="{155D79CD-0309-5041-AB60-6EC43AB079D8}"/>
                </a:ext>
              </a:extLst>
            </p:cNvPr>
            <p:cNvSpPr/>
            <p:nvPr/>
          </p:nvSpPr>
          <p:spPr>
            <a:xfrm>
              <a:off x="12307561" y="10080037"/>
              <a:ext cx="537300" cy="531900"/>
            </a:xfrm>
            <a:custGeom>
              <a:avLst/>
              <a:gdLst/>
              <a:ahLst/>
              <a:cxnLst/>
              <a:rect l="l" t="t" r="r" b="b"/>
              <a:pathLst>
                <a:path w="120000" h="120000" extrusionOk="0">
                  <a:moveTo>
                    <a:pt x="61875" y="9523"/>
                  </a:moveTo>
                  <a:cubicBezTo>
                    <a:pt x="60000" y="9523"/>
                    <a:pt x="58125" y="3809"/>
                    <a:pt x="58125" y="3809"/>
                  </a:cubicBezTo>
                  <a:cubicBezTo>
                    <a:pt x="56250" y="3809"/>
                    <a:pt x="54375" y="3809"/>
                    <a:pt x="52500" y="3809"/>
                  </a:cubicBezTo>
                  <a:cubicBezTo>
                    <a:pt x="46875" y="3809"/>
                    <a:pt x="39375" y="3809"/>
                    <a:pt x="33750" y="3809"/>
                  </a:cubicBezTo>
                  <a:cubicBezTo>
                    <a:pt x="28125" y="3809"/>
                    <a:pt x="24375" y="3809"/>
                    <a:pt x="18750" y="3809"/>
                  </a:cubicBezTo>
                  <a:cubicBezTo>
                    <a:pt x="16875" y="3809"/>
                    <a:pt x="16875" y="0"/>
                    <a:pt x="13125" y="0"/>
                  </a:cubicBezTo>
                  <a:cubicBezTo>
                    <a:pt x="11250" y="0"/>
                    <a:pt x="9375" y="3809"/>
                    <a:pt x="7500" y="3809"/>
                  </a:cubicBezTo>
                  <a:cubicBezTo>
                    <a:pt x="5625" y="3809"/>
                    <a:pt x="3750" y="3809"/>
                    <a:pt x="1875" y="3809"/>
                  </a:cubicBezTo>
                  <a:cubicBezTo>
                    <a:pt x="0" y="13333"/>
                    <a:pt x="7500" y="17142"/>
                    <a:pt x="11250" y="26666"/>
                  </a:cubicBezTo>
                  <a:cubicBezTo>
                    <a:pt x="13125" y="30476"/>
                    <a:pt x="15000" y="36190"/>
                    <a:pt x="16875" y="40000"/>
                  </a:cubicBezTo>
                  <a:cubicBezTo>
                    <a:pt x="18750" y="45714"/>
                    <a:pt x="22500" y="49523"/>
                    <a:pt x="24375" y="55238"/>
                  </a:cubicBezTo>
                  <a:cubicBezTo>
                    <a:pt x="24375" y="57142"/>
                    <a:pt x="24375" y="62857"/>
                    <a:pt x="24375" y="64761"/>
                  </a:cubicBezTo>
                  <a:cubicBezTo>
                    <a:pt x="24375" y="70476"/>
                    <a:pt x="26250" y="74285"/>
                    <a:pt x="26250" y="80000"/>
                  </a:cubicBezTo>
                  <a:cubicBezTo>
                    <a:pt x="28125" y="85714"/>
                    <a:pt x="28125" y="91428"/>
                    <a:pt x="30000" y="97142"/>
                  </a:cubicBezTo>
                  <a:cubicBezTo>
                    <a:pt x="31875" y="104761"/>
                    <a:pt x="37500" y="110476"/>
                    <a:pt x="41250" y="116190"/>
                  </a:cubicBezTo>
                  <a:cubicBezTo>
                    <a:pt x="46875" y="110476"/>
                    <a:pt x="46875" y="114285"/>
                    <a:pt x="52500" y="118095"/>
                  </a:cubicBezTo>
                  <a:cubicBezTo>
                    <a:pt x="54375" y="120000"/>
                    <a:pt x="60000" y="120000"/>
                    <a:pt x="61875" y="118095"/>
                  </a:cubicBezTo>
                  <a:cubicBezTo>
                    <a:pt x="67500" y="118095"/>
                    <a:pt x="71250" y="116190"/>
                    <a:pt x="71250" y="110476"/>
                  </a:cubicBezTo>
                  <a:cubicBezTo>
                    <a:pt x="71250" y="99047"/>
                    <a:pt x="71250" y="87619"/>
                    <a:pt x="71250" y="76190"/>
                  </a:cubicBezTo>
                  <a:cubicBezTo>
                    <a:pt x="71250" y="68571"/>
                    <a:pt x="71250" y="60952"/>
                    <a:pt x="71250" y="53333"/>
                  </a:cubicBezTo>
                  <a:cubicBezTo>
                    <a:pt x="71250" y="51428"/>
                    <a:pt x="71250" y="49523"/>
                    <a:pt x="73125" y="49523"/>
                  </a:cubicBezTo>
                  <a:cubicBezTo>
                    <a:pt x="73125" y="49523"/>
                    <a:pt x="80625" y="49523"/>
                    <a:pt x="80625" y="49523"/>
                  </a:cubicBezTo>
                  <a:cubicBezTo>
                    <a:pt x="80625" y="38095"/>
                    <a:pt x="80625" y="24761"/>
                    <a:pt x="80625" y="13333"/>
                  </a:cubicBezTo>
                  <a:cubicBezTo>
                    <a:pt x="86250" y="15238"/>
                    <a:pt x="90000" y="11428"/>
                    <a:pt x="95625" y="11428"/>
                  </a:cubicBezTo>
                  <a:cubicBezTo>
                    <a:pt x="95625" y="9523"/>
                    <a:pt x="97500" y="9523"/>
                    <a:pt x="99375" y="9523"/>
                  </a:cubicBezTo>
                  <a:cubicBezTo>
                    <a:pt x="99375" y="9523"/>
                    <a:pt x="103125" y="15238"/>
                    <a:pt x="105000" y="15238"/>
                  </a:cubicBezTo>
                  <a:cubicBezTo>
                    <a:pt x="106875" y="13333"/>
                    <a:pt x="105000" y="11428"/>
                    <a:pt x="108750" y="11428"/>
                  </a:cubicBezTo>
                  <a:cubicBezTo>
                    <a:pt x="110625" y="11428"/>
                    <a:pt x="112500" y="9523"/>
                    <a:pt x="116250" y="9523"/>
                  </a:cubicBezTo>
                  <a:cubicBezTo>
                    <a:pt x="120000" y="7619"/>
                    <a:pt x="112500" y="3809"/>
                    <a:pt x="110625" y="3809"/>
                  </a:cubicBezTo>
                  <a:cubicBezTo>
                    <a:pt x="101250" y="3809"/>
                    <a:pt x="93750" y="9523"/>
                    <a:pt x="84375" y="9523"/>
                  </a:cubicBezTo>
                  <a:cubicBezTo>
                    <a:pt x="76875" y="9523"/>
                    <a:pt x="69375" y="9523"/>
                    <a:pt x="61875" y="952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3" name="Google Shape;820;gb0755e36db_0_0">
              <a:extLst>
                <a:ext uri="{FF2B5EF4-FFF2-40B4-BE49-F238E27FC236}">
                  <a16:creationId xmlns:a16="http://schemas.microsoft.com/office/drawing/2014/main" id="{24910002-1EC2-0C4A-AB57-EFD49EBFC435}"/>
                </a:ext>
              </a:extLst>
            </p:cNvPr>
            <p:cNvSpPr/>
            <p:nvPr/>
          </p:nvSpPr>
          <p:spPr>
            <a:xfrm>
              <a:off x="12321929" y="9125728"/>
              <a:ext cx="767400" cy="801900"/>
            </a:xfrm>
            <a:custGeom>
              <a:avLst/>
              <a:gdLst/>
              <a:ahLst/>
              <a:cxnLst/>
              <a:rect l="l" t="t" r="r" b="b"/>
              <a:pathLst>
                <a:path w="120000" h="120000" extrusionOk="0">
                  <a:moveTo>
                    <a:pt x="118681" y="18947"/>
                  </a:moveTo>
                  <a:cubicBezTo>
                    <a:pt x="117362" y="17684"/>
                    <a:pt x="117362" y="15157"/>
                    <a:pt x="117362" y="12631"/>
                  </a:cubicBezTo>
                  <a:cubicBezTo>
                    <a:pt x="117362" y="11368"/>
                    <a:pt x="114725" y="10105"/>
                    <a:pt x="113406" y="8842"/>
                  </a:cubicBezTo>
                  <a:cubicBezTo>
                    <a:pt x="113406" y="7578"/>
                    <a:pt x="110769" y="5052"/>
                    <a:pt x="109450" y="5052"/>
                  </a:cubicBezTo>
                  <a:cubicBezTo>
                    <a:pt x="108131" y="5052"/>
                    <a:pt x="108131" y="7578"/>
                    <a:pt x="105494" y="6315"/>
                  </a:cubicBezTo>
                  <a:cubicBezTo>
                    <a:pt x="102857" y="5052"/>
                    <a:pt x="104175" y="6315"/>
                    <a:pt x="101538" y="7578"/>
                  </a:cubicBezTo>
                  <a:cubicBezTo>
                    <a:pt x="101538" y="7578"/>
                    <a:pt x="98901" y="6315"/>
                    <a:pt x="98901" y="5052"/>
                  </a:cubicBezTo>
                  <a:cubicBezTo>
                    <a:pt x="97582" y="3789"/>
                    <a:pt x="96263" y="2526"/>
                    <a:pt x="94945" y="1263"/>
                  </a:cubicBezTo>
                  <a:cubicBezTo>
                    <a:pt x="93626" y="0"/>
                    <a:pt x="92307" y="2526"/>
                    <a:pt x="90989" y="2526"/>
                  </a:cubicBezTo>
                  <a:cubicBezTo>
                    <a:pt x="89670" y="3789"/>
                    <a:pt x="87032" y="2526"/>
                    <a:pt x="85714" y="1263"/>
                  </a:cubicBezTo>
                  <a:cubicBezTo>
                    <a:pt x="83076" y="0"/>
                    <a:pt x="83076" y="1263"/>
                    <a:pt x="80439" y="2526"/>
                  </a:cubicBezTo>
                  <a:cubicBezTo>
                    <a:pt x="79120" y="3789"/>
                    <a:pt x="76483" y="2526"/>
                    <a:pt x="75164" y="2526"/>
                  </a:cubicBezTo>
                  <a:cubicBezTo>
                    <a:pt x="73846" y="3789"/>
                    <a:pt x="69890" y="3789"/>
                    <a:pt x="68571" y="3789"/>
                  </a:cubicBezTo>
                  <a:cubicBezTo>
                    <a:pt x="64615" y="1263"/>
                    <a:pt x="67252" y="7578"/>
                    <a:pt x="63296" y="7578"/>
                  </a:cubicBezTo>
                  <a:cubicBezTo>
                    <a:pt x="60659" y="8842"/>
                    <a:pt x="55384" y="7578"/>
                    <a:pt x="52747" y="6315"/>
                  </a:cubicBezTo>
                  <a:cubicBezTo>
                    <a:pt x="50109" y="5052"/>
                    <a:pt x="48791" y="2526"/>
                    <a:pt x="46153" y="2526"/>
                  </a:cubicBezTo>
                  <a:cubicBezTo>
                    <a:pt x="44835" y="1263"/>
                    <a:pt x="42197" y="3789"/>
                    <a:pt x="40879" y="5052"/>
                  </a:cubicBezTo>
                  <a:cubicBezTo>
                    <a:pt x="38241" y="7578"/>
                    <a:pt x="40879" y="11368"/>
                    <a:pt x="39560" y="15157"/>
                  </a:cubicBezTo>
                  <a:cubicBezTo>
                    <a:pt x="35604" y="21473"/>
                    <a:pt x="35604" y="29052"/>
                    <a:pt x="31648" y="34105"/>
                  </a:cubicBezTo>
                  <a:cubicBezTo>
                    <a:pt x="29010" y="37894"/>
                    <a:pt x="27692" y="40421"/>
                    <a:pt x="25054" y="44210"/>
                  </a:cubicBezTo>
                  <a:cubicBezTo>
                    <a:pt x="23736" y="46736"/>
                    <a:pt x="23736" y="49263"/>
                    <a:pt x="23736" y="51789"/>
                  </a:cubicBezTo>
                  <a:cubicBezTo>
                    <a:pt x="23736" y="55578"/>
                    <a:pt x="25054" y="58105"/>
                    <a:pt x="22417" y="60631"/>
                  </a:cubicBezTo>
                  <a:cubicBezTo>
                    <a:pt x="21098" y="60631"/>
                    <a:pt x="14505" y="64421"/>
                    <a:pt x="14505" y="64421"/>
                  </a:cubicBezTo>
                  <a:cubicBezTo>
                    <a:pt x="13186" y="64421"/>
                    <a:pt x="15824" y="60631"/>
                    <a:pt x="13186" y="61894"/>
                  </a:cubicBezTo>
                  <a:cubicBezTo>
                    <a:pt x="9230" y="64421"/>
                    <a:pt x="9230" y="66947"/>
                    <a:pt x="6593" y="63157"/>
                  </a:cubicBezTo>
                  <a:cubicBezTo>
                    <a:pt x="5274" y="64421"/>
                    <a:pt x="2637" y="66947"/>
                    <a:pt x="2637" y="69473"/>
                  </a:cubicBezTo>
                  <a:cubicBezTo>
                    <a:pt x="2637" y="69473"/>
                    <a:pt x="2637" y="70736"/>
                    <a:pt x="1318" y="70736"/>
                  </a:cubicBezTo>
                  <a:cubicBezTo>
                    <a:pt x="0" y="72000"/>
                    <a:pt x="1318" y="73263"/>
                    <a:pt x="1318" y="74526"/>
                  </a:cubicBezTo>
                  <a:cubicBezTo>
                    <a:pt x="6593" y="70736"/>
                    <a:pt x="10549" y="72000"/>
                    <a:pt x="17142" y="72000"/>
                  </a:cubicBezTo>
                  <a:cubicBezTo>
                    <a:pt x="19780" y="72000"/>
                    <a:pt x="21098" y="72000"/>
                    <a:pt x="23736" y="72000"/>
                  </a:cubicBezTo>
                  <a:cubicBezTo>
                    <a:pt x="26373" y="72000"/>
                    <a:pt x="27692" y="75789"/>
                    <a:pt x="29010" y="78315"/>
                  </a:cubicBezTo>
                  <a:cubicBezTo>
                    <a:pt x="30329" y="80842"/>
                    <a:pt x="31648" y="84631"/>
                    <a:pt x="34285" y="85894"/>
                  </a:cubicBezTo>
                  <a:cubicBezTo>
                    <a:pt x="35604" y="87157"/>
                    <a:pt x="40879" y="85894"/>
                    <a:pt x="43516" y="84631"/>
                  </a:cubicBezTo>
                  <a:cubicBezTo>
                    <a:pt x="44835" y="84631"/>
                    <a:pt x="44835" y="80842"/>
                    <a:pt x="46153" y="79578"/>
                  </a:cubicBezTo>
                  <a:cubicBezTo>
                    <a:pt x="46153" y="77052"/>
                    <a:pt x="50109" y="78315"/>
                    <a:pt x="51428" y="78315"/>
                  </a:cubicBezTo>
                  <a:cubicBezTo>
                    <a:pt x="51428" y="80842"/>
                    <a:pt x="51428" y="80842"/>
                    <a:pt x="54065" y="80842"/>
                  </a:cubicBezTo>
                  <a:cubicBezTo>
                    <a:pt x="55384" y="80842"/>
                    <a:pt x="59340" y="79578"/>
                    <a:pt x="59340" y="82105"/>
                  </a:cubicBezTo>
                  <a:cubicBezTo>
                    <a:pt x="59340" y="84631"/>
                    <a:pt x="60659" y="85894"/>
                    <a:pt x="60659" y="88421"/>
                  </a:cubicBezTo>
                  <a:cubicBezTo>
                    <a:pt x="60659" y="89684"/>
                    <a:pt x="60659" y="90947"/>
                    <a:pt x="59340" y="93473"/>
                  </a:cubicBezTo>
                  <a:cubicBezTo>
                    <a:pt x="59340" y="94736"/>
                    <a:pt x="60659" y="97263"/>
                    <a:pt x="61978" y="98526"/>
                  </a:cubicBezTo>
                  <a:cubicBezTo>
                    <a:pt x="63296" y="99789"/>
                    <a:pt x="61978" y="102315"/>
                    <a:pt x="61978" y="103578"/>
                  </a:cubicBezTo>
                  <a:cubicBezTo>
                    <a:pt x="61978" y="107368"/>
                    <a:pt x="68571" y="103578"/>
                    <a:pt x="69890" y="103578"/>
                  </a:cubicBezTo>
                  <a:cubicBezTo>
                    <a:pt x="72527" y="103578"/>
                    <a:pt x="73846" y="103578"/>
                    <a:pt x="75164" y="104842"/>
                  </a:cubicBezTo>
                  <a:cubicBezTo>
                    <a:pt x="77802" y="107368"/>
                    <a:pt x="76483" y="106105"/>
                    <a:pt x="79120" y="106105"/>
                  </a:cubicBezTo>
                  <a:cubicBezTo>
                    <a:pt x="81758" y="106105"/>
                    <a:pt x="81758" y="107368"/>
                    <a:pt x="83076" y="108631"/>
                  </a:cubicBezTo>
                  <a:cubicBezTo>
                    <a:pt x="84395" y="108631"/>
                    <a:pt x="85714" y="109894"/>
                    <a:pt x="87032" y="109894"/>
                  </a:cubicBezTo>
                  <a:cubicBezTo>
                    <a:pt x="90989" y="111157"/>
                    <a:pt x="92307" y="111157"/>
                    <a:pt x="93626" y="107368"/>
                  </a:cubicBezTo>
                  <a:cubicBezTo>
                    <a:pt x="94945" y="111157"/>
                    <a:pt x="96263" y="112421"/>
                    <a:pt x="100219" y="113684"/>
                  </a:cubicBezTo>
                  <a:cubicBezTo>
                    <a:pt x="102857" y="114947"/>
                    <a:pt x="102857" y="118736"/>
                    <a:pt x="105494" y="120000"/>
                  </a:cubicBezTo>
                  <a:cubicBezTo>
                    <a:pt x="105494" y="120000"/>
                    <a:pt x="110769" y="118736"/>
                    <a:pt x="110769" y="118736"/>
                  </a:cubicBezTo>
                  <a:cubicBezTo>
                    <a:pt x="110769" y="116210"/>
                    <a:pt x="112087" y="111157"/>
                    <a:pt x="109450" y="112421"/>
                  </a:cubicBezTo>
                  <a:cubicBezTo>
                    <a:pt x="105494" y="113684"/>
                    <a:pt x="102857" y="111157"/>
                    <a:pt x="101538" y="107368"/>
                  </a:cubicBezTo>
                  <a:cubicBezTo>
                    <a:pt x="101538" y="104842"/>
                    <a:pt x="104175" y="101052"/>
                    <a:pt x="102857" y="97263"/>
                  </a:cubicBezTo>
                  <a:cubicBezTo>
                    <a:pt x="102857" y="96000"/>
                    <a:pt x="101538" y="93473"/>
                    <a:pt x="102857" y="92210"/>
                  </a:cubicBezTo>
                  <a:cubicBezTo>
                    <a:pt x="102857" y="92210"/>
                    <a:pt x="102857" y="90947"/>
                    <a:pt x="104175" y="90947"/>
                  </a:cubicBezTo>
                  <a:cubicBezTo>
                    <a:pt x="105494" y="90947"/>
                    <a:pt x="104175" y="88421"/>
                    <a:pt x="105494" y="88421"/>
                  </a:cubicBezTo>
                  <a:cubicBezTo>
                    <a:pt x="106813" y="85894"/>
                    <a:pt x="113406" y="85894"/>
                    <a:pt x="114725" y="85894"/>
                  </a:cubicBezTo>
                  <a:cubicBezTo>
                    <a:pt x="112087" y="84631"/>
                    <a:pt x="113406" y="80842"/>
                    <a:pt x="110769" y="79578"/>
                  </a:cubicBezTo>
                  <a:cubicBezTo>
                    <a:pt x="109450" y="78315"/>
                    <a:pt x="108131" y="77052"/>
                    <a:pt x="108131" y="75789"/>
                  </a:cubicBezTo>
                  <a:cubicBezTo>
                    <a:pt x="108131" y="73263"/>
                    <a:pt x="108131" y="70736"/>
                    <a:pt x="106813" y="69473"/>
                  </a:cubicBezTo>
                  <a:cubicBezTo>
                    <a:pt x="106813" y="66947"/>
                    <a:pt x="105494" y="65684"/>
                    <a:pt x="105494" y="63157"/>
                  </a:cubicBezTo>
                  <a:cubicBezTo>
                    <a:pt x="105494" y="61894"/>
                    <a:pt x="105494" y="55578"/>
                    <a:pt x="106813" y="56842"/>
                  </a:cubicBezTo>
                  <a:cubicBezTo>
                    <a:pt x="105494" y="51789"/>
                    <a:pt x="105494" y="49263"/>
                    <a:pt x="108131" y="44210"/>
                  </a:cubicBezTo>
                  <a:cubicBezTo>
                    <a:pt x="109450" y="40421"/>
                    <a:pt x="109450" y="39157"/>
                    <a:pt x="109450" y="35368"/>
                  </a:cubicBezTo>
                  <a:cubicBezTo>
                    <a:pt x="109450" y="31578"/>
                    <a:pt x="112087" y="29052"/>
                    <a:pt x="114725" y="26526"/>
                  </a:cubicBezTo>
                  <a:cubicBezTo>
                    <a:pt x="116043" y="25263"/>
                    <a:pt x="117362" y="24000"/>
                    <a:pt x="118681" y="22736"/>
                  </a:cubicBezTo>
                  <a:cubicBezTo>
                    <a:pt x="120000" y="21473"/>
                    <a:pt x="120000" y="21473"/>
                    <a:pt x="118681" y="18947"/>
                  </a:cubicBezTo>
                  <a:cubicBezTo>
                    <a:pt x="117362" y="18947"/>
                    <a:pt x="120000" y="20210"/>
                    <a:pt x="118681" y="18947"/>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4" name="Google Shape;821;gb0755e36db_0_0">
              <a:extLst>
                <a:ext uri="{FF2B5EF4-FFF2-40B4-BE49-F238E27FC236}">
                  <a16:creationId xmlns:a16="http://schemas.microsoft.com/office/drawing/2014/main" id="{CB154BC4-2C12-334A-8ED3-F22ACB4C777C}"/>
                </a:ext>
              </a:extLst>
            </p:cNvPr>
            <p:cNvSpPr/>
            <p:nvPr/>
          </p:nvSpPr>
          <p:spPr>
            <a:xfrm>
              <a:off x="12313307" y="9600009"/>
              <a:ext cx="474300" cy="531900"/>
            </a:xfrm>
            <a:custGeom>
              <a:avLst/>
              <a:gdLst/>
              <a:ahLst/>
              <a:cxnLst/>
              <a:rect l="l" t="t" r="r" b="b"/>
              <a:pathLst>
                <a:path w="120000" h="120000" extrusionOk="0">
                  <a:moveTo>
                    <a:pt x="109285" y="51428"/>
                  </a:moveTo>
                  <a:cubicBezTo>
                    <a:pt x="104999" y="51428"/>
                    <a:pt x="102857" y="53333"/>
                    <a:pt x="102857" y="49523"/>
                  </a:cubicBezTo>
                  <a:cubicBezTo>
                    <a:pt x="102857" y="45714"/>
                    <a:pt x="102857" y="43809"/>
                    <a:pt x="100714" y="40000"/>
                  </a:cubicBezTo>
                  <a:cubicBezTo>
                    <a:pt x="96428" y="34285"/>
                    <a:pt x="102857" y="28571"/>
                    <a:pt x="98571" y="22857"/>
                  </a:cubicBezTo>
                  <a:cubicBezTo>
                    <a:pt x="98571" y="20952"/>
                    <a:pt x="98571" y="15238"/>
                    <a:pt x="98571" y="15238"/>
                  </a:cubicBezTo>
                  <a:cubicBezTo>
                    <a:pt x="98571" y="15238"/>
                    <a:pt x="92142" y="15238"/>
                    <a:pt x="92142" y="15238"/>
                  </a:cubicBezTo>
                  <a:cubicBezTo>
                    <a:pt x="85714" y="15238"/>
                    <a:pt x="85714" y="17142"/>
                    <a:pt x="85714" y="11428"/>
                  </a:cubicBezTo>
                  <a:cubicBezTo>
                    <a:pt x="79285" y="11428"/>
                    <a:pt x="77142" y="9523"/>
                    <a:pt x="75000" y="15238"/>
                  </a:cubicBezTo>
                  <a:cubicBezTo>
                    <a:pt x="75000" y="15238"/>
                    <a:pt x="75000" y="20952"/>
                    <a:pt x="72857" y="20952"/>
                  </a:cubicBezTo>
                  <a:cubicBezTo>
                    <a:pt x="70714" y="22857"/>
                    <a:pt x="66428" y="22857"/>
                    <a:pt x="62142" y="22857"/>
                  </a:cubicBezTo>
                  <a:cubicBezTo>
                    <a:pt x="47142" y="24761"/>
                    <a:pt x="51428" y="1904"/>
                    <a:pt x="38571" y="1904"/>
                  </a:cubicBezTo>
                  <a:cubicBezTo>
                    <a:pt x="27857" y="1904"/>
                    <a:pt x="14999" y="0"/>
                    <a:pt x="6428" y="3809"/>
                  </a:cubicBezTo>
                  <a:cubicBezTo>
                    <a:pt x="2142" y="7619"/>
                    <a:pt x="12857" y="19047"/>
                    <a:pt x="12857" y="22857"/>
                  </a:cubicBezTo>
                  <a:cubicBezTo>
                    <a:pt x="14999" y="24761"/>
                    <a:pt x="14999" y="28571"/>
                    <a:pt x="12857" y="30476"/>
                  </a:cubicBezTo>
                  <a:cubicBezTo>
                    <a:pt x="8571" y="32380"/>
                    <a:pt x="12857" y="36190"/>
                    <a:pt x="12857" y="38095"/>
                  </a:cubicBezTo>
                  <a:cubicBezTo>
                    <a:pt x="19285" y="45714"/>
                    <a:pt x="23571" y="55238"/>
                    <a:pt x="17142" y="62857"/>
                  </a:cubicBezTo>
                  <a:cubicBezTo>
                    <a:pt x="12857" y="68571"/>
                    <a:pt x="8571" y="72380"/>
                    <a:pt x="6428" y="78095"/>
                  </a:cubicBezTo>
                  <a:cubicBezTo>
                    <a:pt x="4285" y="83809"/>
                    <a:pt x="2142" y="89523"/>
                    <a:pt x="0" y="95238"/>
                  </a:cubicBezTo>
                  <a:cubicBezTo>
                    <a:pt x="0" y="99047"/>
                    <a:pt x="0" y="102857"/>
                    <a:pt x="0" y="104761"/>
                  </a:cubicBezTo>
                  <a:cubicBezTo>
                    <a:pt x="0" y="106666"/>
                    <a:pt x="0" y="110476"/>
                    <a:pt x="0" y="112380"/>
                  </a:cubicBezTo>
                  <a:cubicBezTo>
                    <a:pt x="2142" y="112380"/>
                    <a:pt x="4285" y="112380"/>
                    <a:pt x="6428" y="112380"/>
                  </a:cubicBezTo>
                  <a:cubicBezTo>
                    <a:pt x="10714" y="112380"/>
                    <a:pt x="10714" y="106666"/>
                    <a:pt x="17142" y="110476"/>
                  </a:cubicBezTo>
                  <a:cubicBezTo>
                    <a:pt x="17142" y="110476"/>
                    <a:pt x="19285" y="112380"/>
                    <a:pt x="19285" y="112380"/>
                  </a:cubicBezTo>
                  <a:cubicBezTo>
                    <a:pt x="25714" y="112380"/>
                    <a:pt x="29999" y="112380"/>
                    <a:pt x="34285" y="112380"/>
                  </a:cubicBezTo>
                  <a:cubicBezTo>
                    <a:pt x="40714" y="112380"/>
                    <a:pt x="47142" y="112380"/>
                    <a:pt x="53571" y="112380"/>
                  </a:cubicBezTo>
                  <a:cubicBezTo>
                    <a:pt x="55714" y="112380"/>
                    <a:pt x="62142" y="112380"/>
                    <a:pt x="64285" y="112380"/>
                  </a:cubicBezTo>
                  <a:cubicBezTo>
                    <a:pt x="68571" y="120000"/>
                    <a:pt x="77142" y="118095"/>
                    <a:pt x="83571" y="118095"/>
                  </a:cubicBezTo>
                  <a:cubicBezTo>
                    <a:pt x="94285" y="118095"/>
                    <a:pt x="102857" y="116190"/>
                    <a:pt x="113571" y="114285"/>
                  </a:cubicBezTo>
                  <a:cubicBezTo>
                    <a:pt x="107142" y="108571"/>
                    <a:pt x="98571" y="104761"/>
                    <a:pt x="98571" y="97142"/>
                  </a:cubicBezTo>
                  <a:cubicBezTo>
                    <a:pt x="98571" y="87619"/>
                    <a:pt x="98571" y="78095"/>
                    <a:pt x="98571" y="70476"/>
                  </a:cubicBezTo>
                  <a:cubicBezTo>
                    <a:pt x="98571" y="68571"/>
                    <a:pt x="119999" y="72380"/>
                    <a:pt x="119999" y="66666"/>
                  </a:cubicBezTo>
                  <a:cubicBezTo>
                    <a:pt x="119999" y="62857"/>
                    <a:pt x="119999" y="57142"/>
                    <a:pt x="119999" y="51428"/>
                  </a:cubicBezTo>
                  <a:cubicBezTo>
                    <a:pt x="119999" y="45714"/>
                    <a:pt x="113571" y="51428"/>
                    <a:pt x="109285" y="51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5" name="Google Shape;822;gb0755e36db_0_0">
              <a:extLst>
                <a:ext uri="{FF2B5EF4-FFF2-40B4-BE49-F238E27FC236}">
                  <a16:creationId xmlns:a16="http://schemas.microsoft.com/office/drawing/2014/main" id="{E327563E-7D0C-B94C-B37A-872F7EB3BEE9}"/>
                </a:ext>
              </a:extLst>
            </p:cNvPr>
            <p:cNvSpPr/>
            <p:nvPr/>
          </p:nvSpPr>
          <p:spPr>
            <a:xfrm>
              <a:off x="12617917" y="10105908"/>
              <a:ext cx="387900" cy="405300"/>
            </a:xfrm>
            <a:custGeom>
              <a:avLst/>
              <a:gdLst/>
              <a:ahLst/>
              <a:cxnLst/>
              <a:rect l="l" t="t" r="r" b="b"/>
              <a:pathLst>
                <a:path w="120000" h="120000" extrusionOk="0">
                  <a:moveTo>
                    <a:pt x="65217" y="5000"/>
                  </a:moveTo>
                  <a:cubicBezTo>
                    <a:pt x="62608" y="7500"/>
                    <a:pt x="57391" y="7500"/>
                    <a:pt x="54782" y="7500"/>
                  </a:cubicBezTo>
                  <a:cubicBezTo>
                    <a:pt x="49565" y="7500"/>
                    <a:pt x="52173" y="15000"/>
                    <a:pt x="46956" y="10000"/>
                  </a:cubicBezTo>
                  <a:cubicBezTo>
                    <a:pt x="39130" y="0"/>
                    <a:pt x="26086" y="12500"/>
                    <a:pt x="15652" y="10000"/>
                  </a:cubicBezTo>
                  <a:cubicBezTo>
                    <a:pt x="15652" y="22500"/>
                    <a:pt x="15652" y="35000"/>
                    <a:pt x="15652" y="45000"/>
                  </a:cubicBezTo>
                  <a:cubicBezTo>
                    <a:pt x="15652" y="47500"/>
                    <a:pt x="18260" y="57500"/>
                    <a:pt x="15652" y="57500"/>
                  </a:cubicBezTo>
                  <a:cubicBezTo>
                    <a:pt x="13043" y="60000"/>
                    <a:pt x="2608" y="55000"/>
                    <a:pt x="2608" y="60000"/>
                  </a:cubicBezTo>
                  <a:cubicBezTo>
                    <a:pt x="2608" y="65000"/>
                    <a:pt x="2608" y="72500"/>
                    <a:pt x="2608" y="77500"/>
                  </a:cubicBezTo>
                  <a:cubicBezTo>
                    <a:pt x="2608" y="82500"/>
                    <a:pt x="0" y="90000"/>
                    <a:pt x="2608" y="95000"/>
                  </a:cubicBezTo>
                  <a:cubicBezTo>
                    <a:pt x="13043" y="97500"/>
                    <a:pt x="15652" y="110000"/>
                    <a:pt x="10434" y="117500"/>
                  </a:cubicBezTo>
                  <a:cubicBezTo>
                    <a:pt x="10434" y="120000"/>
                    <a:pt x="20869" y="120000"/>
                    <a:pt x="20869" y="120000"/>
                  </a:cubicBezTo>
                  <a:cubicBezTo>
                    <a:pt x="26086" y="120000"/>
                    <a:pt x="28695" y="115000"/>
                    <a:pt x="33913" y="110000"/>
                  </a:cubicBezTo>
                  <a:cubicBezTo>
                    <a:pt x="39130" y="105000"/>
                    <a:pt x="39130" y="97500"/>
                    <a:pt x="49565" y="102500"/>
                  </a:cubicBezTo>
                  <a:cubicBezTo>
                    <a:pt x="60000" y="107500"/>
                    <a:pt x="70434" y="110000"/>
                    <a:pt x="75652" y="97500"/>
                  </a:cubicBezTo>
                  <a:cubicBezTo>
                    <a:pt x="75652" y="95000"/>
                    <a:pt x="75652" y="92500"/>
                    <a:pt x="80869" y="92500"/>
                  </a:cubicBezTo>
                  <a:cubicBezTo>
                    <a:pt x="86086" y="92500"/>
                    <a:pt x="88695" y="87500"/>
                    <a:pt x="88695" y="85000"/>
                  </a:cubicBezTo>
                  <a:cubicBezTo>
                    <a:pt x="93913" y="77500"/>
                    <a:pt x="104347" y="70000"/>
                    <a:pt x="112173" y="65000"/>
                  </a:cubicBezTo>
                  <a:cubicBezTo>
                    <a:pt x="117391" y="62500"/>
                    <a:pt x="120000" y="60000"/>
                    <a:pt x="114782" y="55000"/>
                  </a:cubicBezTo>
                  <a:cubicBezTo>
                    <a:pt x="112173" y="52500"/>
                    <a:pt x="104347" y="55000"/>
                    <a:pt x="104347" y="52500"/>
                  </a:cubicBezTo>
                  <a:cubicBezTo>
                    <a:pt x="101739" y="50000"/>
                    <a:pt x="99130" y="47500"/>
                    <a:pt x="99130" y="42500"/>
                  </a:cubicBezTo>
                  <a:cubicBezTo>
                    <a:pt x="99130" y="42500"/>
                    <a:pt x="101739" y="40000"/>
                    <a:pt x="101739" y="37500"/>
                  </a:cubicBezTo>
                  <a:cubicBezTo>
                    <a:pt x="99130" y="37500"/>
                    <a:pt x="96521" y="37500"/>
                    <a:pt x="93913" y="35000"/>
                  </a:cubicBezTo>
                  <a:cubicBezTo>
                    <a:pt x="93913" y="35000"/>
                    <a:pt x="96521" y="32500"/>
                    <a:pt x="93913" y="32500"/>
                  </a:cubicBezTo>
                  <a:cubicBezTo>
                    <a:pt x="91304" y="32500"/>
                    <a:pt x="91304" y="30000"/>
                    <a:pt x="88695" y="30000"/>
                  </a:cubicBezTo>
                  <a:cubicBezTo>
                    <a:pt x="83478" y="27500"/>
                    <a:pt x="80869" y="25000"/>
                    <a:pt x="78260" y="17500"/>
                  </a:cubicBezTo>
                  <a:cubicBezTo>
                    <a:pt x="78260" y="15000"/>
                    <a:pt x="70434" y="5000"/>
                    <a:pt x="65217" y="5000"/>
                  </a:cubicBezTo>
                  <a:cubicBezTo>
                    <a:pt x="65217" y="5000"/>
                    <a:pt x="67826" y="5000"/>
                    <a:pt x="65217" y="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6" name="Google Shape;823;gb0755e36db_0_0">
              <a:extLst>
                <a:ext uri="{FF2B5EF4-FFF2-40B4-BE49-F238E27FC236}">
                  <a16:creationId xmlns:a16="http://schemas.microsoft.com/office/drawing/2014/main" id="{ADC2F85D-BCA7-074B-B8F6-8215F2E68E7C}"/>
                </a:ext>
              </a:extLst>
            </p:cNvPr>
            <p:cNvSpPr/>
            <p:nvPr/>
          </p:nvSpPr>
          <p:spPr>
            <a:xfrm>
              <a:off x="12827695" y="10022548"/>
              <a:ext cx="330600" cy="293100"/>
            </a:xfrm>
            <a:custGeom>
              <a:avLst/>
              <a:gdLst/>
              <a:ahLst/>
              <a:cxnLst/>
              <a:rect l="l" t="t" r="r" b="b"/>
              <a:pathLst>
                <a:path w="120000" h="120000" extrusionOk="0">
                  <a:moveTo>
                    <a:pt x="120000" y="75428"/>
                  </a:moveTo>
                  <a:cubicBezTo>
                    <a:pt x="120000" y="72000"/>
                    <a:pt x="116923" y="65142"/>
                    <a:pt x="116923" y="61714"/>
                  </a:cubicBezTo>
                  <a:cubicBezTo>
                    <a:pt x="116923" y="54857"/>
                    <a:pt x="120000" y="51428"/>
                    <a:pt x="120000" y="48000"/>
                  </a:cubicBezTo>
                  <a:cubicBezTo>
                    <a:pt x="120000" y="37714"/>
                    <a:pt x="120000" y="30857"/>
                    <a:pt x="116923" y="24000"/>
                  </a:cubicBezTo>
                  <a:cubicBezTo>
                    <a:pt x="116923" y="13714"/>
                    <a:pt x="89230" y="6857"/>
                    <a:pt x="83076" y="6857"/>
                  </a:cubicBezTo>
                  <a:cubicBezTo>
                    <a:pt x="83076" y="0"/>
                    <a:pt x="83076" y="0"/>
                    <a:pt x="73846" y="0"/>
                  </a:cubicBezTo>
                  <a:cubicBezTo>
                    <a:pt x="64615" y="0"/>
                    <a:pt x="64615" y="3428"/>
                    <a:pt x="58461" y="10285"/>
                  </a:cubicBezTo>
                  <a:cubicBezTo>
                    <a:pt x="55384" y="17142"/>
                    <a:pt x="46153" y="20571"/>
                    <a:pt x="40000" y="24000"/>
                  </a:cubicBezTo>
                  <a:cubicBezTo>
                    <a:pt x="36923" y="30857"/>
                    <a:pt x="33846" y="41142"/>
                    <a:pt x="27692" y="41142"/>
                  </a:cubicBezTo>
                  <a:cubicBezTo>
                    <a:pt x="21538" y="41142"/>
                    <a:pt x="15384" y="37714"/>
                    <a:pt x="6153" y="41142"/>
                  </a:cubicBezTo>
                  <a:cubicBezTo>
                    <a:pt x="0" y="44571"/>
                    <a:pt x="12307" y="51428"/>
                    <a:pt x="15384" y="54857"/>
                  </a:cubicBezTo>
                  <a:cubicBezTo>
                    <a:pt x="18461" y="61714"/>
                    <a:pt x="18461" y="68571"/>
                    <a:pt x="24615" y="72000"/>
                  </a:cubicBezTo>
                  <a:cubicBezTo>
                    <a:pt x="27692" y="75428"/>
                    <a:pt x="30769" y="78857"/>
                    <a:pt x="33846" y="78857"/>
                  </a:cubicBezTo>
                  <a:cubicBezTo>
                    <a:pt x="36923" y="78857"/>
                    <a:pt x="33846" y="82285"/>
                    <a:pt x="33846" y="82285"/>
                  </a:cubicBezTo>
                  <a:cubicBezTo>
                    <a:pt x="36923" y="82285"/>
                    <a:pt x="40000" y="85714"/>
                    <a:pt x="43076" y="85714"/>
                  </a:cubicBezTo>
                  <a:cubicBezTo>
                    <a:pt x="43076" y="89142"/>
                    <a:pt x="40000" y="92571"/>
                    <a:pt x="40000" y="96000"/>
                  </a:cubicBezTo>
                  <a:cubicBezTo>
                    <a:pt x="40000" y="99428"/>
                    <a:pt x="43076" y="106285"/>
                    <a:pt x="46153" y="106285"/>
                  </a:cubicBezTo>
                  <a:cubicBezTo>
                    <a:pt x="55384" y="106285"/>
                    <a:pt x="58461" y="106285"/>
                    <a:pt x="61538" y="116571"/>
                  </a:cubicBezTo>
                  <a:cubicBezTo>
                    <a:pt x="64615" y="120000"/>
                    <a:pt x="70769" y="116571"/>
                    <a:pt x="76923" y="120000"/>
                  </a:cubicBezTo>
                  <a:cubicBezTo>
                    <a:pt x="80000" y="120000"/>
                    <a:pt x="80000" y="120000"/>
                    <a:pt x="83076" y="120000"/>
                  </a:cubicBezTo>
                  <a:cubicBezTo>
                    <a:pt x="95384" y="120000"/>
                    <a:pt x="98461" y="116571"/>
                    <a:pt x="104615" y="106285"/>
                  </a:cubicBezTo>
                  <a:cubicBezTo>
                    <a:pt x="107692" y="102857"/>
                    <a:pt x="110769" y="96000"/>
                    <a:pt x="110769" y="92571"/>
                  </a:cubicBezTo>
                  <a:cubicBezTo>
                    <a:pt x="113846" y="85714"/>
                    <a:pt x="120000" y="82285"/>
                    <a:pt x="120000" y="7542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7" name="Google Shape;824;gb0755e36db_0_0">
              <a:extLst>
                <a:ext uri="{FF2B5EF4-FFF2-40B4-BE49-F238E27FC236}">
                  <a16:creationId xmlns:a16="http://schemas.microsoft.com/office/drawing/2014/main" id="{A1A3B694-8553-EE4A-8635-53FE36BB56BC}"/>
                </a:ext>
              </a:extLst>
            </p:cNvPr>
            <p:cNvSpPr/>
            <p:nvPr/>
          </p:nvSpPr>
          <p:spPr>
            <a:xfrm>
              <a:off x="13048968" y="10459460"/>
              <a:ext cx="83400" cy="94800"/>
            </a:xfrm>
            <a:custGeom>
              <a:avLst/>
              <a:gdLst/>
              <a:ahLst/>
              <a:cxnLst/>
              <a:rect l="l" t="t" r="r" b="b"/>
              <a:pathLst>
                <a:path w="120000" h="120000" extrusionOk="0">
                  <a:moveTo>
                    <a:pt x="60000" y="10909"/>
                  </a:moveTo>
                  <a:cubicBezTo>
                    <a:pt x="0" y="21818"/>
                    <a:pt x="36000" y="120000"/>
                    <a:pt x="84000" y="98181"/>
                  </a:cubicBezTo>
                  <a:cubicBezTo>
                    <a:pt x="120000" y="87272"/>
                    <a:pt x="108000" y="0"/>
                    <a:pt x="60000" y="10909"/>
                  </a:cubicBezTo>
                  <a:cubicBezTo>
                    <a:pt x="36000" y="10909"/>
                    <a:pt x="72000" y="10909"/>
                    <a:pt x="60000" y="1090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8" name="Google Shape;825;gb0755e36db_0_0">
              <a:extLst>
                <a:ext uri="{FF2B5EF4-FFF2-40B4-BE49-F238E27FC236}">
                  <a16:creationId xmlns:a16="http://schemas.microsoft.com/office/drawing/2014/main" id="{C97F227A-D3F4-9F43-85D6-353FC70F7087}"/>
                </a:ext>
              </a:extLst>
            </p:cNvPr>
            <p:cNvSpPr/>
            <p:nvPr/>
          </p:nvSpPr>
          <p:spPr>
            <a:xfrm>
              <a:off x="12482855" y="10307117"/>
              <a:ext cx="666600" cy="583500"/>
            </a:xfrm>
            <a:custGeom>
              <a:avLst/>
              <a:gdLst/>
              <a:ahLst/>
              <a:cxnLst/>
              <a:rect l="l" t="t" r="r" b="b"/>
              <a:pathLst>
                <a:path w="120000" h="120000" extrusionOk="0">
                  <a:moveTo>
                    <a:pt x="112405" y="46956"/>
                  </a:moveTo>
                  <a:cubicBezTo>
                    <a:pt x="107848" y="46956"/>
                    <a:pt x="103291" y="41739"/>
                    <a:pt x="104810" y="38260"/>
                  </a:cubicBezTo>
                  <a:cubicBezTo>
                    <a:pt x="104810" y="34782"/>
                    <a:pt x="107848" y="33043"/>
                    <a:pt x="109367" y="33043"/>
                  </a:cubicBezTo>
                  <a:cubicBezTo>
                    <a:pt x="110886" y="33043"/>
                    <a:pt x="112405" y="34782"/>
                    <a:pt x="113924" y="34782"/>
                  </a:cubicBezTo>
                  <a:cubicBezTo>
                    <a:pt x="113924" y="29565"/>
                    <a:pt x="115443" y="24347"/>
                    <a:pt x="113924" y="19130"/>
                  </a:cubicBezTo>
                  <a:cubicBezTo>
                    <a:pt x="112405" y="17391"/>
                    <a:pt x="110886" y="13913"/>
                    <a:pt x="110886" y="12173"/>
                  </a:cubicBezTo>
                  <a:cubicBezTo>
                    <a:pt x="109367" y="8695"/>
                    <a:pt x="109367" y="5217"/>
                    <a:pt x="109367" y="1739"/>
                  </a:cubicBezTo>
                  <a:cubicBezTo>
                    <a:pt x="106329" y="3478"/>
                    <a:pt x="101772" y="1739"/>
                    <a:pt x="100253" y="1739"/>
                  </a:cubicBezTo>
                  <a:cubicBezTo>
                    <a:pt x="95696" y="0"/>
                    <a:pt x="92658" y="0"/>
                    <a:pt x="91139" y="3478"/>
                  </a:cubicBezTo>
                  <a:cubicBezTo>
                    <a:pt x="88101" y="5217"/>
                    <a:pt x="85063" y="5217"/>
                    <a:pt x="83544" y="8695"/>
                  </a:cubicBezTo>
                  <a:cubicBezTo>
                    <a:pt x="82025" y="10434"/>
                    <a:pt x="78987" y="12173"/>
                    <a:pt x="77468" y="13913"/>
                  </a:cubicBezTo>
                  <a:cubicBezTo>
                    <a:pt x="75949" y="15652"/>
                    <a:pt x="75949" y="19130"/>
                    <a:pt x="74430" y="20869"/>
                  </a:cubicBezTo>
                  <a:cubicBezTo>
                    <a:pt x="72911" y="24347"/>
                    <a:pt x="69873" y="20869"/>
                    <a:pt x="68354" y="24347"/>
                  </a:cubicBezTo>
                  <a:cubicBezTo>
                    <a:pt x="66835" y="26086"/>
                    <a:pt x="68354" y="27826"/>
                    <a:pt x="66835" y="29565"/>
                  </a:cubicBezTo>
                  <a:cubicBezTo>
                    <a:pt x="63797" y="36521"/>
                    <a:pt x="56202" y="31304"/>
                    <a:pt x="51645" y="29565"/>
                  </a:cubicBezTo>
                  <a:cubicBezTo>
                    <a:pt x="47088" y="26086"/>
                    <a:pt x="45569" y="33043"/>
                    <a:pt x="42531" y="36521"/>
                  </a:cubicBezTo>
                  <a:cubicBezTo>
                    <a:pt x="41012" y="38260"/>
                    <a:pt x="39493" y="41739"/>
                    <a:pt x="36455" y="41739"/>
                  </a:cubicBezTo>
                  <a:cubicBezTo>
                    <a:pt x="36455" y="41739"/>
                    <a:pt x="30379" y="41739"/>
                    <a:pt x="30379" y="40000"/>
                  </a:cubicBezTo>
                  <a:cubicBezTo>
                    <a:pt x="33417" y="34782"/>
                    <a:pt x="31898" y="26086"/>
                    <a:pt x="25822" y="24347"/>
                  </a:cubicBezTo>
                  <a:cubicBezTo>
                    <a:pt x="25822" y="33043"/>
                    <a:pt x="25822" y="41739"/>
                    <a:pt x="25822" y="50434"/>
                  </a:cubicBezTo>
                  <a:cubicBezTo>
                    <a:pt x="25822" y="50434"/>
                    <a:pt x="27341" y="55652"/>
                    <a:pt x="25822" y="57391"/>
                  </a:cubicBezTo>
                  <a:cubicBezTo>
                    <a:pt x="21265" y="60869"/>
                    <a:pt x="19746" y="62608"/>
                    <a:pt x="13670" y="60869"/>
                  </a:cubicBezTo>
                  <a:cubicBezTo>
                    <a:pt x="12151" y="60869"/>
                    <a:pt x="10632" y="60869"/>
                    <a:pt x="9113" y="59130"/>
                  </a:cubicBezTo>
                  <a:cubicBezTo>
                    <a:pt x="7594" y="55652"/>
                    <a:pt x="6075" y="53913"/>
                    <a:pt x="3037" y="57391"/>
                  </a:cubicBezTo>
                  <a:cubicBezTo>
                    <a:pt x="0" y="60869"/>
                    <a:pt x="3037" y="66086"/>
                    <a:pt x="4556" y="69565"/>
                  </a:cubicBezTo>
                  <a:cubicBezTo>
                    <a:pt x="6075" y="71304"/>
                    <a:pt x="7594" y="74782"/>
                    <a:pt x="7594" y="78260"/>
                  </a:cubicBezTo>
                  <a:cubicBezTo>
                    <a:pt x="10632" y="85217"/>
                    <a:pt x="16708" y="88695"/>
                    <a:pt x="13670" y="97391"/>
                  </a:cubicBezTo>
                  <a:cubicBezTo>
                    <a:pt x="12151" y="100869"/>
                    <a:pt x="10632" y="100869"/>
                    <a:pt x="12151" y="104347"/>
                  </a:cubicBezTo>
                  <a:cubicBezTo>
                    <a:pt x="13670" y="106086"/>
                    <a:pt x="13670" y="107826"/>
                    <a:pt x="13670" y="107826"/>
                  </a:cubicBezTo>
                  <a:cubicBezTo>
                    <a:pt x="15189" y="109565"/>
                    <a:pt x="13670" y="113043"/>
                    <a:pt x="15189" y="114782"/>
                  </a:cubicBezTo>
                  <a:cubicBezTo>
                    <a:pt x="15189" y="114782"/>
                    <a:pt x="15189" y="111304"/>
                    <a:pt x="16708" y="111304"/>
                  </a:cubicBezTo>
                  <a:cubicBezTo>
                    <a:pt x="16708" y="111304"/>
                    <a:pt x="21265" y="116521"/>
                    <a:pt x="22784" y="118260"/>
                  </a:cubicBezTo>
                  <a:cubicBezTo>
                    <a:pt x="25822" y="120000"/>
                    <a:pt x="28860" y="114782"/>
                    <a:pt x="31898" y="114782"/>
                  </a:cubicBezTo>
                  <a:cubicBezTo>
                    <a:pt x="34936" y="113043"/>
                    <a:pt x="37974" y="116521"/>
                    <a:pt x="39493" y="113043"/>
                  </a:cubicBezTo>
                  <a:cubicBezTo>
                    <a:pt x="42531" y="111304"/>
                    <a:pt x="44050" y="111304"/>
                    <a:pt x="47088" y="111304"/>
                  </a:cubicBezTo>
                  <a:cubicBezTo>
                    <a:pt x="50126" y="111304"/>
                    <a:pt x="53164" y="111304"/>
                    <a:pt x="57721" y="111304"/>
                  </a:cubicBezTo>
                  <a:cubicBezTo>
                    <a:pt x="57721" y="111304"/>
                    <a:pt x="59240" y="111304"/>
                    <a:pt x="59240" y="111304"/>
                  </a:cubicBezTo>
                  <a:cubicBezTo>
                    <a:pt x="60759" y="111304"/>
                    <a:pt x="60759" y="109565"/>
                    <a:pt x="62278" y="109565"/>
                  </a:cubicBezTo>
                  <a:cubicBezTo>
                    <a:pt x="62278" y="109565"/>
                    <a:pt x="62278" y="107826"/>
                    <a:pt x="63797" y="107826"/>
                  </a:cubicBezTo>
                  <a:cubicBezTo>
                    <a:pt x="63797" y="109565"/>
                    <a:pt x="63797" y="113043"/>
                    <a:pt x="66835" y="113043"/>
                  </a:cubicBezTo>
                  <a:cubicBezTo>
                    <a:pt x="66835" y="113043"/>
                    <a:pt x="65316" y="106086"/>
                    <a:pt x="69873" y="107826"/>
                  </a:cubicBezTo>
                  <a:cubicBezTo>
                    <a:pt x="75949" y="109565"/>
                    <a:pt x="82025" y="102608"/>
                    <a:pt x="86582" y="97391"/>
                  </a:cubicBezTo>
                  <a:cubicBezTo>
                    <a:pt x="91139" y="93913"/>
                    <a:pt x="94177" y="88695"/>
                    <a:pt x="98734" y="83478"/>
                  </a:cubicBezTo>
                  <a:cubicBezTo>
                    <a:pt x="103291" y="78260"/>
                    <a:pt x="104810" y="71304"/>
                    <a:pt x="109367" y="64347"/>
                  </a:cubicBezTo>
                  <a:cubicBezTo>
                    <a:pt x="110886" y="62608"/>
                    <a:pt x="115443" y="60869"/>
                    <a:pt x="116962" y="57391"/>
                  </a:cubicBezTo>
                  <a:cubicBezTo>
                    <a:pt x="118481" y="53913"/>
                    <a:pt x="120000" y="46956"/>
                    <a:pt x="120000" y="43478"/>
                  </a:cubicBezTo>
                  <a:cubicBezTo>
                    <a:pt x="118481" y="43478"/>
                    <a:pt x="116962" y="43478"/>
                    <a:pt x="115443" y="43478"/>
                  </a:cubicBezTo>
                  <a:cubicBezTo>
                    <a:pt x="113924" y="43478"/>
                    <a:pt x="113924" y="46956"/>
                    <a:pt x="112405" y="46956"/>
                  </a:cubicBezTo>
                  <a:close/>
                  <a:moveTo>
                    <a:pt x="94177" y="67826"/>
                  </a:moveTo>
                  <a:cubicBezTo>
                    <a:pt x="92658" y="67826"/>
                    <a:pt x="92658" y="71304"/>
                    <a:pt x="92658" y="71304"/>
                  </a:cubicBezTo>
                  <a:cubicBezTo>
                    <a:pt x="91139" y="74782"/>
                    <a:pt x="88101" y="73043"/>
                    <a:pt x="86582" y="74782"/>
                  </a:cubicBezTo>
                  <a:cubicBezTo>
                    <a:pt x="85063" y="74782"/>
                    <a:pt x="85063" y="76521"/>
                    <a:pt x="83544" y="76521"/>
                  </a:cubicBezTo>
                  <a:cubicBezTo>
                    <a:pt x="80506" y="76521"/>
                    <a:pt x="78987" y="73043"/>
                    <a:pt x="78987" y="71304"/>
                  </a:cubicBezTo>
                  <a:cubicBezTo>
                    <a:pt x="77468" y="67826"/>
                    <a:pt x="82025" y="62608"/>
                    <a:pt x="85063" y="60869"/>
                  </a:cubicBezTo>
                  <a:cubicBezTo>
                    <a:pt x="86582" y="59130"/>
                    <a:pt x="89620" y="59130"/>
                    <a:pt x="91139" y="60869"/>
                  </a:cubicBezTo>
                  <a:cubicBezTo>
                    <a:pt x="92658" y="62608"/>
                    <a:pt x="97215" y="66086"/>
                    <a:pt x="94177" y="67826"/>
                  </a:cubicBezTo>
                  <a:cubicBezTo>
                    <a:pt x="92658" y="67826"/>
                    <a:pt x="95696" y="66086"/>
                    <a:pt x="94177" y="6782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69" name="Google Shape;826;gb0755e36db_0_0">
              <a:extLst>
                <a:ext uri="{FF2B5EF4-FFF2-40B4-BE49-F238E27FC236}">
                  <a16:creationId xmlns:a16="http://schemas.microsoft.com/office/drawing/2014/main" id="{6299E29E-F63E-8C4B-9770-1E279180F570}"/>
                </a:ext>
              </a:extLst>
            </p:cNvPr>
            <p:cNvSpPr/>
            <p:nvPr/>
          </p:nvSpPr>
          <p:spPr>
            <a:xfrm>
              <a:off x="12913905" y="10585937"/>
              <a:ext cx="109200" cy="112200"/>
            </a:xfrm>
            <a:custGeom>
              <a:avLst/>
              <a:gdLst/>
              <a:ahLst/>
              <a:cxnLst/>
              <a:rect l="l" t="t" r="r" b="b"/>
              <a:pathLst>
                <a:path w="120000" h="120000" extrusionOk="0">
                  <a:moveTo>
                    <a:pt x="101538" y="36923"/>
                  </a:moveTo>
                  <a:cubicBezTo>
                    <a:pt x="83076" y="18461"/>
                    <a:pt x="46153" y="0"/>
                    <a:pt x="27692" y="27692"/>
                  </a:cubicBezTo>
                  <a:cubicBezTo>
                    <a:pt x="9230" y="46153"/>
                    <a:pt x="0" y="64615"/>
                    <a:pt x="18461" y="83076"/>
                  </a:cubicBezTo>
                  <a:cubicBezTo>
                    <a:pt x="36923" y="120000"/>
                    <a:pt x="46153" y="83076"/>
                    <a:pt x="64615" y="83076"/>
                  </a:cubicBezTo>
                  <a:cubicBezTo>
                    <a:pt x="92307" y="83076"/>
                    <a:pt x="120000" y="46153"/>
                    <a:pt x="101538" y="36923"/>
                  </a:cubicBezTo>
                  <a:cubicBezTo>
                    <a:pt x="92307" y="27692"/>
                    <a:pt x="110769" y="36923"/>
                    <a:pt x="101538" y="3692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0" name="Google Shape;827;gb0755e36db_0_0">
              <a:extLst>
                <a:ext uri="{FF2B5EF4-FFF2-40B4-BE49-F238E27FC236}">
                  <a16:creationId xmlns:a16="http://schemas.microsoft.com/office/drawing/2014/main" id="{77639B77-623F-AB40-8C9F-9868151559A2}"/>
                </a:ext>
              </a:extLst>
            </p:cNvPr>
            <p:cNvSpPr/>
            <p:nvPr/>
          </p:nvSpPr>
          <p:spPr>
            <a:xfrm>
              <a:off x="12321929" y="9539642"/>
              <a:ext cx="43200" cy="69000"/>
            </a:xfrm>
            <a:custGeom>
              <a:avLst/>
              <a:gdLst/>
              <a:ahLst/>
              <a:cxnLst/>
              <a:rect l="l" t="t" r="r" b="b"/>
              <a:pathLst>
                <a:path w="120000" h="120000" extrusionOk="0">
                  <a:moveTo>
                    <a:pt x="48000" y="75000"/>
                  </a:moveTo>
                  <a:cubicBezTo>
                    <a:pt x="48000" y="60000"/>
                    <a:pt x="96000" y="30000"/>
                    <a:pt x="120000" y="15000"/>
                  </a:cubicBezTo>
                  <a:cubicBezTo>
                    <a:pt x="96000" y="0"/>
                    <a:pt x="48000" y="30000"/>
                    <a:pt x="24000" y="45000"/>
                  </a:cubicBezTo>
                  <a:cubicBezTo>
                    <a:pt x="0" y="60000"/>
                    <a:pt x="0" y="90000"/>
                    <a:pt x="0" y="120000"/>
                  </a:cubicBezTo>
                  <a:cubicBezTo>
                    <a:pt x="48000" y="105000"/>
                    <a:pt x="48000" y="90000"/>
                    <a:pt x="48000" y="75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1" name="Google Shape;828;gb0755e36db_0_0">
              <a:extLst>
                <a:ext uri="{FF2B5EF4-FFF2-40B4-BE49-F238E27FC236}">
                  <a16:creationId xmlns:a16="http://schemas.microsoft.com/office/drawing/2014/main" id="{A9E2C9AF-D084-154A-848E-41B155976681}"/>
                </a:ext>
              </a:extLst>
            </p:cNvPr>
            <p:cNvSpPr/>
            <p:nvPr/>
          </p:nvSpPr>
          <p:spPr>
            <a:xfrm>
              <a:off x="12281696" y="9194715"/>
              <a:ext cx="293100" cy="379500"/>
            </a:xfrm>
            <a:custGeom>
              <a:avLst/>
              <a:gdLst/>
              <a:ahLst/>
              <a:cxnLst/>
              <a:rect l="l" t="t" r="r" b="b"/>
              <a:pathLst>
                <a:path w="120000" h="120000" extrusionOk="0">
                  <a:moveTo>
                    <a:pt x="37714" y="117333"/>
                  </a:moveTo>
                  <a:cubicBezTo>
                    <a:pt x="41142" y="117333"/>
                    <a:pt x="48000" y="112000"/>
                    <a:pt x="51428" y="109333"/>
                  </a:cubicBezTo>
                  <a:cubicBezTo>
                    <a:pt x="58285" y="106666"/>
                    <a:pt x="51428" y="114666"/>
                    <a:pt x="54857" y="114666"/>
                  </a:cubicBezTo>
                  <a:cubicBezTo>
                    <a:pt x="54857" y="114666"/>
                    <a:pt x="78857" y="104000"/>
                    <a:pt x="78857" y="98666"/>
                  </a:cubicBezTo>
                  <a:cubicBezTo>
                    <a:pt x="78857" y="88000"/>
                    <a:pt x="78857" y="77333"/>
                    <a:pt x="85714" y="69333"/>
                  </a:cubicBezTo>
                  <a:cubicBezTo>
                    <a:pt x="92571" y="58666"/>
                    <a:pt x="102857" y="50666"/>
                    <a:pt x="106285" y="42666"/>
                  </a:cubicBezTo>
                  <a:cubicBezTo>
                    <a:pt x="109714" y="34666"/>
                    <a:pt x="109714" y="29333"/>
                    <a:pt x="113142" y="21333"/>
                  </a:cubicBezTo>
                  <a:cubicBezTo>
                    <a:pt x="113142" y="16000"/>
                    <a:pt x="120000" y="10666"/>
                    <a:pt x="120000" y="5333"/>
                  </a:cubicBezTo>
                  <a:cubicBezTo>
                    <a:pt x="113142" y="5333"/>
                    <a:pt x="106285" y="0"/>
                    <a:pt x="99428" y="2666"/>
                  </a:cubicBezTo>
                  <a:cubicBezTo>
                    <a:pt x="96000" y="2666"/>
                    <a:pt x="89142" y="2666"/>
                    <a:pt x="89142" y="5333"/>
                  </a:cubicBezTo>
                  <a:cubicBezTo>
                    <a:pt x="85714" y="10666"/>
                    <a:pt x="85714" y="13333"/>
                    <a:pt x="85714" y="16000"/>
                  </a:cubicBezTo>
                  <a:cubicBezTo>
                    <a:pt x="82285" y="24000"/>
                    <a:pt x="78857" y="26666"/>
                    <a:pt x="68571" y="26666"/>
                  </a:cubicBezTo>
                  <a:cubicBezTo>
                    <a:pt x="58285" y="24000"/>
                    <a:pt x="44571" y="21333"/>
                    <a:pt x="34285" y="21333"/>
                  </a:cubicBezTo>
                  <a:cubicBezTo>
                    <a:pt x="34285" y="26666"/>
                    <a:pt x="30857" y="37333"/>
                    <a:pt x="44571" y="34666"/>
                  </a:cubicBezTo>
                  <a:cubicBezTo>
                    <a:pt x="58285" y="29333"/>
                    <a:pt x="48000" y="45333"/>
                    <a:pt x="48000" y="50666"/>
                  </a:cubicBezTo>
                  <a:cubicBezTo>
                    <a:pt x="48000" y="53333"/>
                    <a:pt x="48000" y="56000"/>
                    <a:pt x="51428" y="58666"/>
                  </a:cubicBezTo>
                  <a:cubicBezTo>
                    <a:pt x="54857" y="61333"/>
                    <a:pt x="54857" y="64000"/>
                    <a:pt x="54857" y="66666"/>
                  </a:cubicBezTo>
                  <a:cubicBezTo>
                    <a:pt x="54857" y="72000"/>
                    <a:pt x="54857" y="80000"/>
                    <a:pt x="51428" y="85333"/>
                  </a:cubicBezTo>
                  <a:cubicBezTo>
                    <a:pt x="51428" y="88000"/>
                    <a:pt x="44571" y="82666"/>
                    <a:pt x="44571" y="82666"/>
                  </a:cubicBezTo>
                  <a:cubicBezTo>
                    <a:pt x="37714" y="82666"/>
                    <a:pt x="37714" y="88000"/>
                    <a:pt x="34285" y="85333"/>
                  </a:cubicBezTo>
                  <a:cubicBezTo>
                    <a:pt x="34285" y="82666"/>
                    <a:pt x="30857" y="80000"/>
                    <a:pt x="27428" y="77333"/>
                  </a:cubicBezTo>
                  <a:cubicBezTo>
                    <a:pt x="24000" y="77333"/>
                    <a:pt x="24000" y="82666"/>
                    <a:pt x="20571" y="85333"/>
                  </a:cubicBezTo>
                  <a:cubicBezTo>
                    <a:pt x="20571" y="85333"/>
                    <a:pt x="13714" y="85333"/>
                    <a:pt x="13714" y="85333"/>
                  </a:cubicBezTo>
                  <a:cubicBezTo>
                    <a:pt x="6857" y="85333"/>
                    <a:pt x="10285" y="90666"/>
                    <a:pt x="10285" y="93333"/>
                  </a:cubicBezTo>
                  <a:cubicBezTo>
                    <a:pt x="13714" y="101333"/>
                    <a:pt x="10285" y="98666"/>
                    <a:pt x="0" y="104000"/>
                  </a:cubicBezTo>
                  <a:cubicBezTo>
                    <a:pt x="6857" y="109333"/>
                    <a:pt x="13714" y="112000"/>
                    <a:pt x="17142" y="120000"/>
                  </a:cubicBezTo>
                  <a:cubicBezTo>
                    <a:pt x="20571" y="117333"/>
                    <a:pt x="24000" y="114666"/>
                    <a:pt x="27428" y="112000"/>
                  </a:cubicBezTo>
                  <a:cubicBezTo>
                    <a:pt x="34285" y="109333"/>
                    <a:pt x="34285" y="114666"/>
                    <a:pt x="37714" y="117333"/>
                  </a:cubicBezTo>
                  <a:cubicBezTo>
                    <a:pt x="41142" y="117333"/>
                    <a:pt x="34285" y="114666"/>
                    <a:pt x="37714" y="117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2" name="Google Shape;829;gb0755e36db_0_0">
              <a:extLst>
                <a:ext uri="{FF2B5EF4-FFF2-40B4-BE49-F238E27FC236}">
                  <a16:creationId xmlns:a16="http://schemas.microsoft.com/office/drawing/2014/main" id="{41FDEB8C-A22E-6442-B351-381536B40E5D}"/>
                </a:ext>
              </a:extLst>
            </p:cNvPr>
            <p:cNvSpPr/>
            <p:nvPr/>
          </p:nvSpPr>
          <p:spPr>
            <a:xfrm>
              <a:off x="12408138" y="8890023"/>
              <a:ext cx="537300" cy="379500"/>
            </a:xfrm>
            <a:custGeom>
              <a:avLst/>
              <a:gdLst/>
              <a:ahLst/>
              <a:cxnLst/>
              <a:rect l="l" t="t" r="r" b="b"/>
              <a:pathLst>
                <a:path w="120000" h="120000" extrusionOk="0">
                  <a:moveTo>
                    <a:pt x="22500" y="98666"/>
                  </a:moveTo>
                  <a:cubicBezTo>
                    <a:pt x="24375" y="98666"/>
                    <a:pt x="30000" y="96000"/>
                    <a:pt x="31875" y="98666"/>
                  </a:cubicBezTo>
                  <a:cubicBezTo>
                    <a:pt x="31875" y="101333"/>
                    <a:pt x="37500" y="101333"/>
                    <a:pt x="37500" y="101333"/>
                  </a:cubicBezTo>
                  <a:cubicBezTo>
                    <a:pt x="39375" y="96000"/>
                    <a:pt x="37500" y="90666"/>
                    <a:pt x="39375" y="88000"/>
                  </a:cubicBezTo>
                  <a:cubicBezTo>
                    <a:pt x="39375" y="85333"/>
                    <a:pt x="43125" y="77333"/>
                    <a:pt x="46875" y="80000"/>
                  </a:cubicBezTo>
                  <a:cubicBezTo>
                    <a:pt x="50625" y="80000"/>
                    <a:pt x="52500" y="85333"/>
                    <a:pt x="56250" y="88000"/>
                  </a:cubicBezTo>
                  <a:cubicBezTo>
                    <a:pt x="60000" y="90666"/>
                    <a:pt x="63750" y="90666"/>
                    <a:pt x="67500" y="90666"/>
                  </a:cubicBezTo>
                  <a:cubicBezTo>
                    <a:pt x="69375" y="90666"/>
                    <a:pt x="73125" y="93333"/>
                    <a:pt x="73125" y="90666"/>
                  </a:cubicBezTo>
                  <a:cubicBezTo>
                    <a:pt x="75000" y="88000"/>
                    <a:pt x="75000" y="77333"/>
                    <a:pt x="76875" y="80000"/>
                  </a:cubicBezTo>
                  <a:cubicBezTo>
                    <a:pt x="80625" y="82666"/>
                    <a:pt x="80625" y="82666"/>
                    <a:pt x="84375" y="82666"/>
                  </a:cubicBezTo>
                  <a:cubicBezTo>
                    <a:pt x="88125" y="80000"/>
                    <a:pt x="90000" y="82666"/>
                    <a:pt x="93750" y="82666"/>
                  </a:cubicBezTo>
                  <a:cubicBezTo>
                    <a:pt x="97500" y="82666"/>
                    <a:pt x="99375" y="74666"/>
                    <a:pt x="103125" y="77333"/>
                  </a:cubicBezTo>
                  <a:cubicBezTo>
                    <a:pt x="105000" y="77333"/>
                    <a:pt x="108750" y="82666"/>
                    <a:pt x="112500" y="80000"/>
                  </a:cubicBezTo>
                  <a:cubicBezTo>
                    <a:pt x="120000" y="74666"/>
                    <a:pt x="110625" y="69333"/>
                    <a:pt x="108750" y="64000"/>
                  </a:cubicBezTo>
                  <a:cubicBezTo>
                    <a:pt x="106875" y="58666"/>
                    <a:pt x="106875" y="56000"/>
                    <a:pt x="103125" y="53333"/>
                  </a:cubicBezTo>
                  <a:cubicBezTo>
                    <a:pt x="99375" y="50666"/>
                    <a:pt x="97500" y="48000"/>
                    <a:pt x="95625" y="42666"/>
                  </a:cubicBezTo>
                  <a:cubicBezTo>
                    <a:pt x="95625" y="37333"/>
                    <a:pt x="91875" y="37333"/>
                    <a:pt x="88125" y="34666"/>
                  </a:cubicBezTo>
                  <a:cubicBezTo>
                    <a:pt x="88125" y="34666"/>
                    <a:pt x="88125" y="32000"/>
                    <a:pt x="86250" y="32000"/>
                  </a:cubicBezTo>
                  <a:cubicBezTo>
                    <a:pt x="86250" y="32000"/>
                    <a:pt x="82500" y="32000"/>
                    <a:pt x="82500" y="32000"/>
                  </a:cubicBezTo>
                  <a:cubicBezTo>
                    <a:pt x="80625" y="29333"/>
                    <a:pt x="82500" y="18666"/>
                    <a:pt x="82500" y="16000"/>
                  </a:cubicBezTo>
                  <a:cubicBezTo>
                    <a:pt x="82500" y="10666"/>
                    <a:pt x="78750" y="8000"/>
                    <a:pt x="76875" y="2666"/>
                  </a:cubicBezTo>
                  <a:cubicBezTo>
                    <a:pt x="76875" y="2666"/>
                    <a:pt x="76875" y="0"/>
                    <a:pt x="76875" y="0"/>
                  </a:cubicBezTo>
                  <a:cubicBezTo>
                    <a:pt x="75000" y="0"/>
                    <a:pt x="73125" y="0"/>
                    <a:pt x="71250" y="0"/>
                  </a:cubicBezTo>
                  <a:cubicBezTo>
                    <a:pt x="67500" y="2666"/>
                    <a:pt x="67500" y="2666"/>
                    <a:pt x="65625" y="8000"/>
                  </a:cubicBezTo>
                  <a:cubicBezTo>
                    <a:pt x="65625" y="16000"/>
                    <a:pt x="52500" y="26666"/>
                    <a:pt x="48750" y="26666"/>
                  </a:cubicBezTo>
                  <a:cubicBezTo>
                    <a:pt x="46875" y="26666"/>
                    <a:pt x="39375" y="26666"/>
                    <a:pt x="41250" y="29333"/>
                  </a:cubicBezTo>
                  <a:cubicBezTo>
                    <a:pt x="43125" y="34666"/>
                    <a:pt x="37500" y="40000"/>
                    <a:pt x="35625" y="40000"/>
                  </a:cubicBezTo>
                  <a:cubicBezTo>
                    <a:pt x="31875" y="42666"/>
                    <a:pt x="28125" y="45333"/>
                    <a:pt x="24375" y="45333"/>
                  </a:cubicBezTo>
                  <a:cubicBezTo>
                    <a:pt x="20625" y="48000"/>
                    <a:pt x="20625" y="42666"/>
                    <a:pt x="16875" y="45333"/>
                  </a:cubicBezTo>
                  <a:cubicBezTo>
                    <a:pt x="13125" y="48000"/>
                    <a:pt x="11250" y="45333"/>
                    <a:pt x="11250" y="48000"/>
                  </a:cubicBezTo>
                  <a:cubicBezTo>
                    <a:pt x="9375" y="53333"/>
                    <a:pt x="7500" y="58666"/>
                    <a:pt x="5625" y="61333"/>
                  </a:cubicBezTo>
                  <a:cubicBezTo>
                    <a:pt x="0" y="72000"/>
                    <a:pt x="3750" y="80000"/>
                    <a:pt x="7500" y="90666"/>
                  </a:cubicBezTo>
                  <a:cubicBezTo>
                    <a:pt x="9375" y="96000"/>
                    <a:pt x="9375" y="98666"/>
                    <a:pt x="11250" y="104000"/>
                  </a:cubicBezTo>
                  <a:cubicBezTo>
                    <a:pt x="15000" y="109333"/>
                    <a:pt x="16875" y="112000"/>
                    <a:pt x="16875" y="120000"/>
                  </a:cubicBezTo>
                  <a:cubicBezTo>
                    <a:pt x="16875" y="117333"/>
                    <a:pt x="18750" y="98666"/>
                    <a:pt x="22500" y="98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3" name="Google Shape;830;gb0755e36db_0_0">
              <a:extLst>
                <a:ext uri="{FF2B5EF4-FFF2-40B4-BE49-F238E27FC236}">
                  <a16:creationId xmlns:a16="http://schemas.microsoft.com/office/drawing/2014/main" id="{3AF515C2-ADDC-BA49-AB43-3C002A5CD6B9}"/>
                </a:ext>
              </a:extLst>
            </p:cNvPr>
            <p:cNvSpPr/>
            <p:nvPr/>
          </p:nvSpPr>
          <p:spPr>
            <a:xfrm>
              <a:off x="11810412" y="8349632"/>
              <a:ext cx="985800" cy="692700"/>
            </a:xfrm>
            <a:custGeom>
              <a:avLst/>
              <a:gdLst/>
              <a:ahLst/>
              <a:cxnLst/>
              <a:rect l="l" t="t" r="r" b="b"/>
              <a:pathLst>
                <a:path w="120000" h="120000" extrusionOk="0">
                  <a:moveTo>
                    <a:pt x="82051" y="118536"/>
                  </a:moveTo>
                  <a:cubicBezTo>
                    <a:pt x="83076" y="117073"/>
                    <a:pt x="84102" y="120000"/>
                    <a:pt x="85128" y="120000"/>
                  </a:cubicBezTo>
                  <a:cubicBezTo>
                    <a:pt x="87179" y="118536"/>
                    <a:pt x="89230" y="117073"/>
                    <a:pt x="91282" y="115609"/>
                  </a:cubicBezTo>
                  <a:cubicBezTo>
                    <a:pt x="92307" y="115609"/>
                    <a:pt x="95384" y="114146"/>
                    <a:pt x="95384" y="111219"/>
                  </a:cubicBezTo>
                  <a:cubicBezTo>
                    <a:pt x="95384" y="108292"/>
                    <a:pt x="96410" y="109756"/>
                    <a:pt x="98461" y="108292"/>
                  </a:cubicBezTo>
                  <a:cubicBezTo>
                    <a:pt x="101538" y="108292"/>
                    <a:pt x="105641" y="103902"/>
                    <a:pt x="107692" y="99512"/>
                  </a:cubicBezTo>
                  <a:cubicBezTo>
                    <a:pt x="108717" y="98048"/>
                    <a:pt x="108717" y="96585"/>
                    <a:pt x="109743" y="95121"/>
                  </a:cubicBezTo>
                  <a:cubicBezTo>
                    <a:pt x="110769" y="93658"/>
                    <a:pt x="112820" y="93658"/>
                    <a:pt x="114871" y="93658"/>
                  </a:cubicBezTo>
                  <a:cubicBezTo>
                    <a:pt x="114871" y="90731"/>
                    <a:pt x="112820" y="89268"/>
                    <a:pt x="111794" y="86341"/>
                  </a:cubicBezTo>
                  <a:cubicBezTo>
                    <a:pt x="111794" y="84878"/>
                    <a:pt x="112820" y="80487"/>
                    <a:pt x="109743" y="80487"/>
                  </a:cubicBezTo>
                  <a:cubicBezTo>
                    <a:pt x="108717" y="80487"/>
                    <a:pt x="111794" y="77560"/>
                    <a:pt x="110769" y="76097"/>
                  </a:cubicBezTo>
                  <a:cubicBezTo>
                    <a:pt x="110769" y="71707"/>
                    <a:pt x="111794" y="70243"/>
                    <a:pt x="112820" y="67317"/>
                  </a:cubicBezTo>
                  <a:cubicBezTo>
                    <a:pt x="112820" y="64390"/>
                    <a:pt x="114871" y="64390"/>
                    <a:pt x="114871" y="61463"/>
                  </a:cubicBezTo>
                  <a:cubicBezTo>
                    <a:pt x="114871" y="60000"/>
                    <a:pt x="115897" y="58536"/>
                    <a:pt x="116923" y="58536"/>
                  </a:cubicBezTo>
                  <a:cubicBezTo>
                    <a:pt x="120000" y="58536"/>
                    <a:pt x="120000" y="58536"/>
                    <a:pt x="120000" y="55609"/>
                  </a:cubicBezTo>
                  <a:cubicBezTo>
                    <a:pt x="120000" y="46829"/>
                    <a:pt x="120000" y="39512"/>
                    <a:pt x="120000" y="30731"/>
                  </a:cubicBezTo>
                  <a:cubicBezTo>
                    <a:pt x="120000" y="27804"/>
                    <a:pt x="115897" y="26341"/>
                    <a:pt x="113846" y="24878"/>
                  </a:cubicBezTo>
                  <a:cubicBezTo>
                    <a:pt x="103589" y="17560"/>
                    <a:pt x="93333" y="8780"/>
                    <a:pt x="83076" y="1463"/>
                  </a:cubicBezTo>
                  <a:cubicBezTo>
                    <a:pt x="82051" y="1463"/>
                    <a:pt x="82051" y="0"/>
                    <a:pt x="81025" y="0"/>
                  </a:cubicBezTo>
                  <a:cubicBezTo>
                    <a:pt x="80000" y="1463"/>
                    <a:pt x="77948" y="2926"/>
                    <a:pt x="76923" y="2926"/>
                  </a:cubicBezTo>
                  <a:cubicBezTo>
                    <a:pt x="75897" y="4390"/>
                    <a:pt x="73846" y="7317"/>
                    <a:pt x="72820" y="7317"/>
                  </a:cubicBezTo>
                  <a:cubicBezTo>
                    <a:pt x="71794" y="7317"/>
                    <a:pt x="70769" y="4390"/>
                    <a:pt x="68717" y="2926"/>
                  </a:cubicBezTo>
                  <a:cubicBezTo>
                    <a:pt x="67692" y="1463"/>
                    <a:pt x="66666" y="1463"/>
                    <a:pt x="65641" y="1463"/>
                  </a:cubicBezTo>
                  <a:cubicBezTo>
                    <a:pt x="63589" y="0"/>
                    <a:pt x="62564" y="0"/>
                    <a:pt x="60512" y="1463"/>
                  </a:cubicBezTo>
                  <a:cubicBezTo>
                    <a:pt x="53333" y="7317"/>
                    <a:pt x="46153" y="14634"/>
                    <a:pt x="38974" y="20487"/>
                  </a:cubicBezTo>
                  <a:cubicBezTo>
                    <a:pt x="35897" y="23414"/>
                    <a:pt x="32820" y="26341"/>
                    <a:pt x="29743" y="30731"/>
                  </a:cubicBezTo>
                  <a:cubicBezTo>
                    <a:pt x="28717" y="32195"/>
                    <a:pt x="27692" y="32195"/>
                    <a:pt x="26666" y="32195"/>
                  </a:cubicBezTo>
                  <a:cubicBezTo>
                    <a:pt x="23589" y="32195"/>
                    <a:pt x="22564" y="32195"/>
                    <a:pt x="22564" y="36585"/>
                  </a:cubicBezTo>
                  <a:cubicBezTo>
                    <a:pt x="22564" y="40975"/>
                    <a:pt x="22564" y="45365"/>
                    <a:pt x="22564" y="49756"/>
                  </a:cubicBezTo>
                  <a:cubicBezTo>
                    <a:pt x="22564" y="54146"/>
                    <a:pt x="21538" y="58536"/>
                    <a:pt x="19487" y="61463"/>
                  </a:cubicBezTo>
                  <a:cubicBezTo>
                    <a:pt x="18461" y="62926"/>
                    <a:pt x="15384" y="62926"/>
                    <a:pt x="14358" y="62926"/>
                  </a:cubicBezTo>
                  <a:cubicBezTo>
                    <a:pt x="12307" y="62926"/>
                    <a:pt x="10256" y="62926"/>
                    <a:pt x="8205" y="62926"/>
                  </a:cubicBezTo>
                  <a:cubicBezTo>
                    <a:pt x="6153" y="62926"/>
                    <a:pt x="4102" y="64390"/>
                    <a:pt x="2051" y="64390"/>
                  </a:cubicBezTo>
                  <a:cubicBezTo>
                    <a:pt x="0" y="64390"/>
                    <a:pt x="5128" y="74634"/>
                    <a:pt x="5128" y="74634"/>
                  </a:cubicBezTo>
                  <a:cubicBezTo>
                    <a:pt x="6153" y="79024"/>
                    <a:pt x="7179" y="81951"/>
                    <a:pt x="10256" y="83414"/>
                  </a:cubicBezTo>
                  <a:cubicBezTo>
                    <a:pt x="10256" y="83414"/>
                    <a:pt x="11282" y="81951"/>
                    <a:pt x="11282" y="81951"/>
                  </a:cubicBezTo>
                  <a:cubicBezTo>
                    <a:pt x="12307" y="83414"/>
                    <a:pt x="12307" y="87804"/>
                    <a:pt x="14358" y="84878"/>
                  </a:cubicBezTo>
                  <a:cubicBezTo>
                    <a:pt x="16410" y="81951"/>
                    <a:pt x="18461" y="89268"/>
                    <a:pt x="19487" y="90731"/>
                  </a:cubicBezTo>
                  <a:cubicBezTo>
                    <a:pt x="19487" y="89268"/>
                    <a:pt x="20512" y="86341"/>
                    <a:pt x="20512" y="84878"/>
                  </a:cubicBezTo>
                  <a:cubicBezTo>
                    <a:pt x="20512" y="83414"/>
                    <a:pt x="21538" y="81951"/>
                    <a:pt x="21538" y="80487"/>
                  </a:cubicBezTo>
                  <a:cubicBezTo>
                    <a:pt x="22564" y="76097"/>
                    <a:pt x="22564" y="76097"/>
                    <a:pt x="25641" y="74634"/>
                  </a:cubicBezTo>
                  <a:cubicBezTo>
                    <a:pt x="26666" y="73170"/>
                    <a:pt x="27692" y="73170"/>
                    <a:pt x="28717" y="73170"/>
                  </a:cubicBezTo>
                  <a:cubicBezTo>
                    <a:pt x="29743" y="71707"/>
                    <a:pt x="30769" y="74634"/>
                    <a:pt x="31794" y="74634"/>
                  </a:cubicBezTo>
                  <a:cubicBezTo>
                    <a:pt x="33846" y="74634"/>
                    <a:pt x="34871" y="76097"/>
                    <a:pt x="35897" y="77560"/>
                  </a:cubicBezTo>
                  <a:cubicBezTo>
                    <a:pt x="36923" y="79024"/>
                    <a:pt x="37948" y="79024"/>
                    <a:pt x="40000" y="79024"/>
                  </a:cubicBezTo>
                  <a:cubicBezTo>
                    <a:pt x="43076" y="76097"/>
                    <a:pt x="44102" y="80487"/>
                    <a:pt x="47179" y="80487"/>
                  </a:cubicBezTo>
                  <a:cubicBezTo>
                    <a:pt x="50256" y="80487"/>
                    <a:pt x="53333" y="77560"/>
                    <a:pt x="56410" y="77560"/>
                  </a:cubicBezTo>
                  <a:cubicBezTo>
                    <a:pt x="58461" y="77560"/>
                    <a:pt x="62564" y="79024"/>
                    <a:pt x="65641" y="77560"/>
                  </a:cubicBezTo>
                  <a:cubicBezTo>
                    <a:pt x="66666" y="77560"/>
                    <a:pt x="67692" y="76097"/>
                    <a:pt x="68717" y="74634"/>
                  </a:cubicBezTo>
                  <a:cubicBezTo>
                    <a:pt x="70769" y="73170"/>
                    <a:pt x="69743" y="71707"/>
                    <a:pt x="69743" y="68780"/>
                  </a:cubicBezTo>
                  <a:cubicBezTo>
                    <a:pt x="69743" y="61463"/>
                    <a:pt x="74871" y="57073"/>
                    <a:pt x="78974" y="51219"/>
                  </a:cubicBezTo>
                  <a:cubicBezTo>
                    <a:pt x="80000" y="49756"/>
                    <a:pt x="78974" y="46829"/>
                    <a:pt x="78974" y="45365"/>
                  </a:cubicBezTo>
                  <a:cubicBezTo>
                    <a:pt x="78974" y="40975"/>
                    <a:pt x="78974" y="38048"/>
                    <a:pt x="78974" y="33658"/>
                  </a:cubicBezTo>
                  <a:cubicBezTo>
                    <a:pt x="80000" y="30731"/>
                    <a:pt x="81025" y="26341"/>
                    <a:pt x="81025" y="23414"/>
                  </a:cubicBezTo>
                  <a:cubicBezTo>
                    <a:pt x="80000" y="20487"/>
                    <a:pt x="78974" y="17560"/>
                    <a:pt x="77948" y="16097"/>
                  </a:cubicBezTo>
                  <a:cubicBezTo>
                    <a:pt x="75897" y="11707"/>
                    <a:pt x="76923" y="7317"/>
                    <a:pt x="76923" y="2926"/>
                  </a:cubicBezTo>
                  <a:cubicBezTo>
                    <a:pt x="76923" y="7317"/>
                    <a:pt x="76923" y="10243"/>
                    <a:pt x="76923" y="13170"/>
                  </a:cubicBezTo>
                  <a:cubicBezTo>
                    <a:pt x="76923" y="16097"/>
                    <a:pt x="80000" y="20487"/>
                    <a:pt x="80000" y="23414"/>
                  </a:cubicBezTo>
                  <a:cubicBezTo>
                    <a:pt x="81025" y="27804"/>
                    <a:pt x="78974" y="33658"/>
                    <a:pt x="78974" y="38048"/>
                  </a:cubicBezTo>
                  <a:cubicBezTo>
                    <a:pt x="78974" y="40975"/>
                    <a:pt x="80000" y="46829"/>
                    <a:pt x="78974" y="51219"/>
                  </a:cubicBezTo>
                  <a:cubicBezTo>
                    <a:pt x="77948" y="54146"/>
                    <a:pt x="73846" y="57073"/>
                    <a:pt x="72820" y="60000"/>
                  </a:cubicBezTo>
                  <a:cubicBezTo>
                    <a:pt x="70769" y="61463"/>
                    <a:pt x="69743" y="64390"/>
                    <a:pt x="69743" y="67317"/>
                  </a:cubicBezTo>
                  <a:cubicBezTo>
                    <a:pt x="68717" y="71707"/>
                    <a:pt x="70769" y="73170"/>
                    <a:pt x="71794" y="77560"/>
                  </a:cubicBezTo>
                  <a:cubicBezTo>
                    <a:pt x="71794" y="79024"/>
                    <a:pt x="72820" y="79024"/>
                    <a:pt x="73846" y="80487"/>
                  </a:cubicBezTo>
                  <a:cubicBezTo>
                    <a:pt x="75897" y="81951"/>
                    <a:pt x="76923" y="83414"/>
                    <a:pt x="76923" y="86341"/>
                  </a:cubicBezTo>
                  <a:cubicBezTo>
                    <a:pt x="76923" y="89268"/>
                    <a:pt x="76923" y="92195"/>
                    <a:pt x="76923" y="95121"/>
                  </a:cubicBezTo>
                  <a:cubicBezTo>
                    <a:pt x="76923" y="96585"/>
                    <a:pt x="77948" y="99512"/>
                    <a:pt x="78974" y="102439"/>
                  </a:cubicBezTo>
                  <a:cubicBezTo>
                    <a:pt x="75897" y="102439"/>
                    <a:pt x="68717" y="102439"/>
                    <a:pt x="73846" y="108292"/>
                  </a:cubicBezTo>
                  <a:cubicBezTo>
                    <a:pt x="75897" y="109756"/>
                    <a:pt x="76923" y="111219"/>
                    <a:pt x="77948" y="114146"/>
                  </a:cubicBezTo>
                  <a:cubicBezTo>
                    <a:pt x="77948" y="115609"/>
                    <a:pt x="78974" y="117073"/>
                    <a:pt x="78974" y="118536"/>
                  </a:cubicBezTo>
                  <a:cubicBezTo>
                    <a:pt x="78974" y="120000"/>
                    <a:pt x="82051" y="118536"/>
                    <a:pt x="82051" y="118536"/>
                  </a:cubicBezTo>
                  <a:cubicBezTo>
                    <a:pt x="84102" y="117073"/>
                    <a:pt x="82051" y="118536"/>
                    <a:pt x="82051" y="11853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4" name="Google Shape;831;gb0755e36db_0_0">
              <a:extLst>
                <a:ext uri="{FF2B5EF4-FFF2-40B4-BE49-F238E27FC236}">
                  <a16:creationId xmlns:a16="http://schemas.microsoft.com/office/drawing/2014/main" id="{82B3F773-512A-0C43-9C10-1E36B24CFFA1}"/>
                </a:ext>
              </a:extLst>
            </p:cNvPr>
            <p:cNvSpPr/>
            <p:nvPr/>
          </p:nvSpPr>
          <p:spPr>
            <a:xfrm>
              <a:off x="12701251" y="8366879"/>
              <a:ext cx="692700" cy="853800"/>
            </a:xfrm>
            <a:custGeom>
              <a:avLst/>
              <a:gdLst/>
              <a:ahLst/>
              <a:cxnLst/>
              <a:rect l="l" t="t" r="r" b="b"/>
              <a:pathLst>
                <a:path w="120000" h="120000" extrusionOk="0">
                  <a:moveTo>
                    <a:pt x="8780" y="46336"/>
                  </a:moveTo>
                  <a:cubicBezTo>
                    <a:pt x="8780" y="46336"/>
                    <a:pt x="8780" y="47524"/>
                    <a:pt x="8780" y="48712"/>
                  </a:cubicBezTo>
                  <a:cubicBezTo>
                    <a:pt x="7317" y="49900"/>
                    <a:pt x="5853" y="49900"/>
                    <a:pt x="5853" y="51089"/>
                  </a:cubicBezTo>
                  <a:cubicBezTo>
                    <a:pt x="5853" y="53465"/>
                    <a:pt x="2926" y="55841"/>
                    <a:pt x="2926" y="58217"/>
                  </a:cubicBezTo>
                  <a:cubicBezTo>
                    <a:pt x="2926" y="59405"/>
                    <a:pt x="4390" y="60594"/>
                    <a:pt x="2926" y="60594"/>
                  </a:cubicBezTo>
                  <a:cubicBezTo>
                    <a:pt x="2926" y="61782"/>
                    <a:pt x="0" y="62970"/>
                    <a:pt x="1463" y="62970"/>
                  </a:cubicBezTo>
                  <a:cubicBezTo>
                    <a:pt x="5853" y="62970"/>
                    <a:pt x="4390" y="67722"/>
                    <a:pt x="5853" y="68910"/>
                  </a:cubicBezTo>
                  <a:cubicBezTo>
                    <a:pt x="5853" y="70099"/>
                    <a:pt x="7317" y="70099"/>
                    <a:pt x="8780" y="71287"/>
                  </a:cubicBezTo>
                  <a:cubicBezTo>
                    <a:pt x="8780" y="72475"/>
                    <a:pt x="8780" y="73663"/>
                    <a:pt x="8780" y="74851"/>
                  </a:cubicBezTo>
                  <a:cubicBezTo>
                    <a:pt x="10243" y="77227"/>
                    <a:pt x="13170" y="78415"/>
                    <a:pt x="13170" y="80792"/>
                  </a:cubicBezTo>
                  <a:cubicBezTo>
                    <a:pt x="13170" y="81980"/>
                    <a:pt x="11707" y="87920"/>
                    <a:pt x="13170" y="87920"/>
                  </a:cubicBezTo>
                  <a:cubicBezTo>
                    <a:pt x="17560" y="87920"/>
                    <a:pt x="19024" y="89108"/>
                    <a:pt x="21951" y="90297"/>
                  </a:cubicBezTo>
                  <a:cubicBezTo>
                    <a:pt x="24878" y="91485"/>
                    <a:pt x="23414" y="95049"/>
                    <a:pt x="26341" y="96237"/>
                  </a:cubicBezTo>
                  <a:cubicBezTo>
                    <a:pt x="27804" y="97425"/>
                    <a:pt x="32195" y="97425"/>
                    <a:pt x="32195" y="99801"/>
                  </a:cubicBezTo>
                  <a:cubicBezTo>
                    <a:pt x="32195" y="102178"/>
                    <a:pt x="36585" y="103366"/>
                    <a:pt x="38048" y="104554"/>
                  </a:cubicBezTo>
                  <a:cubicBezTo>
                    <a:pt x="38048" y="105742"/>
                    <a:pt x="38048" y="106930"/>
                    <a:pt x="38048" y="108118"/>
                  </a:cubicBezTo>
                  <a:cubicBezTo>
                    <a:pt x="39512" y="108118"/>
                    <a:pt x="40975" y="109306"/>
                    <a:pt x="40975" y="109306"/>
                  </a:cubicBezTo>
                  <a:cubicBezTo>
                    <a:pt x="42439" y="110495"/>
                    <a:pt x="43902" y="112871"/>
                    <a:pt x="46829" y="114059"/>
                  </a:cubicBezTo>
                  <a:cubicBezTo>
                    <a:pt x="48292" y="115247"/>
                    <a:pt x="48292" y="110495"/>
                    <a:pt x="51219" y="112871"/>
                  </a:cubicBezTo>
                  <a:cubicBezTo>
                    <a:pt x="54146" y="114059"/>
                    <a:pt x="54146" y="111683"/>
                    <a:pt x="57073" y="111683"/>
                  </a:cubicBezTo>
                  <a:cubicBezTo>
                    <a:pt x="60000" y="112871"/>
                    <a:pt x="61463" y="116435"/>
                    <a:pt x="64390" y="118811"/>
                  </a:cubicBezTo>
                  <a:cubicBezTo>
                    <a:pt x="67317" y="112871"/>
                    <a:pt x="71707" y="120000"/>
                    <a:pt x="74634" y="118811"/>
                  </a:cubicBezTo>
                  <a:cubicBezTo>
                    <a:pt x="76097" y="117623"/>
                    <a:pt x="77560" y="116435"/>
                    <a:pt x="80487" y="116435"/>
                  </a:cubicBezTo>
                  <a:cubicBezTo>
                    <a:pt x="81951" y="116435"/>
                    <a:pt x="84878" y="116435"/>
                    <a:pt x="86341" y="115247"/>
                  </a:cubicBezTo>
                  <a:cubicBezTo>
                    <a:pt x="89268" y="110495"/>
                    <a:pt x="95121" y="108118"/>
                    <a:pt x="100975" y="111683"/>
                  </a:cubicBezTo>
                  <a:cubicBezTo>
                    <a:pt x="100975" y="110495"/>
                    <a:pt x="100975" y="109306"/>
                    <a:pt x="100975" y="108118"/>
                  </a:cubicBezTo>
                  <a:cubicBezTo>
                    <a:pt x="100975" y="106930"/>
                    <a:pt x="96585" y="106930"/>
                    <a:pt x="96585" y="106930"/>
                  </a:cubicBezTo>
                  <a:cubicBezTo>
                    <a:pt x="93658" y="104554"/>
                    <a:pt x="92195" y="100990"/>
                    <a:pt x="89268" y="98613"/>
                  </a:cubicBezTo>
                  <a:cubicBezTo>
                    <a:pt x="87804" y="97425"/>
                    <a:pt x="87804" y="96237"/>
                    <a:pt x="86341" y="95049"/>
                  </a:cubicBezTo>
                  <a:cubicBezTo>
                    <a:pt x="84878" y="93861"/>
                    <a:pt x="83414" y="93861"/>
                    <a:pt x="81951" y="92673"/>
                  </a:cubicBezTo>
                  <a:cubicBezTo>
                    <a:pt x="77560" y="89108"/>
                    <a:pt x="86341" y="89108"/>
                    <a:pt x="86341" y="89108"/>
                  </a:cubicBezTo>
                  <a:cubicBezTo>
                    <a:pt x="89268" y="87920"/>
                    <a:pt x="87804" y="81980"/>
                    <a:pt x="89268" y="79603"/>
                  </a:cubicBezTo>
                  <a:cubicBezTo>
                    <a:pt x="89268" y="78415"/>
                    <a:pt x="89268" y="76039"/>
                    <a:pt x="90731" y="76039"/>
                  </a:cubicBezTo>
                  <a:cubicBezTo>
                    <a:pt x="92195" y="74851"/>
                    <a:pt x="95121" y="74851"/>
                    <a:pt x="95121" y="73663"/>
                  </a:cubicBezTo>
                  <a:cubicBezTo>
                    <a:pt x="95121" y="72475"/>
                    <a:pt x="95121" y="71287"/>
                    <a:pt x="95121" y="68910"/>
                  </a:cubicBezTo>
                  <a:cubicBezTo>
                    <a:pt x="95121" y="67722"/>
                    <a:pt x="96585" y="66534"/>
                    <a:pt x="98048" y="65346"/>
                  </a:cubicBezTo>
                  <a:cubicBezTo>
                    <a:pt x="99512" y="62970"/>
                    <a:pt x="102439" y="64158"/>
                    <a:pt x="103902" y="61782"/>
                  </a:cubicBezTo>
                  <a:cubicBezTo>
                    <a:pt x="103902" y="59405"/>
                    <a:pt x="105365" y="57029"/>
                    <a:pt x="105365" y="53465"/>
                  </a:cubicBezTo>
                  <a:cubicBezTo>
                    <a:pt x="105365" y="52277"/>
                    <a:pt x="105365" y="51089"/>
                    <a:pt x="105365" y="49900"/>
                  </a:cubicBezTo>
                  <a:cubicBezTo>
                    <a:pt x="105365" y="47524"/>
                    <a:pt x="108292" y="45148"/>
                    <a:pt x="108292" y="43960"/>
                  </a:cubicBezTo>
                  <a:cubicBezTo>
                    <a:pt x="108292" y="39207"/>
                    <a:pt x="109756" y="35643"/>
                    <a:pt x="115609" y="34455"/>
                  </a:cubicBezTo>
                  <a:cubicBezTo>
                    <a:pt x="117073" y="34455"/>
                    <a:pt x="118536" y="34455"/>
                    <a:pt x="120000" y="32079"/>
                  </a:cubicBezTo>
                  <a:cubicBezTo>
                    <a:pt x="120000" y="30891"/>
                    <a:pt x="117073" y="28514"/>
                    <a:pt x="115609" y="27326"/>
                  </a:cubicBezTo>
                  <a:cubicBezTo>
                    <a:pt x="112682" y="24950"/>
                    <a:pt x="111219" y="22574"/>
                    <a:pt x="111219" y="20198"/>
                  </a:cubicBezTo>
                  <a:cubicBezTo>
                    <a:pt x="111219" y="19009"/>
                    <a:pt x="109756" y="13069"/>
                    <a:pt x="111219" y="13069"/>
                  </a:cubicBezTo>
                  <a:cubicBezTo>
                    <a:pt x="112682" y="11881"/>
                    <a:pt x="111219" y="11881"/>
                    <a:pt x="109756" y="10693"/>
                  </a:cubicBezTo>
                  <a:cubicBezTo>
                    <a:pt x="108292" y="9504"/>
                    <a:pt x="108292" y="8316"/>
                    <a:pt x="108292" y="5940"/>
                  </a:cubicBezTo>
                  <a:cubicBezTo>
                    <a:pt x="105365" y="3564"/>
                    <a:pt x="100975" y="2376"/>
                    <a:pt x="99512" y="0"/>
                  </a:cubicBezTo>
                  <a:cubicBezTo>
                    <a:pt x="98048" y="0"/>
                    <a:pt x="95121" y="1188"/>
                    <a:pt x="93658" y="2376"/>
                  </a:cubicBezTo>
                  <a:cubicBezTo>
                    <a:pt x="92195" y="5940"/>
                    <a:pt x="89268" y="3564"/>
                    <a:pt x="87804" y="5940"/>
                  </a:cubicBezTo>
                  <a:cubicBezTo>
                    <a:pt x="86341" y="10693"/>
                    <a:pt x="84878" y="5940"/>
                    <a:pt x="81951" y="5940"/>
                  </a:cubicBezTo>
                  <a:cubicBezTo>
                    <a:pt x="76097" y="5940"/>
                    <a:pt x="71707" y="5940"/>
                    <a:pt x="67317" y="5940"/>
                  </a:cubicBezTo>
                  <a:cubicBezTo>
                    <a:pt x="54146" y="5940"/>
                    <a:pt x="39512" y="5940"/>
                    <a:pt x="24878" y="5940"/>
                  </a:cubicBezTo>
                  <a:cubicBezTo>
                    <a:pt x="21951" y="5940"/>
                    <a:pt x="23414" y="14257"/>
                    <a:pt x="23414" y="16633"/>
                  </a:cubicBezTo>
                  <a:cubicBezTo>
                    <a:pt x="23414" y="19009"/>
                    <a:pt x="21951" y="19009"/>
                    <a:pt x="19024" y="19009"/>
                  </a:cubicBezTo>
                  <a:cubicBezTo>
                    <a:pt x="14634" y="19009"/>
                    <a:pt x="16097" y="19009"/>
                    <a:pt x="16097" y="21386"/>
                  </a:cubicBezTo>
                  <a:cubicBezTo>
                    <a:pt x="16097" y="27326"/>
                    <a:pt x="16097" y="32079"/>
                    <a:pt x="16097" y="38019"/>
                  </a:cubicBezTo>
                  <a:cubicBezTo>
                    <a:pt x="16097" y="40396"/>
                    <a:pt x="16097" y="42772"/>
                    <a:pt x="16097" y="43960"/>
                  </a:cubicBezTo>
                  <a:cubicBezTo>
                    <a:pt x="16097" y="46336"/>
                    <a:pt x="10243" y="45148"/>
                    <a:pt x="8780" y="4633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5" name="Google Shape;832;gb0755e36db_0_0">
              <a:extLst>
                <a:ext uri="{FF2B5EF4-FFF2-40B4-BE49-F238E27FC236}">
                  <a16:creationId xmlns:a16="http://schemas.microsoft.com/office/drawing/2014/main" id="{43DB7B15-BEC0-414B-91F0-6B218143D27A}"/>
                </a:ext>
              </a:extLst>
            </p:cNvPr>
            <p:cNvSpPr/>
            <p:nvPr/>
          </p:nvSpPr>
          <p:spPr>
            <a:xfrm>
              <a:off x="13307603" y="8585335"/>
              <a:ext cx="270000" cy="244200"/>
            </a:xfrm>
            <a:custGeom>
              <a:avLst/>
              <a:gdLst/>
              <a:ahLst/>
              <a:cxnLst/>
              <a:rect l="l" t="t" r="r" b="b"/>
              <a:pathLst>
                <a:path w="120000" h="120000" extrusionOk="0">
                  <a:moveTo>
                    <a:pt x="11250" y="78620"/>
                  </a:moveTo>
                  <a:cubicBezTo>
                    <a:pt x="15000" y="78620"/>
                    <a:pt x="22500" y="86896"/>
                    <a:pt x="26250" y="82758"/>
                  </a:cubicBezTo>
                  <a:cubicBezTo>
                    <a:pt x="26250" y="78620"/>
                    <a:pt x="22500" y="70344"/>
                    <a:pt x="26250" y="70344"/>
                  </a:cubicBezTo>
                  <a:cubicBezTo>
                    <a:pt x="33750" y="70344"/>
                    <a:pt x="33750" y="78620"/>
                    <a:pt x="37500" y="78620"/>
                  </a:cubicBezTo>
                  <a:cubicBezTo>
                    <a:pt x="41250" y="78620"/>
                    <a:pt x="45000" y="74482"/>
                    <a:pt x="45000" y="74482"/>
                  </a:cubicBezTo>
                  <a:cubicBezTo>
                    <a:pt x="48750" y="70344"/>
                    <a:pt x="52500" y="74482"/>
                    <a:pt x="52500" y="74482"/>
                  </a:cubicBezTo>
                  <a:cubicBezTo>
                    <a:pt x="82500" y="74482"/>
                    <a:pt x="93750" y="99310"/>
                    <a:pt x="108750" y="120000"/>
                  </a:cubicBezTo>
                  <a:cubicBezTo>
                    <a:pt x="112500" y="120000"/>
                    <a:pt x="116250" y="115862"/>
                    <a:pt x="120000" y="111724"/>
                  </a:cubicBezTo>
                  <a:cubicBezTo>
                    <a:pt x="108750" y="103448"/>
                    <a:pt x="97500" y="91034"/>
                    <a:pt x="90000" y="78620"/>
                  </a:cubicBezTo>
                  <a:cubicBezTo>
                    <a:pt x="86250" y="70344"/>
                    <a:pt x="78750" y="70344"/>
                    <a:pt x="71250" y="66206"/>
                  </a:cubicBezTo>
                  <a:cubicBezTo>
                    <a:pt x="67500" y="66206"/>
                    <a:pt x="67500" y="57931"/>
                    <a:pt x="63750" y="57931"/>
                  </a:cubicBezTo>
                  <a:cubicBezTo>
                    <a:pt x="60000" y="57931"/>
                    <a:pt x="63750" y="62068"/>
                    <a:pt x="63750" y="66206"/>
                  </a:cubicBezTo>
                  <a:cubicBezTo>
                    <a:pt x="63750" y="66206"/>
                    <a:pt x="60000" y="57931"/>
                    <a:pt x="60000" y="57931"/>
                  </a:cubicBezTo>
                  <a:cubicBezTo>
                    <a:pt x="56250" y="49655"/>
                    <a:pt x="52500" y="45517"/>
                    <a:pt x="52500" y="37241"/>
                  </a:cubicBezTo>
                  <a:cubicBezTo>
                    <a:pt x="48750" y="24827"/>
                    <a:pt x="48750" y="12413"/>
                    <a:pt x="37500" y="0"/>
                  </a:cubicBezTo>
                  <a:cubicBezTo>
                    <a:pt x="33750" y="16551"/>
                    <a:pt x="15000" y="16551"/>
                    <a:pt x="7500" y="28965"/>
                  </a:cubicBezTo>
                  <a:cubicBezTo>
                    <a:pt x="3750" y="37241"/>
                    <a:pt x="7500" y="45517"/>
                    <a:pt x="3750" y="53793"/>
                  </a:cubicBezTo>
                  <a:cubicBezTo>
                    <a:pt x="0" y="62068"/>
                    <a:pt x="0" y="70344"/>
                    <a:pt x="0" y="82758"/>
                  </a:cubicBezTo>
                  <a:cubicBezTo>
                    <a:pt x="3750" y="78620"/>
                    <a:pt x="7500" y="78620"/>
                    <a:pt x="11250" y="7862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6" name="Google Shape;833;gb0755e36db_0_0">
              <a:extLst>
                <a:ext uri="{FF2B5EF4-FFF2-40B4-BE49-F238E27FC236}">
                  <a16:creationId xmlns:a16="http://schemas.microsoft.com/office/drawing/2014/main" id="{31F59D13-373A-F24B-B720-F311A0E88A77}"/>
                </a:ext>
              </a:extLst>
            </p:cNvPr>
            <p:cNvSpPr/>
            <p:nvPr/>
          </p:nvSpPr>
          <p:spPr>
            <a:xfrm>
              <a:off x="13166789" y="8703189"/>
              <a:ext cx="623700" cy="517500"/>
            </a:xfrm>
            <a:custGeom>
              <a:avLst/>
              <a:gdLst/>
              <a:ahLst/>
              <a:cxnLst/>
              <a:rect l="l" t="t" r="r" b="b"/>
              <a:pathLst>
                <a:path w="120000" h="120000" extrusionOk="0">
                  <a:moveTo>
                    <a:pt x="113513" y="74754"/>
                  </a:moveTo>
                  <a:cubicBezTo>
                    <a:pt x="105405" y="70819"/>
                    <a:pt x="98918" y="68852"/>
                    <a:pt x="92432" y="64918"/>
                  </a:cubicBezTo>
                  <a:cubicBezTo>
                    <a:pt x="87567" y="62950"/>
                    <a:pt x="85945" y="60983"/>
                    <a:pt x="82702" y="57049"/>
                  </a:cubicBezTo>
                  <a:cubicBezTo>
                    <a:pt x="81081" y="55081"/>
                    <a:pt x="79459" y="51147"/>
                    <a:pt x="77837" y="47213"/>
                  </a:cubicBezTo>
                  <a:cubicBezTo>
                    <a:pt x="77837" y="45245"/>
                    <a:pt x="82702" y="41311"/>
                    <a:pt x="82702" y="39344"/>
                  </a:cubicBezTo>
                  <a:cubicBezTo>
                    <a:pt x="79459" y="41311"/>
                    <a:pt x="76216" y="43278"/>
                    <a:pt x="72972" y="45245"/>
                  </a:cubicBezTo>
                  <a:cubicBezTo>
                    <a:pt x="69729" y="45245"/>
                    <a:pt x="69729" y="37377"/>
                    <a:pt x="71351" y="35409"/>
                  </a:cubicBezTo>
                  <a:cubicBezTo>
                    <a:pt x="76216" y="29508"/>
                    <a:pt x="74594" y="29508"/>
                    <a:pt x="71351" y="23606"/>
                  </a:cubicBezTo>
                  <a:cubicBezTo>
                    <a:pt x="68108" y="19672"/>
                    <a:pt x="64864" y="11803"/>
                    <a:pt x="60000" y="9836"/>
                  </a:cubicBezTo>
                  <a:cubicBezTo>
                    <a:pt x="56756" y="9836"/>
                    <a:pt x="48648" y="5901"/>
                    <a:pt x="45405" y="7868"/>
                  </a:cubicBezTo>
                  <a:cubicBezTo>
                    <a:pt x="42162" y="13770"/>
                    <a:pt x="38918" y="0"/>
                    <a:pt x="38918" y="9836"/>
                  </a:cubicBezTo>
                  <a:cubicBezTo>
                    <a:pt x="38918" y="13770"/>
                    <a:pt x="35675" y="11803"/>
                    <a:pt x="34054" y="9836"/>
                  </a:cubicBezTo>
                  <a:cubicBezTo>
                    <a:pt x="32432" y="9836"/>
                    <a:pt x="30810" y="9836"/>
                    <a:pt x="29189" y="9836"/>
                  </a:cubicBezTo>
                  <a:cubicBezTo>
                    <a:pt x="25945" y="11803"/>
                    <a:pt x="27567" y="11803"/>
                    <a:pt x="27567" y="15737"/>
                  </a:cubicBezTo>
                  <a:cubicBezTo>
                    <a:pt x="27567" y="17704"/>
                    <a:pt x="25945" y="23606"/>
                    <a:pt x="24324" y="25573"/>
                  </a:cubicBezTo>
                  <a:cubicBezTo>
                    <a:pt x="24324" y="27540"/>
                    <a:pt x="19459" y="25573"/>
                    <a:pt x="19459" y="27540"/>
                  </a:cubicBezTo>
                  <a:cubicBezTo>
                    <a:pt x="19459" y="31475"/>
                    <a:pt x="16216" y="33442"/>
                    <a:pt x="16216" y="35409"/>
                  </a:cubicBezTo>
                  <a:cubicBezTo>
                    <a:pt x="16216" y="37377"/>
                    <a:pt x="17837" y="43278"/>
                    <a:pt x="16216" y="45245"/>
                  </a:cubicBezTo>
                  <a:cubicBezTo>
                    <a:pt x="6486" y="47213"/>
                    <a:pt x="9729" y="59016"/>
                    <a:pt x="8108" y="66885"/>
                  </a:cubicBezTo>
                  <a:cubicBezTo>
                    <a:pt x="6486" y="68852"/>
                    <a:pt x="4864" y="68852"/>
                    <a:pt x="1621" y="68852"/>
                  </a:cubicBezTo>
                  <a:cubicBezTo>
                    <a:pt x="0" y="70819"/>
                    <a:pt x="0" y="74754"/>
                    <a:pt x="3243" y="74754"/>
                  </a:cubicBezTo>
                  <a:cubicBezTo>
                    <a:pt x="8108" y="76721"/>
                    <a:pt x="12972" y="88524"/>
                    <a:pt x="14594" y="92459"/>
                  </a:cubicBezTo>
                  <a:cubicBezTo>
                    <a:pt x="16216" y="96393"/>
                    <a:pt x="17837" y="96393"/>
                    <a:pt x="21081" y="98360"/>
                  </a:cubicBezTo>
                  <a:cubicBezTo>
                    <a:pt x="22702" y="100327"/>
                    <a:pt x="21081" y="104262"/>
                    <a:pt x="22702" y="106229"/>
                  </a:cubicBezTo>
                  <a:cubicBezTo>
                    <a:pt x="25945" y="110163"/>
                    <a:pt x="29189" y="106229"/>
                    <a:pt x="32432" y="108196"/>
                  </a:cubicBezTo>
                  <a:cubicBezTo>
                    <a:pt x="34054" y="110163"/>
                    <a:pt x="37297" y="114098"/>
                    <a:pt x="40540" y="116065"/>
                  </a:cubicBezTo>
                  <a:cubicBezTo>
                    <a:pt x="43783" y="116065"/>
                    <a:pt x="50270" y="120000"/>
                    <a:pt x="53513" y="118032"/>
                  </a:cubicBezTo>
                  <a:cubicBezTo>
                    <a:pt x="56756" y="114098"/>
                    <a:pt x="58378" y="110163"/>
                    <a:pt x="63243" y="112131"/>
                  </a:cubicBezTo>
                  <a:cubicBezTo>
                    <a:pt x="68108" y="114098"/>
                    <a:pt x="72972" y="112131"/>
                    <a:pt x="76216" y="110163"/>
                  </a:cubicBezTo>
                  <a:cubicBezTo>
                    <a:pt x="79459" y="106229"/>
                    <a:pt x="82702" y="104262"/>
                    <a:pt x="87567" y="104262"/>
                  </a:cubicBezTo>
                  <a:cubicBezTo>
                    <a:pt x="89189" y="104262"/>
                    <a:pt x="95675" y="104262"/>
                    <a:pt x="95675" y="104262"/>
                  </a:cubicBezTo>
                  <a:cubicBezTo>
                    <a:pt x="103783" y="94426"/>
                    <a:pt x="111891" y="84590"/>
                    <a:pt x="120000" y="74754"/>
                  </a:cubicBezTo>
                  <a:cubicBezTo>
                    <a:pt x="118378" y="74754"/>
                    <a:pt x="115135" y="74754"/>
                    <a:pt x="113513" y="7475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7" name="Google Shape;834;gb0755e36db_0_0">
              <a:extLst>
                <a:ext uri="{FF2B5EF4-FFF2-40B4-BE49-F238E27FC236}">
                  <a16:creationId xmlns:a16="http://schemas.microsoft.com/office/drawing/2014/main" id="{ACA7A3A4-07B3-9F44-8698-F5AEA7100180}"/>
                </a:ext>
              </a:extLst>
            </p:cNvPr>
            <p:cNvSpPr/>
            <p:nvPr/>
          </p:nvSpPr>
          <p:spPr>
            <a:xfrm>
              <a:off x="13198398" y="8855532"/>
              <a:ext cx="732900" cy="701400"/>
            </a:xfrm>
            <a:custGeom>
              <a:avLst/>
              <a:gdLst/>
              <a:ahLst/>
              <a:cxnLst/>
              <a:rect l="l" t="t" r="r" b="b"/>
              <a:pathLst>
                <a:path w="120000" h="120000" extrusionOk="0">
                  <a:moveTo>
                    <a:pt x="118620" y="1445"/>
                  </a:moveTo>
                  <a:cubicBezTo>
                    <a:pt x="120000" y="0"/>
                    <a:pt x="115862" y="0"/>
                    <a:pt x="114482" y="0"/>
                  </a:cubicBezTo>
                  <a:cubicBezTo>
                    <a:pt x="113103" y="1445"/>
                    <a:pt x="111724" y="2891"/>
                    <a:pt x="108965" y="4337"/>
                  </a:cubicBezTo>
                  <a:cubicBezTo>
                    <a:pt x="106206" y="4337"/>
                    <a:pt x="102068" y="4337"/>
                    <a:pt x="97931" y="4337"/>
                  </a:cubicBezTo>
                  <a:cubicBezTo>
                    <a:pt x="97931" y="5783"/>
                    <a:pt x="96551" y="5783"/>
                    <a:pt x="95172" y="5783"/>
                  </a:cubicBezTo>
                  <a:cubicBezTo>
                    <a:pt x="93793" y="5783"/>
                    <a:pt x="93793" y="4337"/>
                    <a:pt x="93793" y="4337"/>
                  </a:cubicBezTo>
                  <a:cubicBezTo>
                    <a:pt x="91034" y="5783"/>
                    <a:pt x="89655" y="8674"/>
                    <a:pt x="86896" y="8674"/>
                  </a:cubicBezTo>
                  <a:cubicBezTo>
                    <a:pt x="84137" y="8674"/>
                    <a:pt x="84137" y="7228"/>
                    <a:pt x="80000" y="7228"/>
                  </a:cubicBezTo>
                  <a:cubicBezTo>
                    <a:pt x="78620" y="8674"/>
                    <a:pt x="75862" y="11566"/>
                    <a:pt x="73103" y="10120"/>
                  </a:cubicBezTo>
                  <a:cubicBezTo>
                    <a:pt x="68965" y="8674"/>
                    <a:pt x="67586" y="7228"/>
                    <a:pt x="64827" y="2891"/>
                  </a:cubicBezTo>
                  <a:cubicBezTo>
                    <a:pt x="64827" y="4337"/>
                    <a:pt x="60689" y="7228"/>
                    <a:pt x="60689" y="8674"/>
                  </a:cubicBezTo>
                  <a:cubicBezTo>
                    <a:pt x="62068" y="11566"/>
                    <a:pt x="63448" y="14457"/>
                    <a:pt x="66206" y="17349"/>
                  </a:cubicBezTo>
                  <a:cubicBezTo>
                    <a:pt x="68965" y="20240"/>
                    <a:pt x="73103" y="21686"/>
                    <a:pt x="77241" y="23132"/>
                  </a:cubicBezTo>
                  <a:cubicBezTo>
                    <a:pt x="84137" y="26024"/>
                    <a:pt x="89655" y="28915"/>
                    <a:pt x="96551" y="28915"/>
                  </a:cubicBezTo>
                  <a:cubicBezTo>
                    <a:pt x="93793" y="31807"/>
                    <a:pt x="89655" y="36144"/>
                    <a:pt x="86896" y="39036"/>
                  </a:cubicBezTo>
                  <a:cubicBezTo>
                    <a:pt x="84137" y="41927"/>
                    <a:pt x="81379" y="44819"/>
                    <a:pt x="80000" y="47710"/>
                  </a:cubicBezTo>
                  <a:cubicBezTo>
                    <a:pt x="78620" y="47710"/>
                    <a:pt x="77241" y="50602"/>
                    <a:pt x="75862" y="50602"/>
                  </a:cubicBezTo>
                  <a:cubicBezTo>
                    <a:pt x="73103" y="52048"/>
                    <a:pt x="68965" y="49156"/>
                    <a:pt x="66206" y="50602"/>
                  </a:cubicBezTo>
                  <a:cubicBezTo>
                    <a:pt x="63448" y="50602"/>
                    <a:pt x="60689" y="53493"/>
                    <a:pt x="57931" y="54939"/>
                  </a:cubicBezTo>
                  <a:cubicBezTo>
                    <a:pt x="55172" y="56385"/>
                    <a:pt x="52413" y="57831"/>
                    <a:pt x="49655" y="56385"/>
                  </a:cubicBezTo>
                  <a:cubicBezTo>
                    <a:pt x="48275" y="56385"/>
                    <a:pt x="45517" y="54939"/>
                    <a:pt x="44137" y="56385"/>
                  </a:cubicBezTo>
                  <a:cubicBezTo>
                    <a:pt x="40000" y="59277"/>
                    <a:pt x="40000" y="62168"/>
                    <a:pt x="35862" y="60722"/>
                  </a:cubicBezTo>
                  <a:cubicBezTo>
                    <a:pt x="33103" y="59277"/>
                    <a:pt x="30344" y="59277"/>
                    <a:pt x="28965" y="59277"/>
                  </a:cubicBezTo>
                  <a:cubicBezTo>
                    <a:pt x="26206" y="57831"/>
                    <a:pt x="23448" y="54939"/>
                    <a:pt x="22068" y="53493"/>
                  </a:cubicBezTo>
                  <a:cubicBezTo>
                    <a:pt x="20689" y="53493"/>
                    <a:pt x="16551" y="54939"/>
                    <a:pt x="15172" y="53493"/>
                  </a:cubicBezTo>
                  <a:cubicBezTo>
                    <a:pt x="13793" y="52048"/>
                    <a:pt x="11034" y="49156"/>
                    <a:pt x="9655" y="49156"/>
                  </a:cubicBezTo>
                  <a:cubicBezTo>
                    <a:pt x="4137" y="50602"/>
                    <a:pt x="2758" y="52048"/>
                    <a:pt x="0" y="56385"/>
                  </a:cubicBezTo>
                  <a:cubicBezTo>
                    <a:pt x="0" y="57831"/>
                    <a:pt x="4137" y="57831"/>
                    <a:pt x="4137" y="59277"/>
                  </a:cubicBezTo>
                  <a:cubicBezTo>
                    <a:pt x="4137" y="62168"/>
                    <a:pt x="4137" y="63614"/>
                    <a:pt x="5517" y="65060"/>
                  </a:cubicBezTo>
                  <a:cubicBezTo>
                    <a:pt x="8275" y="67951"/>
                    <a:pt x="6896" y="75180"/>
                    <a:pt x="4137" y="78072"/>
                  </a:cubicBezTo>
                  <a:cubicBezTo>
                    <a:pt x="2758" y="79518"/>
                    <a:pt x="1379" y="80963"/>
                    <a:pt x="0" y="83855"/>
                  </a:cubicBezTo>
                  <a:cubicBezTo>
                    <a:pt x="0" y="88192"/>
                    <a:pt x="2758" y="85301"/>
                    <a:pt x="4137" y="86746"/>
                  </a:cubicBezTo>
                  <a:cubicBezTo>
                    <a:pt x="4137" y="86746"/>
                    <a:pt x="0" y="92530"/>
                    <a:pt x="1379" y="93975"/>
                  </a:cubicBezTo>
                  <a:cubicBezTo>
                    <a:pt x="2758" y="93975"/>
                    <a:pt x="4137" y="95421"/>
                    <a:pt x="5517" y="95421"/>
                  </a:cubicBezTo>
                  <a:cubicBezTo>
                    <a:pt x="11034" y="99759"/>
                    <a:pt x="16551" y="102650"/>
                    <a:pt x="20689" y="105542"/>
                  </a:cubicBezTo>
                  <a:cubicBezTo>
                    <a:pt x="24827" y="106987"/>
                    <a:pt x="26206" y="106987"/>
                    <a:pt x="26206" y="111325"/>
                  </a:cubicBezTo>
                  <a:cubicBezTo>
                    <a:pt x="26206" y="114216"/>
                    <a:pt x="34482" y="118554"/>
                    <a:pt x="35862" y="119999"/>
                  </a:cubicBezTo>
                  <a:cubicBezTo>
                    <a:pt x="38620" y="115662"/>
                    <a:pt x="40000" y="112771"/>
                    <a:pt x="41379" y="109879"/>
                  </a:cubicBezTo>
                  <a:cubicBezTo>
                    <a:pt x="41379" y="106987"/>
                    <a:pt x="42758" y="104096"/>
                    <a:pt x="45517" y="104096"/>
                  </a:cubicBezTo>
                  <a:cubicBezTo>
                    <a:pt x="46896" y="102650"/>
                    <a:pt x="46896" y="101204"/>
                    <a:pt x="48275" y="99759"/>
                  </a:cubicBezTo>
                  <a:cubicBezTo>
                    <a:pt x="51034" y="98313"/>
                    <a:pt x="52413" y="96867"/>
                    <a:pt x="55172" y="93975"/>
                  </a:cubicBezTo>
                  <a:cubicBezTo>
                    <a:pt x="62068" y="82409"/>
                    <a:pt x="71724" y="76626"/>
                    <a:pt x="81379" y="69397"/>
                  </a:cubicBezTo>
                  <a:cubicBezTo>
                    <a:pt x="93793" y="60722"/>
                    <a:pt x="100689" y="47710"/>
                    <a:pt x="106206" y="34698"/>
                  </a:cubicBezTo>
                  <a:cubicBezTo>
                    <a:pt x="108965" y="28915"/>
                    <a:pt x="113103" y="26024"/>
                    <a:pt x="115862" y="20240"/>
                  </a:cubicBezTo>
                  <a:cubicBezTo>
                    <a:pt x="117241" y="17349"/>
                    <a:pt x="117241" y="13012"/>
                    <a:pt x="118620" y="10120"/>
                  </a:cubicBezTo>
                  <a:cubicBezTo>
                    <a:pt x="118620" y="8674"/>
                    <a:pt x="117241" y="2891"/>
                    <a:pt x="118620" y="1445"/>
                  </a:cubicBezTo>
                  <a:cubicBezTo>
                    <a:pt x="118620" y="1445"/>
                    <a:pt x="118620" y="1445"/>
                    <a:pt x="118620" y="144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8" name="Google Shape;835;gb0755e36db_0_0">
              <a:extLst>
                <a:ext uri="{FF2B5EF4-FFF2-40B4-BE49-F238E27FC236}">
                  <a16:creationId xmlns:a16="http://schemas.microsoft.com/office/drawing/2014/main" id="{592B0CA0-4342-4A4A-84AE-D18D5E19CA96}"/>
                </a:ext>
              </a:extLst>
            </p:cNvPr>
            <p:cNvSpPr/>
            <p:nvPr/>
          </p:nvSpPr>
          <p:spPr>
            <a:xfrm>
              <a:off x="13528873" y="8815291"/>
              <a:ext cx="74700" cy="92100"/>
            </a:xfrm>
            <a:custGeom>
              <a:avLst/>
              <a:gdLst/>
              <a:ahLst/>
              <a:cxnLst/>
              <a:rect l="l" t="t" r="r" b="b"/>
              <a:pathLst>
                <a:path w="120000" h="120000" extrusionOk="0">
                  <a:moveTo>
                    <a:pt x="40000" y="21818"/>
                  </a:moveTo>
                  <a:cubicBezTo>
                    <a:pt x="26666" y="32727"/>
                    <a:pt x="13333" y="43636"/>
                    <a:pt x="13333" y="54545"/>
                  </a:cubicBezTo>
                  <a:cubicBezTo>
                    <a:pt x="0" y="54545"/>
                    <a:pt x="0" y="98181"/>
                    <a:pt x="0" y="109090"/>
                  </a:cubicBezTo>
                  <a:cubicBezTo>
                    <a:pt x="26666" y="120000"/>
                    <a:pt x="93333" y="76363"/>
                    <a:pt x="106666" y="76363"/>
                  </a:cubicBezTo>
                  <a:cubicBezTo>
                    <a:pt x="106666" y="65454"/>
                    <a:pt x="66666" y="54545"/>
                    <a:pt x="53333" y="65454"/>
                  </a:cubicBezTo>
                  <a:cubicBezTo>
                    <a:pt x="66666" y="54545"/>
                    <a:pt x="120000" y="43636"/>
                    <a:pt x="106666" y="32727"/>
                  </a:cubicBezTo>
                  <a:cubicBezTo>
                    <a:pt x="93333" y="0"/>
                    <a:pt x="66666" y="0"/>
                    <a:pt x="40000" y="2181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79" name="Google Shape;836;gb0755e36db_0_0">
              <a:extLst>
                <a:ext uri="{FF2B5EF4-FFF2-40B4-BE49-F238E27FC236}">
                  <a16:creationId xmlns:a16="http://schemas.microsoft.com/office/drawing/2014/main" id="{BB7FD052-30A2-D043-9F15-742C81F2F450}"/>
                </a:ext>
              </a:extLst>
            </p:cNvPr>
            <p:cNvSpPr/>
            <p:nvPr/>
          </p:nvSpPr>
          <p:spPr>
            <a:xfrm>
              <a:off x="13023107" y="9186092"/>
              <a:ext cx="218400" cy="235800"/>
            </a:xfrm>
            <a:custGeom>
              <a:avLst/>
              <a:gdLst/>
              <a:ahLst/>
              <a:cxnLst/>
              <a:rect l="l" t="t" r="r" b="b"/>
              <a:pathLst>
                <a:path w="120000" h="120000" extrusionOk="0">
                  <a:moveTo>
                    <a:pt x="101538" y="77142"/>
                  </a:moveTo>
                  <a:cubicBezTo>
                    <a:pt x="101538" y="68571"/>
                    <a:pt x="110769" y="64285"/>
                    <a:pt x="115384" y="59999"/>
                  </a:cubicBezTo>
                  <a:cubicBezTo>
                    <a:pt x="120000" y="55714"/>
                    <a:pt x="120000" y="42857"/>
                    <a:pt x="120000" y="34285"/>
                  </a:cubicBezTo>
                  <a:cubicBezTo>
                    <a:pt x="120000" y="25714"/>
                    <a:pt x="110769" y="21428"/>
                    <a:pt x="110769" y="12857"/>
                  </a:cubicBezTo>
                  <a:cubicBezTo>
                    <a:pt x="110769" y="4285"/>
                    <a:pt x="101538" y="4285"/>
                    <a:pt x="96923" y="0"/>
                  </a:cubicBezTo>
                  <a:cubicBezTo>
                    <a:pt x="92307" y="4285"/>
                    <a:pt x="83076" y="0"/>
                    <a:pt x="73846" y="4285"/>
                  </a:cubicBezTo>
                  <a:cubicBezTo>
                    <a:pt x="69230" y="8571"/>
                    <a:pt x="60000" y="17142"/>
                    <a:pt x="55384" y="12857"/>
                  </a:cubicBezTo>
                  <a:cubicBezTo>
                    <a:pt x="46153" y="4285"/>
                    <a:pt x="32307" y="0"/>
                    <a:pt x="27692" y="8571"/>
                  </a:cubicBezTo>
                  <a:cubicBezTo>
                    <a:pt x="23076" y="17142"/>
                    <a:pt x="27692" y="29999"/>
                    <a:pt x="32307" y="34285"/>
                  </a:cubicBezTo>
                  <a:cubicBezTo>
                    <a:pt x="36923" y="42857"/>
                    <a:pt x="32307" y="42857"/>
                    <a:pt x="27692" y="51428"/>
                  </a:cubicBezTo>
                  <a:cubicBezTo>
                    <a:pt x="23076" y="59999"/>
                    <a:pt x="13846" y="64285"/>
                    <a:pt x="9230" y="68571"/>
                  </a:cubicBezTo>
                  <a:cubicBezTo>
                    <a:pt x="4615" y="77142"/>
                    <a:pt x="0" y="81428"/>
                    <a:pt x="0" y="94285"/>
                  </a:cubicBezTo>
                  <a:cubicBezTo>
                    <a:pt x="0" y="98571"/>
                    <a:pt x="4615" y="107142"/>
                    <a:pt x="0" y="115714"/>
                  </a:cubicBezTo>
                  <a:cubicBezTo>
                    <a:pt x="9230" y="119999"/>
                    <a:pt x="9230" y="115714"/>
                    <a:pt x="18461" y="111428"/>
                  </a:cubicBezTo>
                  <a:cubicBezTo>
                    <a:pt x="27692" y="107142"/>
                    <a:pt x="41538" y="107142"/>
                    <a:pt x="50769" y="107142"/>
                  </a:cubicBezTo>
                  <a:cubicBezTo>
                    <a:pt x="46153" y="94285"/>
                    <a:pt x="55384" y="89999"/>
                    <a:pt x="64615" y="85714"/>
                  </a:cubicBezTo>
                  <a:cubicBezTo>
                    <a:pt x="73846" y="81428"/>
                    <a:pt x="92307" y="72857"/>
                    <a:pt x="96923" y="85714"/>
                  </a:cubicBezTo>
                  <a:cubicBezTo>
                    <a:pt x="96923" y="81428"/>
                    <a:pt x="96923" y="77142"/>
                    <a:pt x="101538" y="77142"/>
                  </a:cubicBezTo>
                  <a:cubicBezTo>
                    <a:pt x="101538" y="68571"/>
                    <a:pt x="96923" y="77142"/>
                    <a:pt x="101538" y="7714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0" name="Google Shape;837;gb0755e36db_0_0">
              <a:extLst>
                <a:ext uri="{FF2B5EF4-FFF2-40B4-BE49-F238E27FC236}">
                  <a16:creationId xmlns:a16="http://schemas.microsoft.com/office/drawing/2014/main" id="{FFB16F10-D5DA-AC47-9BA4-3C9A3552BD44}"/>
                </a:ext>
              </a:extLst>
            </p:cNvPr>
            <p:cNvSpPr/>
            <p:nvPr/>
          </p:nvSpPr>
          <p:spPr>
            <a:xfrm>
              <a:off x="12997242" y="9456286"/>
              <a:ext cx="83400" cy="83400"/>
            </a:xfrm>
            <a:custGeom>
              <a:avLst/>
              <a:gdLst/>
              <a:ahLst/>
              <a:cxnLst/>
              <a:rect l="l" t="t" r="r" b="b"/>
              <a:pathLst>
                <a:path w="120000" h="120000" extrusionOk="0">
                  <a:moveTo>
                    <a:pt x="12000" y="72000"/>
                  </a:moveTo>
                  <a:cubicBezTo>
                    <a:pt x="24000" y="84000"/>
                    <a:pt x="24000" y="108000"/>
                    <a:pt x="36000" y="120000"/>
                  </a:cubicBezTo>
                  <a:cubicBezTo>
                    <a:pt x="60000" y="108000"/>
                    <a:pt x="84000" y="84000"/>
                    <a:pt x="108000" y="60000"/>
                  </a:cubicBezTo>
                  <a:cubicBezTo>
                    <a:pt x="120000" y="36000"/>
                    <a:pt x="60000" y="48000"/>
                    <a:pt x="96000" y="0"/>
                  </a:cubicBezTo>
                  <a:cubicBezTo>
                    <a:pt x="84000" y="0"/>
                    <a:pt x="36000" y="0"/>
                    <a:pt x="48000" y="12000"/>
                  </a:cubicBezTo>
                  <a:cubicBezTo>
                    <a:pt x="60000" y="36000"/>
                    <a:pt x="12000" y="24000"/>
                    <a:pt x="0" y="12000"/>
                  </a:cubicBezTo>
                  <a:cubicBezTo>
                    <a:pt x="0" y="36000"/>
                    <a:pt x="12000" y="48000"/>
                    <a:pt x="12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1" name="Google Shape;838;gb0755e36db_0_0">
              <a:extLst>
                <a:ext uri="{FF2B5EF4-FFF2-40B4-BE49-F238E27FC236}">
                  <a16:creationId xmlns:a16="http://schemas.microsoft.com/office/drawing/2014/main" id="{B5D91CDB-1371-6343-AB76-7DC42769C037}"/>
                </a:ext>
              </a:extLst>
            </p:cNvPr>
            <p:cNvSpPr/>
            <p:nvPr/>
          </p:nvSpPr>
          <p:spPr>
            <a:xfrm>
              <a:off x="12997242" y="9404549"/>
              <a:ext cx="92100" cy="77700"/>
            </a:xfrm>
            <a:custGeom>
              <a:avLst/>
              <a:gdLst/>
              <a:ahLst/>
              <a:cxnLst/>
              <a:rect l="l" t="t" r="r" b="b"/>
              <a:pathLst>
                <a:path w="120000" h="120000" extrusionOk="0">
                  <a:moveTo>
                    <a:pt x="32727" y="13333"/>
                  </a:moveTo>
                  <a:cubicBezTo>
                    <a:pt x="10909" y="26666"/>
                    <a:pt x="0" y="66666"/>
                    <a:pt x="0" y="93333"/>
                  </a:cubicBezTo>
                  <a:cubicBezTo>
                    <a:pt x="10909" y="106666"/>
                    <a:pt x="54545" y="120000"/>
                    <a:pt x="43636" y="93333"/>
                  </a:cubicBezTo>
                  <a:cubicBezTo>
                    <a:pt x="32727" y="80000"/>
                    <a:pt x="76363" y="80000"/>
                    <a:pt x="87272" y="80000"/>
                  </a:cubicBezTo>
                  <a:cubicBezTo>
                    <a:pt x="120000" y="66666"/>
                    <a:pt x="87272" y="13333"/>
                    <a:pt x="76363" y="0"/>
                  </a:cubicBezTo>
                  <a:cubicBezTo>
                    <a:pt x="54545" y="13333"/>
                    <a:pt x="54545" y="26666"/>
                    <a:pt x="32727" y="13333"/>
                  </a:cubicBezTo>
                  <a:cubicBezTo>
                    <a:pt x="21818" y="13333"/>
                    <a:pt x="43636" y="13333"/>
                    <a:pt x="32727" y="1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2" name="Google Shape;839;gb0755e36db_0_0">
              <a:extLst>
                <a:ext uri="{FF2B5EF4-FFF2-40B4-BE49-F238E27FC236}">
                  <a16:creationId xmlns:a16="http://schemas.microsoft.com/office/drawing/2014/main" id="{CA9DB4D9-F8C0-024C-A0E5-AE90033BB1AA}"/>
                </a:ext>
              </a:extLst>
            </p:cNvPr>
            <p:cNvSpPr/>
            <p:nvPr/>
          </p:nvSpPr>
          <p:spPr>
            <a:xfrm>
              <a:off x="13014486" y="9378677"/>
              <a:ext cx="453900" cy="491400"/>
            </a:xfrm>
            <a:custGeom>
              <a:avLst/>
              <a:gdLst/>
              <a:ahLst/>
              <a:cxnLst/>
              <a:rect l="l" t="t" r="r" b="b"/>
              <a:pathLst>
                <a:path w="120000" h="120000" extrusionOk="0">
                  <a:moveTo>
                    <a:pt x="91111" y="26896"/>
                  </a:moveTo>
                  <a:cubicBezTo>
                    <a:pt x="77777" y="18620"/>
                    <a:pt x="64444" y="12413"/>
                    <a:pt x="51111" y="6206"/>
                  </a:cubicBezTo>
                  <a:cubicBezTo>
                    <a:pt x="48888" y="10344"/>
                    <a:pt x="42222" y="14482"/>
                    <a:pt x="37777" y="14482"/>
                  </a:cubicBezTo>
                  <a:cubicBezTo>
                    <a:pt x="37777" y="14482"/>
                    <a:pt x="46666" y="16551"/>
                    <a:pt x="46666" y="18620"/>
                  </a:cubicBezTo>
                  <a:cubicBezTo>
                    <a:pt x="44444" y="20689"/>
                    <a:pt x="40000" y="18620"/>
                    <a:pt x="37777" y="18620"/>
                  </a:cubicBezTo>
                  <a:cubicBezTo>
                    <a:pt x="33333" y="16551"/>
                    <a:pt x="33333" y="18620"/>
                    <a:pt x="28888" y="20689"/>
                  </a:cubicBezTo>
                  <a:cubicBezTo>
                    <a:pt x="28888" y="20689"/>
                    <a:pt x="24444" y="18620"/>
                    <a:pt x="24444" y="16551"/>
                  </a:cubicBezTo>
                  <a:cubicBezTo>
                    <a:pt x="22222" y="14482"/>
                    <a:pt x="24444" y="10344"/>
                    <a:pt x="26666" y="8275"/>
                  </a:cubicBezTo>
                  <a:cubicBezTo>
                    <a:pt x="28888" y="0"/>
                    <a:pt x="15555" y="4137"/>
                    <a:pt x="11111" y="6206"/>
                  </a:cubicBezTo>
                  <a:cubicBezTo>
                    <a:pt x="13333" y="8275"/>
                    <a:pt x="17777" y="14482"/>
                    <a:pt x="15555" y="16551"/>
                  </a:cubicBezTo>
                  <a:cubicBezTo>
                    <a:pt x="15555" y="18620"/>
                    <a:pt x="6666" y="24827"/>
                    <a:pt x="11111" y="24827"/>
                  </a:cubicBezTo>
                  <a:cubicBezTo>
                    <a:pt x="17777" y="26896"/>
                    <a:pt x="15555" y="28965"/>
                    <a:pt x="13333" y="33103"/>
                  </a:cubicBezTo>
                  <a:cubicBezTo>
                    <a:pt x="11111" y="33103"/>
                    <a:pt x="6666" y="35172"/>
                    <a:pt x="4444" y="37241"/>
                  </a:cubicBezTo>
                  <a:cubicBezTo>
                    <a:pt x="0" y="39310"/>
                    <a:pt x="2222" y="39310"/>
                    <a:pt x="2222" y="43448"/>
                  </a:cubicBezTo>
                  <a:cubicBezTo>
                    <a:pt x="4444" y="53793"/>
                    <a:pt x="8888" y="60000"/>
                    <a:pt x="11111" y="68275"/>
                  </a:cubicBezTo>
                  <a:cubicBezTo>
                    <a:pt x="11111" y="78620"/>
                    <a:pt x="20000" y="82758"/>
                    <a:pt x="26666" y="86896"/>
                  </a:cubicBezTo>
                  <a:cubicBezTo>
                    <a:pt x="28888" y="88965"/>
                    <a:pt x="31111" y="88965"/>
                    <a:pt x="33333" y="88965"/>
                  </a:cubicBezTo>
                  <a:cubicBezTo>
                    <a:pt x="35555" y="88965"/>
                    <a:pt x="35555" y="91034"/>
                    <a:pt x="37777" y="93103"/>
                  </a:cubicBezTo>
                  <a:cubicBezTo>
                    <a:pt x="42222" y="93103"/>
                    <a:pt x="48888" y="93103"/>
                    <a:pt x="53333" y="97241"/>
                  </a:cubicBezTo>
                  <a:cubicBezTo>
                    <a:pt x="55555" y="99310"/>
                    <a:pt x="55555" y="105517"/>
                    <a:pt x="55555" y="109655"/>
                  </a:cubicBezTo>
                  <a:cubicBezTo>
                    <a:pt x="57777" y="111724"/>
                    <a:pt x="55555" y="113793"/>
                    <a:pt x="60000" y="113793"/>
                  </a:cubicBezTo>
                  <a:cubicBezTo>
                    <a:pt x="62222" y="113793"/>
                    <a:pt x="64444" y="113793"/>
                    <a:pt x="66666" y="113793"/>
                  </a:cubicBezTo>
                  <a:cubicBezTo>
                    <a:pt x="68888" y="113793"/>
                    <a:pt x="71111" y="113793"/>
                    <a:pt x="73333" y="115862"/>
                  </a:cubicBezTo>
                  <a:cubicBezTo>
                    <a:pt x="75555" y="117931"/>
                    <a:pt x="77777" y="115862"/>
                    <a:pt x="80000" y="113793"/>
                  </a:cubicBezTo>
                  <a:cubicBezTo>
                    <a:pt x="84444" y="111724"/>
                    <a:pt x="88888" y="120000"/>
                    <a:pt x="93333" y="113793"/>
                  </a:cubicBezTo>
                  <a:cubicBezTo>
                    <a:pt x="93333" y="109655"/>
                    <a:pt x="100000" y="111724"/>
                    <a:pt x="102222" y="111724"/>
                  </a:cubicBezTo>
                  <a:cubicBezTo>
                    <a:pt x="108888" y="109655"/>
                    <a:pt x="113333" y="105517"/>
                    <a:pt x="120000" y="101379"/>
                  </a:cubicBezTo>
                  <a:cubicBezTo>
                    <a:pt x="108888" y="95172"/>
                    <a:pt x="108888" y="86896"/>
                    <a:pt x="108888" y="74482"/>
                  </a:cubicBezTo>
                  <a:cubicBezTo>
                    <a:pt x="106666" y="72413"/>
                    <a:pt x="111111" y="68275"/>
                    <a:pt x="108888" y="66206"/>
                  </a:cubicBezTo>
                  <a:cubicBezTo>
                    <a:pt x="106666" y="64137"/>
                    <a:pt x="102222" y="62068"/>
                    <a:pt x="102222" y="57931"/>
                  </a:cubicBezTo>
                  <a:cubicBezTo>
                    <a:pt x="102222" y="55862"/>
                    <a:pt x="106666" y="41379"/>
                    <a:pt x="106666" y="41379"/>
                  </a:cubicBezTo>
                  <a:cubicBezTo>
                    <a:pt x="104444" y="41379"/>
                    <a:pt x="102222" y="39310"/>
                    <a:pt x="100000" y="37241"/>
                  </a:cubicBezTo>
                  <a:cubicBezTo>
                    <a:pt x="97777" y="35172"/>
                    <a:pt x="95555" y="35172"/>
                    <a:pt x="91111" y="33103"/>
                  </a:cubicBezTo>
                  <a:cubicBezTo>
                    <a:pt x="91111" y="31034"/>
                    <a:pt x="91111" y="28965"/>
                    <a:pt x="91111" y="2689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3" name="Google Shape;840;gb0755e36db_0_0">
              <a:extLst>
                <a:ext uri="{FF2B5EF4-FFF2-40B4-BE49-F238E27FC236}">
                  <a16:creationId xmlns:a16="http://schemas.microsoft.com/office/drawing/2014/main" id="{F65F8B82-0E56-0240-B34F-0109B5AEFC42}"/>
                </a:ext>
              </a:extLst>
            </p:cNvPr>
            <p:cNvSpPr/>
            <p:nvPr/>
          </p:nvSpPr>
          <p:spPr>
            <a:xfrm>
              <a:off x="12189740" y="9260826"/>
              <a:ext cx="227100" cy="261600"/>
            </a:xfrm>
            <a:custGeom>
              <a:avLst/>
              <a:gdLst/>
              <a:ahLst/>
              <a:cxnLst/>
              <a:rect l="l" t="t" r="r" b="b"/>
              <a:pathLst>
                <a:path w="120000" h="120000" extrusionOk="0">
                  <a:moveTo>
                    <a:pt x="66666" y="112258"/>
                  </a:moveTo>
                  <a:cubicBezTo>
                    <a:pt x="66666" y="108387"/>
                    <a:pt x="57777" y="92903"/>
                    <a:pt x="66666" y="92903"/>
                  </a:cubicBezTo>
                  <a:cubicBezTo>
                    <a:pt x="66666" y="92903"/>
                    <a:pt x="75555" y="92903"/>
                    <a:pt x="75555" y="92903"/>
                  </a:cubicBezTo>
                  <a:cubicBezTo>
                    <a:pt x="80000" y="89032"/>
                    <a:pt x="80000" y="81290"/>
                    <a:pt x="84444" y="81290"/>
                  </a:cubicBezTo>
                  <a:cubicBezTo>
                    <a:pt x="88888" y="85161"/>
                    <a:pt x="93333" y="89032"/>
                    <a:pt x="93333" y="92903"/>
                  </a:cubicBezTo>
                  <a:cubicBezTo>
                    <a:pt x="97777" y="96774"/>
                    <a:pt x="97777" y="89032"/>
                    <a:pt x="106666" y="89032"/>
                  </a:cubicBezTo>
                  <a:cubicBezTo>
                    <a:pt x="106666" y="89032"/>
                    <a:pt x="115555" y="96774"/>
                    <a:pt x="115555" y="92903"/>
                  </a:cubicBezTo>
                  <a:cubicBezTo>
                    <a:pt x="115555" y="89032"/>
                    <a:pt x="115555" y="85161"/>
                    <a:pt x="115555" y="81290"/>
                  </a:cubicBezTo>
                  <a:cubicBezTo>
                    <a:pt x="120000" y="73548"/>
                    <a:pt x="120000" y="61935"/>
                    <a:pt x="115555" y="54193"/>
                  </a:cubicBezTo>
                  <a:cubicBezTo>
                    <a:pt x="111111" y="50322"/>
                    <a:pt x="111111" y="46451"/>
                    <a:pt x="111111" y="42580"/>
                  </a:cubicBezTo>
                  <a:cubicBezTo>
                    <a:pt x="111111" y="34838"/>
                    <a:pt x="120000" y="30967"/>
                    <a:pt x="115555" y="23225"/>
                  </a:cubicBezTo>
                  <a:cubicBezTo>
                    <a:pt x="111111" y="11612"/>
                    <a:pt x="93333" y="27096"/>
                    <a:pt x="93333" y="15483"/>
                  </a:cubicBezTo>
                  <a:cubicBezTo>
                    <a:pt x="93333" y="7741"/>
                    <a:pt x="97777" y="0"/>
                    <a:pt x="84444" y="0"/>
                  </a:cubicBezTo>
                  <a:cubicBezTo>
                    <a:pt x="80000" y="0"/>
                    <a:pt x="71111" y="0"/>
                    <a:pt x="62222" y="0"/>
                  </a:cubicBezTo>
                  <a:cubicBezTo>
                    <a:pt x="44444" y="0"/>
                    <a:pt x="66666" y="27096"/>
                    <a:pt x="48888" y="27096"/>
                  </a:cubicBezTo>
                  <a:cubicBezTo>
                    <a:pt x="40000" y="27096"/>
                    <a:pt x="31111" y="27096"/>
                    <a:pt x="22222" y="27096"/>
                  </a:cubicBezTo>
                  <a:cubicBezTo>
                    <a:pt x="17777" y="27096"/>
                    <a:pt x="17777" y="27096"/>
                    <a:pt x="17777" y="27096"/>
                  </a:cubicBezTo>
                  <a:cubicBezTo>
                    <a:pt x="8888" y="34838"/>
                    <a:pt x="17777" y="34838"/>
                    <a:pt x="17777" y="38709"/>
                  </a:cubicBezTo>
                  <a:cubicBezTo>
                    <a:pt x="17777" y="46451"/>
                    <a:pt x="0" y="54193"/>
                    <a:pt x="0" y="61935"/>
                  </a:cubicBezTo>
                  <a:cubicBezTo>
                    <a:pt x="4444" y="69677"/>
                    <a:pt x="13333" y="81290"/>
                    <a:pt x="17777" y="89032"/>
                  </a:cubicBezTo>
                  <a:cubicBezTo>
                    <a:pt x="26666" y="92903"/>
                    <a:pt x="31111" y="100645"/>
                    <a:pt x="40000" y="108387"/>
                  </a:cubicBezTo>
                  <a:cubicBezTo>
                    <a:pt x="44444" y="112258"/>
                    <a:pt x="48888" y="116129"/>
                    <a:pt x="48888" y="120000"/>
                  </a:cubicBezTo>
                  <a:cubicBezTo>
                    <a:pt x="53333" y="116129"/>
                    <a:pt x="62222" y="116129"/>
                    <a:pt x="66666" y="112258"/>
                  </a:cubicBezTo>
                  <a:cubicBezTo>
                    <a:pt x="66666" y="112258"/>
                    <a:pt x="62222" y="116129"/>
                    <a:pt x="66666" y="11225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4" name="Google Shape;841;gb0755e36db_0_0">
              <a:extLst>
                <a:ext uri="{FF2B5EF4-FFF2-40B4-BE49-F238E27FC236}">
                  <a16:creationId xmlns:a16="http://schemas.microsoft.com/office/drawing/2014/main" id="{137574BE-2630-9D40-B3E0-977F9C01C38B}"/>
                </a:ext>
              </a:extLst>
            </p:cNvPr>
            <p:cNvSpPr/>
            <p:nvPr/>
          </p:nvSpPr>
          <p:spPr>
            <a:xfrm>
              <a:off x="12204107" y="9260826"/>
              <a:ext cx="94800" cy="60300"/>
            </a:xfrm>
            <a:custGeom>
              <a:avLst/>
              <a:gdLst/>
              <a:ahLst/>
              <a:cxnLst/>
              <a:rect l="l" t="t" r="r" b="b"/>
              <a:pathLst>
                <a:path w="120000" h="120000" extrusionOk="0">
                  <a:moveTo>
                    <a:pt x="120000" y="119999"/>
                  </a:moveTo>
                  <a:cubicBezTo>
                    <a:pt x="120000" y="85714"/>
                    <a:pt x="120000" y="34285"/>
                    <a:pt x="120000" y="0"/>
                  </a:cubicBezTo>
                  <a:cubicBezTo>
                    <a:pt x="87272" y="0"/>
                    <a:pt x="65454" y="17142"/>
                    <a:pt x="32727" y="17142"/>
                  </a:cubicBezTo>
                  <a:cubicBezTo>
                    <a:pt x="43636" y="34285"/>
                    <a:pt x="10909" y="51428"/>
                    <a:pt x="0" y="68571"/>
                  </a:cubicBezTo>
                  <a:cubicBezTo>
                    <a:pt x="0" y="85714"/>
                    <a:pt x="21818" y="102857"/>
                    <a:pt x="21818" y="119999"/>
                  </a:cubicBezTo>
                  <a:lnTo>
                    <a:pt x="120000" y="119999"/>
                  </a:ln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5" name="Google Shape;842;gb0755e36db_0_0">
              <a:extLst>
                <a:ext uri="{FF2B5EF4-FFF2-40B4-BE49-F238E27FC236}">
                  <a16:creationId xmlns:a16="http://schemas.microsoft.com/office/drawing/2014/main" id="{4172E903-DBBA-DD42-80D5-03D144968171}"/>
                </a:ext>
              </a:extLst>
            </p:cNvPr>
            <p:cNvSpPr/>
            <p:nvPr/>
          </p:nvSpPr>
          <p:spPr>
            <a:xfrm>
              <a:off x="12172496" y="8806667"/>
              <a:ext cx="310500" cy="480000"/>
            </a:xfrm>
            <a:custGeom>
              <a:avLst/>
              <a:gdLst/>
              <a:ahLst/>
              <a:cxnLst/>
              <a:rect l="l" t="t" r="r" b="b"/>
              <a:pathLst>
                <a:path w="120000" h="120000" extrusionOk="0">
                  <a:moveTo>
                    <a:pt x="94054" y="115789"/>
                  </a:moveTo>
                  <a:cubicBezTo>
                    <a:pt x="103783" y="115789"/>
                    <a:pt x="113513" y="119999"/>
                    <a:pt x="120000" y="115789"/>
                  </a:cubicBezTo>
                  <a:cubicBezTo>
                    <a:pt x="120000" y="107368"/>
                    <a:pt x="113513" y="105263"/>
                    <a:pt x="107027" y="101052"/>
                  </a:cubicBezTo>
                  <a:cubicBezTo>
                    <a:pt x="103783" y="98947"/>
                    <a:pt x="103783" y="96842"/>
                    <a:pt x="103783" y="92631"/>
                  </a:cubicBezTo>
                  <a:cubicBezTo>
                    <a:pt x="100540" y="90526"/>
                    <a:pt x="97297" y="88421"/>
                    <a:pt x="97297" y="84210"/>
                  </a:cubicBezTo>
                  <a:cubicBezTo>
                    <a:pt x="94054" y="75789"/>
                    <a:pt x="100540" y="73684"/>
                    <a:pt x="103783" y="67368"/>
                  </a:cubicBezTo>
                  <a:cubicBezTo>
                    <a:pt x="107027" y="63157"/>
                    <a:pt x="110270" y="61052"/>
                    <a:pt x="110270" y="56842"/>
                  </a:cubicBezTo>
                  <a:cubicBezTo>
                    <a:pt x="107027" y="52631"/>
                    <a:pt x="107027" y="48421"/>
                    <a:pt x="100540" y="44210"/>
                  </a:cubicBezTo>
                  <a:cubicBezTo>
                    <a:pt x="100540" y="44210"/>
                    <a:pt x="84324" y="37894"/>
                    <a:pt x="90810" y="33684"/>
                  </a:cubicBezTo>
                  <a:cubicBezTo>
                    <a:pt x="94054" y="31578"/>
                    <a:pt x="103783" y="33684"/>
                    <a:pt x="110270" y="33684"/>
                  </a:cubicBezTo>
                  <a:cubicBezTo>
                    <a:pt x="103783" y="25263"/>
                    <a:pt x="103783" y="21052"/>
                    <a:pt x="103783" y="12631"/>
                  </a:cubicBezTo>
                  <a:cubicBezTo>
                    <a:pt x="103783" y="10526"/>
                    <a:pt x="103783" y="6315"/>
                    <a:pt x="97297" y="4210"/>
                  </a:cubicBezTo>
                  <a:cubicBezTo>
                    <a:pt x="97297" y="2105"/>
                    <a:pt x="87567" y="0"/>
                    <a:pt x="87567" y="0"/>
                  </a:cubicBezTo>
                  <a:cubicBezTo>
                    <a:pt x="87567" y="4210"/>
                    <a:pt x="107027" y="14736"/>
                    <a:pt x="90810" y="18947"/>
                  </a:cubicBezTo>
                  <a:cubicBezTo>
                    <a:pt x="81081" y="23157"/>
                    <a:pt x="77837" y="29473"/>
                    <a:pt x="74594" y="37894"/>
                  </a:cubicBezTo>
                  <a:cubicBezTo>
                    <a:pt x="71351" y="40000"/>
                    <a:pt x="71351" y="46315"/>
                    <a:pt x="68108" y="46315"/>
                  </a:cubicBezTo>
                  <a:cubicBezTo>
                    <a:pt x="61621" y="48421"/>
                    <a:pt x="61621" y="52631"/>
                    <a:pt x="58378" y="56842"/>
                  </a:cubicBezTo>
                  <a:cubicBezTo>
                    <a:pt x="55135" y="61052"/>
                    <a:pt x="51891" y="65263"/>
                    <a:pt x="48648" y="69473"/>
                  </a:cubicBezTo>
                  <a:cubicBezTo>
                    <a:pt x="42162" y="73684"/>
                    <a:pt x="38918" y="65263"/>
                    <a:pt x="35675" y="65263"/>
                  </a:cubicBezTo>
                  <a:cubicBezTo>
                    <a:pt x="19459" y="65263"/>
                    <a:pt x="9729" y="73684"/>
                    <a:pt x="6486" y="82105"/>
                  </a:cubicBezTo>
                  <a:cubicBezTo>
                    <a:pt x="6486" y="84210"/>
                    <a:pt x="0" y="86315"/>
                    <a:pt x="3243" y="88421"/>
                  </a:cubicBezTo>
                  <a:cubicBezTo>
                    <a:pt x="6486" y="90526"/>
                    <a:pt x="9729" y="92631"/>
                    <a:pt x="12972" y="94736"/>
                  </a:cubicBezTo>
                  <a:cubicBezTo>
                    <a:pt x="12972" y="96842"/>
                    <a:pt x="16216" y="92631"/>
                    <a:pt x="16216" y="94736"/>
                  </a:cubicBezTo>
                  <a:cubicBezTo>
                    <a:pt x="19459" y="96842"/>
                    <a:pt x="22702" y="98947"/>
                    <a:pt x="22702" y="101052"/>
                  </a:cubicBezTo>
                  <a:cubicBezTo>
                    <a:pt x="25945" y="105263"/>
                    <a:pt x="22702" y="111578"/>
                    <a:pt x="22702" y="115789"/>
                  </a:cubicBezTo>
                  <a:cubicBezTo>
                    <a:pt x="32432" y="113684"/>
                    <a:pt x="42162" y="113684"/>
                    <a:pt x="51891" y="113684"/>
                  </a:cubicBezTo>
                  <a:cubicBezTo>
                    <a:pt x="64864" y="113684"/>
                    <a:pt x="81081" y="115789"/>
                    <a:pt x="94054" y="11578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6" name="Google Shape;843;gb0755e36db_0_0">
              <a:extLst>
                <a:ext uri="{FF2B5EF4-FFF2-40B4-BE49-F238E27FC236}">
                  <a16:creationId xmlns:a16="http://schemas.microsoft.com/office/drawing/2014/main" id="{36D03A21-9712-3245-8E0B-463AB28F7266}"/>
                </a:ext>
              </a:extLst>
            </p:cNvPr>
            <p:cNvSpPr/>
            <p:nvPr/>
          </p:nvSpPr>
          <p:spPr>
            <a:xfrm>
              <a:off x="11842026" y="8829663"/>
              <a:ext cx="126300" cy="261600"/>
            </a:xfrm>
            <a:custGeom>
              <a:avLst/>
              <a:gdLst/>
              <a:ahLst/>
              <a:cxnLst/>
              <a:rect l="l" t="t" r="r" b="b"/>
              <a:pathLst>
                <a:path w="120000" h="120000" extrusionOk="0">
                  <a:moveTo>
                    <a:pt x="88000" y="0"/>
                  </a:moveTo>
                  <a:cubicBezTo>
                    <a:pt x="72000" y="7741"/>
                    <a:pt x="80000" y="7741"/>
                    <a:pt x="72000" y="15483"/>
                  </a:cubicBezTo>
                  <a:cubicBezTo>
                    <a:pt x="64000" y="23225"/>
                    <a:pt x="48000" y="19354"/>
                    <a:pt x="32000" y="19354"/>
                  </a:cubicBezTo>
                  <a:cubicBezTo>
                    <a:pt x="32000" y="19354"/>
                    <a:pt x="16000" y="27096"/>
                    <a:pt x="8000" y="30967"/>
                  </a:cubicBezTo>
                  <a:cubicBezTo>
                    <a:pt x="0" y="34838"/>
                    <a:pt x="16000" y="42580"/>
                    <a:pt x="24000" y="50322"/>
                  </a:cubicBezTo>
                  <a:cubicBezTo>
                    <a:pt x="56000" y="69677"/>
                    <a:pt x="32000" y="96774"/>
                    <a:pt x="48000" y="120000"/>
                  </a:cubicBezTo>
                  <a:cubicBezTo>
                    <a:pt x="56000" y="120000"/>
                    <a:pt x="72000" y="120000"/>
                    <a:pt x="88000" y="116129"/>
                  </a:cubicBezTo>
                  <a:cubicBezTo>
                    <a:pt x="96000" y="116129"/>
                    <a:pt x="96000" y="112258"/>
                    <a:pt x="88000" y="104516"/>
                  </a:cubicBezTo>
                  <a:cubicBezTo>
                    <a:pt x="88000" y="92903"/>
                    <a:pt x="88000" y="81290"/>
                    <a:pt x="88000" y="69677"/>
                  </a:cubicBezTo>
                  <a:cubicBezTo>
                    <a:pt x="88000" y="54193"/>
                    <a:pt x="112000" y="46451"/>
                    <a:pt x="120000" y="34838"/>
                  </a:cubicBezTo>
                  <a:cubicBezTo>
                    <a:pt x="120000" y="23225"/>
                    <a:pt x="120000" y="19354"/>
                    <a:pt x="112000" y="11612"/>
                  </a:cubicBezTo>
                  <a:cubicBezTo>
                    <a:pt x="112000" y="11612"/>
                    <a:pt x="88000" y="0"/>
                    <a:pt x="88000" y="0"/>
                  </a:cubicBezTo>
                  <a:cubicBezTo>
                    <a:pt x="80000" y="3870"/>
                    <a:pt x="88000" y="0"/>
                    <a:pt x="88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7" name="Google Shape;844;gb0755e36db_0_0">
              <a:extLst>
                <a:ext uri="{FF2B5EF4-FFF2-40B4-BE49-F238E27FC236}">
                  <a16:creationId xmlns:a16="http://schemas.microsoft.com/office/drawing/2014/main" id="{BC1512EE-3479-7244-8DD3-6B178EDD85E4}"/>
                </a:ext>
              </a:extLst>
            </p:cNvPr>
            <p:cNvSpPr/>
            <p:nvPr/>
          </p:nvSpPr>
          <p:spPr>
            <a:xfrm>
              <a:off x="11928236" y="8763549"/>
              <a:ext cx="497100" cy="431100"/>
            </a:xfrm>
            <a:custGeom>
              <a:avLst/>
              <a:gdLst/>
              <a:ahLst/>
              <a:cxnLst/>
              <a:rect l="l" t="t" r="r" b="b"/>
              <a:pathLst>
                <a:path w="120000" h="120000" extrusionOk="0">
                  <a:moveTo>
                    <a:pt x="63050" y="98823"/>
                  </a:moveTo>
                  <a:cubicBezTo>
                    <a:pt x="65084" y="94117"/>
                    <a:pt x="71186" y="87058"/>
                    <a:pt x="75254" y="87058"/>
                  </a:cubicBezTo>
                  <a:cubicBezTo>
                    <a:pt x="77288" y="84705"/>
                    <a:pt x="81355" y="84705"/>
                    <a:pt x="81355" y="84705"/>
                  </a:cubicBezTo>
                  <a:cubicBezTo>
                    <a:pt x="83389" y="87058"/>
                    <a:pt x="85423" y="91764"/>
                    <a:pt x="87457" y="89411"/>
                  </a:cubicBezTo>
                  <a:cubicBezTo>
                    <a:pt x="91525" y="87058"/>
                    <a:pt x="93559" y="80000"/>
                    <a:pt x="95593" y="75294"/>
                  </a:cubicBezTo>
                  <a:cubicBezTo>
                    <a:pt x="95593" y="72941"/>
                    <a:pt x="97627" y="68235"/>
                    <a:pt x="97627" y="65882"/>
                  </a:cubicBezTo>
                  <a:cubicBezTo>
                    <a:pt x="99661" y="63529"/>
                    <a:pt x="101694" y="65882"/>
                    <a:pt x="103728" y="63529"/>
                  </a:cubicBezTo>
                  <a:cubicBezTo>
                    <a:pt x="103728" y="58823"/>
                    <a:pt x="107796" y="32941"/>
                    <a:pt x="113898" y="32941"/>
                  </a:cubicBezTo>
                  <a:cubicBezTo>
                    <a:pt x="117966" y="32941"/>
                    <a:pt x="120000" y="28235"/>
                    <a:pt x="120000" y="25882"/>
                  </a:cubicBezTo>
                  <a:cubicBezTo>
                    <a:pt x="120000" y="21176"/>
                    <a:pt x="115932" y="21176"/>
                    <a:pt x="115932" y="18823"/>
                  </a:cubicBezTo>
                  <a:cubicBezTo>
                    <a:pt x="115932" y="16470"/>
                    <a:pt x="113898" y="16470"/>
                    <a:pt x="113898" y="14117"/>
                  </a:cubicBezTo>
                  <a:cubicBezTo>
                    <a:pt x="111864" y="9411"/>
                    <a:pt x="111864" y="7058"/>
                    <a:pt x="109830" y="2352"/>
                  </a:cubicBezTo>
                  <a:cubicBezTo>
                    <a:pt x="107796" y="4705"/>
                    <a:pt x="101694" y="11764"/>
                    <a:pt x="97627" y="11764"/>
                  </a:cubicBezTo>
                  <a:cubicBezTo>
                    <a:pt x="91525" y="9411"/>
                    <a:pt x="87457" y="9411"/>
                    <a:pt x="81355" y="9411"/>
                  </a:cubicBezTo>
                  <a:cubicBezTo>
                    <a:pt x="75254" y="9411"/>
                    <a:pt x="71186" y="14117"/>
                    <a:pt x="65084" y="14117"/>
                  </a:cubicBezTo>
                  <a:cubicBezTo>
                    <a:pt x="61016" y="14117"/>
                    <a:pt x="56949" y="7058"/>
                    <a:pt x="52881" y="9411"/>
                  </a:cubicBezTo>
                  <a:cubicBezTo>
                    <a:pt x="44745" y="14117"/>
                    <a:pt x="42711" y="11764"/>
                    <a:pt x="38644" y="7058"/>
                  </a:cubicBezTo>
                  <a:cubicBezTo>
                    <a:pt x="36610" y="4705"/>
                    <a:pt x="30508" y="0"/>
                    <a:pt x="26440" y="2352"/>
                  </a:cubicBezTo>
                  <a:cubicBezTo>
                    <a:pt x="24406" y="2352"/>
                    <a:pt x="18305" y="4705"/>
                    <a:pt x="16271" y="7058"/>
                  </a:cubicBezTo>
                  <a:cubicBezTo>
                    <a:pt x="14237" y="9411"/>
                    <a:pt x="16271" y="11764"/>
                    <a:pt x="14237" y="14117"/>
                  </a:cubicBezTo>
                  <a:cubicBezTo>
                    <a:pt x="14237" y="16470"/>
                    <a:pt x="12203" y="21176"/>
                    <a:pt x="12203" y="23529"/>
                  </a:cubicBezTo>
                  <a:cubicBezTo>
                    <a:pt x="10169" y="28235"/>
                    <a:pt x="10169" y="32941"/>
                    <a:pt x="10169" y="37647"/>
                  </a:cubicBezTo>
                  <a:cubicBezTo>
                    <a:pt x="10169" y="44705"/>
                    <a:pt x="4067" y="49411"/>
                    <a:pt x="2033" y="56470"/>
                  </a:cubicBezTo>
                  <a:cubicBezTo>
                    <a:pt x="0" y="63529"/>
                    <a:pt x="2033" y="80000"/>
                    <a:pt x="4067" y="89411"/>
                  </a:cubicBezTo>
                  <a:cubicBezTo>
                    <a:pt x="4067" y="91764"/>
                    <a:pt x="8135" y="89411"/>
                    <a:pt x="10169" y="89411"/>
                  </a:cubicBezTo>
                  <a:cubicBezTo>
                    <a:pt x="12203" y="89411"/>
                    <a:pt x="16271" y="91764"/>
                    <a:pt x="18305" y="91764"/>
                  </a:cubicBezTo>
                  <a:cubicBezTo>
                    <a:pt x="20338" y="94117"/>
                    <a:pt x="28474" y="98823"/>
                    <a:pt x="28474" y="101176"/>
                  </a:cubicBezTo>
                  <a:cubicBezTo>
                    <a:pt x="28474" y="103529"/>
                    <a:pt x="28474" y="103529"/>
                    <a:pt x="28474" y="105882"/>
                  </a:cubicBezTo>
                  <a:cubicBezTo>
                    <a:pt x="28474" y="108235"/>
                    <a:pt x="30508" y="110588"/>
                    <a:pt x="32542" y="112941"/>
                  </a:cubicBezTo>
                  <a:cubicBezTo>
                    <a:pt x="36610" y="120000"/>
                    <a:pt x="42711" y="108235"/>
                    <a:pt x="46779" y="110588"/>
                  </a:cubicBezTo>
                  <a:cubicBezTo>
                    <a:pt x="46779" y="110588"/>
                    <a:pt x="44745" y="112941"/>
                    <a:pt x="44745" y="112941"/>
                  </a:cubicBezTo>
                  <a:cubicBezTo>
                    <a:pt x="44745" y="110588"/>
                    <a:pt x="54915" y="110588"/>
                    <a:pt x="54915" y="110588"/>
                  </a:cubicBezTo>
                  <a:cubicBezTo>
                    <a:pt x="58983" y="110588"/>
                    <a:pt x="58983" y="105882"/>
                    <a:pt x="61016" y="110588"/>
                  </a:cubicBezTo>
                  <a:cubicBezTo>
                    <a:pt x="63050" y="105882"/>
                    <a:pt x="63050" y="103529"/>
                    <a:pt x="63050" y="98823"/>
                  </a:cubicBezTo>
                  <a:cubicBezTo>
                    <a:pt x="65084" y="96470"/>
                    <a:pt x="63050" y="101176"/>
                    <a:pt x="63050" y="9882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8" name="Google Shape;845;gb0755e36db_0_0">
              <a:extLst>
                <a:ext uri="{FF2B5EF4-FFF2-40B4-BE49-F238E27FC236}">
                  <a16:creationId xmlns:a16="http://schemas.microsoft.com/office/drawing/2014/main" id="{43CED75D-3909-D34A-B49D-F0A6D8A4CB11}"/>
                </a:ext>
              </a:extLst>
            </p:cNvPr>
            <p:cNvSpPr/>
            <p:nvPr/>
          </p:nvSpPr>
          <p:spPr>
            <a:xfrm>
              <a:off x="11571899" y="8711807"/>
              <a:ext cx="356400" cy="252900"/>
            </a:xfrm>
            <a:custGeom>
              <a:avLst/>
              <a:gdLst/>
              <a:ahLst/>
              <a:cxnLst/>
              <a:rect l="l" t="t" r="r" b="b"/>
              <a:pathLst>
                <a:path w="120000" h="120000" extrusionOk="0">
                  <a:moveTo>
                    <a:pt x="100000" y="80000"/>
                  </a:moveTo>
                  <a:cubicBezTo>
                    <a:pt x="105714" y="68000"/>
                    <a:pt x="114285" y="80000"/>
                    <a:pt x="117142" y="68000"/>
                  </a:cubicBezTo>
                  <a:cubicBezTo>
                    <a:pt x="120000" y="64000"/>
                    <a:pt x="111428" y="52000"/>
                    <a:pt x="108571" y="52000"/>
                  </a:cubicBezTo>
                  <a:cubicBezTo>
                    <a:pt x="105714" y="60000"/>
                    <a:pt x="97142" y="44000"/>
                    <a:pt x="94285" y="40000"/>
                  </a:cubicBezTo>
                  <a:cubicBezTo>
                    <a:pt x="94285" y="36000"/>
                    <a:pt x="94285" y="32000"/>
                    <a:pt x="91428" y="28000"/>
                  </a:cubicBezTo>
                  <a:cubicBezTo>
                    <a:pt x="85714" y="20000"/>
                    <a:pt x="85714" y="16000"/>
                    <a:pt x="85714" y="4000"/>
                  </a:cubicBezTo>
                  <a:cubicBezTo>
                    <a:pt x="82857" y="4000"/>
                    <a:pt x="77142" y="0"/>
                    <a:pt x="74285" y="0"/>
                  </a:cubicBezTo>
                  <a:cubicBezTo>
                    <a:pt x="68571" y="4000"/>
                    <a:pt x="65714" y="8000"/>
                    <a:pt x="62857" y="8000"/>
                  </a:cubicBezTo>
                  <a:cubicBezTo>
                    <a:pt x="60000" y="12000"/>
                    <a:pt x="57142" y="16000"/>
                    <a:pt x="54285" y="16000"/>
                  </a:cubicBezTo>
                  <a:cubicBezTo>
                    <a:pt x="51428" y="24000"/>
                    <a:pt x="51428" y="16000"/>
                    <a:pt x="48571" y="20000"/>
                  </a:cubicBezTo>
                  <a:cubicBezTo>
                    <a:pt x="42857" y="24000"/>
                    <a:pt x="37142" y="44000"/>
                    <a:pt x="31428" y="40000"/>
                  </a:cubicBezTo>
                  <a:cubicBezTo>
                    <a:pt x="28571" y="40000"/>
                    <a:pt x="25714" y="32000"/>
                    <a:pt x="25714" y="40000"/>
                  </a:cubicBezTo>
                  <a:cubicBezTo>
                    <a:pt x="22857" y="44000"/>
                    <a:pt x="22857" y="52000"/>
                    <a:pt x="20000" y="56000"/>
                  </a:cubicBezTo>
                  <a:cubicBezTo>
                    <a:pt x="20000" y="60000"/>
                    <a:pt x="20000" y="64000"/>
                    <a:pt x="14285" y="64000"/>
                  </a:cubicBezTo>
                  <a:cubicBezTo>
                    <a:pt x="14285" y="64000"/>
                    <a:pt x="2857" y="68000"/>
                    <a:pt x="5714" y="72000"/>
                  </a:cubicBezTo>
                  <a:cubicBezTo>
                    <a:pt x="14285" y="80000"/>
                    <a:pt x="0" y="92000"/>
                    <a:pt x="2857" y="96000"/>
                  </a:cubicBezTo>
                  <a:cubicBezTo>
                    <a:pt x="8571" y="100000"/>
                    <a:pt x="14285" y="120000"/>
                    <a:pt x="22857" y="112000"/>
                  </a:cubicBezTo>
                  <a:cubicBezTo>
                    <a:pt x="31428" y="104000"/>
                    <a:pt x="37142" y="108000"/>
                    <a:pt x="45714" y="120000"/>
                  </a:cubicBezTo>
                  <a:cubicBezTo>
                    <a:pt x="42857" y="108000"/>
                    <a:pt x="42857" y="96000"/>
                    <a:pt x="42857" y="88000"/>
                  </a:cubicBezTo>
                  <a:cubicBezTo>
                    <a:pt x="54285" y="88000"/>
                    <a:pt x="62857" y="88000"/>
                    <a:pt x="74285" y="88000"/>
                  </a:cubicBezTo>
                  <a:cubicBezTo>
                    <a:pt x="82857" y="88000"/>
                    <a:pt x="97142" y="92000"/>
                    <a:pt x="100000" y="80000"/>
                  </a:cubicBezTo>
                  <a:cubicBezTo>
                    <a:pt x="102857" y="72000"/>
                    <a:pt x="100000" y="80000"/>
                    <a:pt x="100000"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89" name="Google Shape;846;gb0755e36db_0_0">
              <a:extLst>
                <a:ext uri="{FF2B5EF4-FFF2-40B4-BE49-F238E27FC236}">
                  <a16:creationId xmlns:a16="http://schemas.microsoft.com/office/drawing/2014/main" id="{808BA72A-F8E9-034A-A959-47A6509B59DD}"/>
                </a:ext>
              </a:extLst>
            </p:cNvPr>
            <p:cNvSpPr/>
            <p:nvPr/>
          </p:nvSpPr>
          <p:spPr>
            <a:xfrm>
              <a:off x="11810415" y="8898647"/>
              <a:ext cx="83400" cy="201300"/>
            </a:xfrm>
            <a:custGeom>
              <a:avLst/>
              <a:gdLst/>
              <a:ahLst/>
              <a:cxnLst/>
              <a:rect l="l" t="t" r="r" b="b"/>
              <a:pathLst>
                <a:path w="120000" h="120000" extrusionOk="0">
                  <a:moveTo>
                    <a:pt x="108000" y="50000"/>
                  </a:moveTo>
                  <a:cubicBezTo>
                    <a:pt x="108000" y="45000"/>
                    <a:pt x="108000" y="35000"/>
                    <a:pt x="96000" y="30000"/>
                  </a:cubicBezTo>
                  <a:cubicBezTo>
                    <a:pt x="84000" y="25000"/>
                    <a:pt x="48000" y="5000"/>
                    <a:pt x="60000" y="0"/>
                  </a:cubicBezTo>
                  <a:cubicBezTo>
                    <a:pt x="48000" y="0"/>
                    <a:pt x="36000" y="0"/>
                    <a:pt x="24000" y="0"/>
                  </a:cubicBezTo>
                  <a:cubicBezTo>
                    <a:pt x="0" y="0"/>
                    <a:pt x="24000" y="10000"/>
                    <a:pt x="24000" y="15000"/>
                  </a:cubicBezTo>
                  <a:cubicBezTo>
                    <a:pt x="36000" y="25000"/>
                    <a:pt x="24000" y="35000"/>
                    <a:pt x="24000" y="45000"/>
                  </a:cubicBezTo>
                  <a:cubicBezTo>
                    <a:pt x="12000" y="60000"/>
                    <a:pt x="36000" y="60000"/>
                    <a:pt x="48000" y="75000"/>
                  </a:cubicBezTo>
                  <a:cubicBezTo>
                    <a:pt x="48000" y="85000"/>
                    <a:pt x="36000" y="95000"/>
                    <a:pt x="48000" y="105000"/>
                  </a:cubicBezTo>
                  <a:cubicBezTo>
                    <a:pt x="48000" y="110000"/>
                    <a:pt x="60000" y="115000"/>
                    <a:pt x="72000" y="115000"/>
                  </a:cubicBezTo>
                  <a:cubicBezTo>
                    <a:pt x="84000" y="120000"/>
                    <a:pt x="120000" y="120000"/>
                    <a:pt x="108000" y="115000"/>
                  </a:cubicBezTo>
                  <a:cubicBezTo>
                    <a:pt x="108000" y="95000"/>
                    <a:pt x="108000" y="75000"/>
                    <a:pt x="108000" y="50000"/>
                  </a:cubicBezTo>
                  <a:cubicBezTo>
                    <a:pt x="108000" y="35000"/>
                    <a:pt x="108000" y="65000"/>
                    <a:pt x="108000" y="5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0" name="Google Shape;847;gb0755e36db_0_0">
              <a:extLst>
                <a:ext uri="{FF2B5EF4-FFF2-40B4-BE49-F238E27FC236}">
                  <a16:creationId xmlns:a16="http://schemas.microsoft.com/office/drawing/2014/main" id="{7958F8FA-9D03-4242-B84E-060902CD38E2}"/>
                </a:ext>
              </a:extLst>
            </p:cNvPr>
            <p:cNvSpPr/>
            <p:nvPr/>
          </p:nvSpPr>
          <p:spPr>
            <a:xfrm>
              <a:off x="11448330" y="8907270"/>
              <a:ext cx="267300" cy="261600"/>
            </a:xfrm>
            <a:custGeom>
              <a:avLst/>
              <a:gdLst/>
              <a:ahLst/>
              <a:cxnLst/>
              <a:rect l="l" t="t" r="r" b="b"/>
              <a:pathLst>
                <a:path w="120000" h="120000" extrusionOk="0">
                  <a:moveTo>
                    <a:pt x="97500" y="15483"/>
                  </a:moveTo>
                  <a:cubicBezTo>
                    <a:pt x="90000" y="15483"/>
                    <a:pt x="86250" y="23225"/>
                    <a:pt x="78750" y="19354"/>
                  </a:cubicBezTo>
                  <a:cubicBezTo>
                    <a:pt x="71250" y="19354"/>
                    <a:pt x="63750" y="0"/>
                    <a:pt x="56250" y="3870"/>
                  </a:cubicBezTo>
                  <a:cubicBezTo>
                    <a:pt x="52500" y="7741"/>
                    <a:pt x="48750" y="7741"/>
                    <a:pt x="48750" y="3870"/>
                  </a:cubicBezTo>
                  <a:cubicBezTo>
                    <a:pt x="45000" y="0"/>
                    <a:pt x="41250" y="7741"/>
                    <a:pt x="37500" y="7741"/>
                  </a:cubicBezTo>
                  <a:cubicBezTo>
                    <a:pt x="30000" y="11612"/>
                    <a:pt x="26250" y="7741"/>
                    <a:pt x="22500" y="7741"/>
                  </a:cubicBezTo>
                  <a:cubicBezTo>
                    <a:pt x="18750" y="3870"/>
                    <a:pt x="18750" y="11612"/>
                    <a:pt x="15000" y="11612"/>
                  </a:cubicBezTo>
                  <a:cubicBezTo>
                    <a:pt x="11250" y="11612"/>
                    <a:pt x="7500" y="19354"/>
                    <a:pt x="11250" y="23225"/>
                  </a:cubicBezTo>
                  <a:cubicBezTo>
                    <a:pt x="11250" y="27096"/>
                    <a:pt x="18750" y="27096"/>
                    <a:pt x="18750" y="27096"/>
                  </a:cubicBezTo>
                  <a:cubicBezTo>
                    <a:pt x="18750" y="30967"/>
                    <a:pt x="11250" y="34838"/>
                    <a:pt x="11250" y="34838"/>
                  </a:cubicBezTo>
                  <a:cubicBezTo>
                    <a:pt x="11250" y="38709"/>
                    <a:pt x="18750" y="42580"/>
                    <a:pt x="18750" y="46451"/>
                  </a:cubicBezTo>
                  <a:cubicBezTo>
                    <a:pt x="18750" y="46451"/>
                    <a:pt x="11250" y="42580"/>
                    <a:pt x="11250" y="50322"/>
                  </a:cubicBezTo>
                  <a:cubicBezTo>
                    <a:pt x="11250" y="54193"/>
                    <a:pt x="15000" y="61935"/>
                    <a:pt x="7500" y="61935"/>
                  </a:cubicBezTo>
                  <a:cubicBezTo>
                    <a:pt x="11250" y="65806"/>
                    <a:pt x="11250" y="69677"/>
                    <a:pt x="7500" y="73548"/>
                  </a:cubicBezTo>
                  <a:cubicBezTo>
                    <a:pt x="7500" y="81290"/>
                    <a:pt x="0" y="81290"/>
                    <a:pt x="11250" y="89032"/>
                  </a:cubicBezTo>
                  <a:cubicBezTo>
                    <a:pt x="15000" y="89032"/>
                    <a:pt x="22500" y="92903"/>
                    <a:pt x="26250" y="100645"/>
                  </a:cubicBezTo>
                  <a:cubicBezTo>
                    <a:pt x="30000" y="104516"/>
                    <a:pt x="26250" y="112258"/>
                    <a:pt x="26250" y="120000"/>
                  </a:cubicBezTo>
                  <a:cubicBezTo>
                    <a:pt x="41250" y="116129"/>
                    <a:pt x="52500" y="108387"/>
                    <a:pt x="71250" y="108387"/>
                  </a:cubicBezTo>
                  <a:cubicBezTo>
                    <a:pt x="78750" y="104516"/>
                    <a:pt x="90000" y="108387"/>
                    <a:pt x="97500" y="108387"/>
                  </a:cubicBezTo>
                  <a:cubicBezTo>
                    <a:pt x="105000" y="108387"/>
                    <a:pt x="116250" y="112258"/>
                    <a:pt x="112500" y="100645"/>
                  </a:cubicBezTo>
                  <a:cubicBezTo>
                    <a:pt x="112500" y="92903"/>
                    <a:pt x="108750" y="89032"/>
                    <a:pt x="105000" y="81290"/>
                  </a:cubicBezTo>
                  <a:cubicBezTo>
                    <a:pt x="105000" y="73548"/>
                    <a:pt x="108750" y="65806"/>
                    <a:pt x="112500" y="58064"/>
                  </a:cubicBezTo>
                  <a:cubicBezTo>
                    <a:pt x="116250" y="42580"/>
                    <a:pt x="120000" y="15483"/>
                    <a:pt x="97500" y="1548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1" name="Google Shape;848;gb0755e36db_0_0">
              <a:extLst>
                <a:ext uri="{FF2B5EF4-FFF2-40B4-BE49-F238E27FC236}">
                  <a16:creationId xmlns:a16="http://schemas.microsoft.com/office/drawing/2014/main" id="{781785EC-68D1-D249-AFE9-82781E5A3265}"/>
                </a:ext>
              </a:extLst>
            </p:cNvPr>
            <p:cNvSpPr/>
            <p:nvPr/>
          </p:nvSpPr>
          <p:spPr>
            <a:xfrm>
              <a:off x="11675352" y="8898647"/>
              <a:ext cx="192600" cy="252900"/>
            </a:xfrm>
            <a:custGeom>
              <a:avLst/>
              <a:gdLst/>
              <a:ahLst/>
              <a:cxnLst/>
              <a:rect l="l" t="t" r="r" b="b"/>
              <a:pathLst>
                <a:path w="120000" h="120000" extrusionOk="0">
                  <a:moveTo>
                    <a:pt x="99130" y="52000"/>
                  </a:moveTo>
                  <a:cubicBezTo>
                    <a:pt x="88695" y="44000"/>
                    <a:pt x="93913" y="32000"/>
                    <a:pt x="93913" y="24000"/>
                  </a:cubicBezTo>
                  <a:cubicBezTo>
                    <a:pt x="99130" y="16000"/>
                    <a:pt x="83478" y="8000"/>
                    <a:pt x="88695" y="0"/>
                  </a:cubicBezTo>
                  <a:cubicBezTo>
                    <a:pt x="62608" y="0"/>
                    <a:pt x="41739" y="0"/>
                    <a:pt x="15652" y="0"/>
                  </a:cubicBezTo>
                  <a:cubicBezTo>
                    <a:pt x="15652" y="12000"/>
                    <a:pt x="20869" y="28000"/>
                    <a:pt x="20869" y="44000"/>
                  </a:cubicBezTo>
                  <a:cubicBezTo>
                    <a:pt x="20869" y="60000"/>
                    <a:pt x="0" y="72000"/>
                    <a:pt x="5217" y="88000"/>
                  </a:cubicBezTo>
                  <a:cubicBezTo>
                    <a:pt x="10434" y="100000"/>
                    <a:pt x="20869" y="104000"/>
                    <a:pt x="15652" y="120000"/>
                  </a:cubicBezTo>
                  <a:cubicBezTo>
                    <a:pt x="31304" y="120000"/>
                    <a:pt x="36521" y="120000"/>
                    <a:pt x="52173" y="116000"/>
                  </a:cubicBezTo>
                  <a:cubicBezTo>
                    <a:pt x="78260" y="112000"/>
                    <a:pt x="99130" y="104000"/>
                    <a:pt x="120000" y="96000"/>
                  </a:cubicBezTo>
                  <a:cubicBezTo>
                    <a:pt x="109565" y="92000"/>
                    <a:pt x="104347" y="84000"/>
                    <a:pt x="104347" y="76000"/>
                  </a:cubicBezTo>
                  <a:cubicBezTo>
                    <a:pt x="104347" y="68000"/>
                    <a:pt x="104347" y="60000"/>
                    <a:pt x="99130" y="52000"/>
                  </a:cubicBezTo>
                  <a:cubicBezTo>
                    <a:pt x="88695" y="44000"/>
                    <a:pt x="104347" y="60000"/>
                    <a:pt x="99130" y="5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2" name="Google Shape;849;gb0755e36db_0_0">
              <a:extLst>
                <a:ext uri="{FF2B5EF4-FFF2-40B4-BE49-F238E27FC236}">
                  <a16:creationId xmlns:a16="http://schemas.microsoft.com/office/drawing/2014/main" id="{29A061FE-DF52-E74F-B39C-4B9E9C781B32}"/>
                </a:ext>
              </a:extLst>
            </p:cNvPr>
            <p:cNvSpPr/>
            <p:nvPr/>
          </p:nvSpPr>
          <p:spPr>
            <a:xfrm>
              <a:off x="11252922" y="8924515"/>
              <a:ext cx="126300" cy="152400"/>
            </a:xfrm>
            <a:custGeom>
              <a:avLst/>
              <a:gdLst/>
              <a:ahLst/>
              <a:cxnLst/>
              <a:rect l="l" t="t" r="r" b="b"/>
              <a:pathLst>
                <a:path w="120000" h="120000" extrusionOk="0">
                  <a:moveTo>
                    <a:pt x="96000" y="93333"/>
                  </a:moveTo>
                  <a:cubicBezTo>
                    <a:pt x="120000" y="86666"/>
                    <a:pt x="120000" y="53333"/>
                    <a:pt x="112000" y="40000"/>
                  </a:cubicBezTo>
                  <a:cubicBezTo>
                    <a:pt x="96000" y="13333"/>
                    <a:pt x="64000" y="0"/>
                    <a:pt x="40000" y="20000"/>
                  </a:cubicBezTo>
                  <a:cubicBezTo>
                    <a:pt x="24000" y="26666"/>
                    <a:pt x="0" y="40000"/>
                    <a:pt x="8000" y="53333"/>
                  </a:cubicBezTo>
                  <a:cubicBezTo>
                    <a:pt x="16000" y="66666"/>
                    <a:pt x="16000" y="73333"/>
                    <a:pt x="32000" y="80000"/>
                  </a:cubicBezTo>
                  <a:cubicBezTo>
                    <a:pt x="40000" y="93333"/>
                    <a:pt x="40000" y="100000"/>
                    <a:pt x="56000" y="106666"/>
                  </a:cubicBezTo>
                  <a:cubicBezTo>
                    <a:pt x="64000" y="113333"/>
                    <a:pt x="72000" y="120000"/>
                    <a:pt x="80000" y="106666"/>
                  </a:cubicBezTo>
                  <a:cubicBezTo>
                    <a:pt x="80000" y="100000"/>
                    <a:pt x="88000" y="100000"/>
                    <a:pt x="96000" y="93333"/>
                  </a:cubicBezTo>
                  <a:cubicBezTo>
                    <a:pt x="112000" y="86666"/>
                    <a:pt x="88000" y="100000"/>
                    <a:pt x="96000" y="93333"/>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3" name="Google Shape;850;gb0755e36db_0_0">
              <a:extLst>
                <a:ext uri="{FF2B5EF4-FFF2-40B4-BE49-F238E27FC236}">
                  <a16:creationId xmlns:a16="http://schemas.microsoft.com/office/drawing/2014/main" id="{65F46711-0B19-3F4A-8BED-3CBFDD921F79}"/>
                </a:ext>
              </a:extLst>
            </p:cNvPr>
            <p:cNvSpPr/>
            <p:nvPr/>
          </p:nvSpPr>
          <p:spPr>
            <a:xfrm>
              <a:off x="11327635" y="8990628"/>
              <a:ext cx="186900" cy="178200"/>
            </a:xfrm>
            <a:custGeom>
              <a:avLst/>
              <a:gdLst/>
              <a:ahLst/>
              <a:cxnLst/>
              <a:rect l="l" t="t" r="r" b="b"/>
              <a:pathLst>
                <a:path w="120000" h="120000" extrusionOk="0">
                  <a:moveTo>
                    <a:pt x="114545" y="97142"/>
                  </a:moveTo>
                  <a:cubicBezTo>
                    <a:pt x="120000" y="85714"/>
                    <a:pt x="109090" y="80000"/>
                    <a:pt x="103636" y="74285"/>
                  </a:cubicBezTo>
                  <a:cubicBezTo>
                    <a:pt x="98181" y="74285"/>
                    <a:pt x="76363" y="68571"/>
                    <a:pt x="87272" y="62857"/>
                  </a:cubicBezTo>
                  <a:cubicBezTo>
                    <a:pt x="92727" y="57142"/>
                    <a:pt x="92727" y="40000"/>
                    <a:pt x="87272" y="34285"/>
                  </a:cubicBezTo>
                  <a:cubicBezTo>
                    <a:pt x="81818" y="22857"/>
                    <a:pt x="76363" y="45714"/>
                    <a:pt x="70909" y="45714"/>
                  </a:cubicBezTo>
                  <a:cubicBezTo>
                    <a:pt x="54545" y="45714"/>
                    <a:pt x="60000" y="0"/>
                    <a:pt x="49090" y="5714"/>
                  </a:cubicBezTo>
                  <a:cubicBezTo>
                    <a:pt x="43636" y="11428"/>
                    <a:pt x="32727" y="17142"/>
                    <a:pt x="27272" y="22857"/>
                  </a:cubicBezTo>
                  <a:cubicBezTo>
                    <a:pt x="21818" y="34285"/>
                    <a:pt x="10909" y="40000"/>
                    <a:pt x="0" y="51428"/>
                  </a:cubicBezTo>
                  <a:cubicBezTo>
                    <a:pt x="27272" y="68571"/>
                    <a:pt x="43636" y="85714"/>
                    <a:pt x="65454" y="102857"/>
                  </a:cubicBezTo>
                  <a:cubicBezTo>
                    <a:pt x="76363" y="114285"/>
                    <a:pt x="87272" y="120000"/>
                    <a:pt x="103636" y="120000"/>
                  </a:cubicBezTo>
                  <a:cubicBezTo>
                    <a:pt x="120000" y="120000"/>
                    <a:pt x="109090" y="108571"/>
                    <a:pt x="114545" y="97142"/>
                  </a:cubicBezTo>
                  <a:cubicBezTo>
                    <a:pt x="120000" y="85714"/>
                    <a:pt x="114545" y="108571"/>
                    <a:pt x="114545" y="9714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4" name="Google Shape;851;gb0755e36db_0_0">
              <a:extLst>
                <a:ext uri="{FF2B5EF4-FFF2-40B4-BE49-F238E27FC236}">
                  <a16:creationId xmlns:a16="http://schemas.microsoft.com/office/drawing/2014/main" id="{F2E66453-C861-F840-8FF8-5866111A2A12}"/>
                </a:ext>
              </a:extLst>
            </p:cNvPr>
            <p:cNvSpPr/>
            <p:nvPr/>
          </p:nvSpPr>
          <p:spPr>
            <a:xfrm>
              <a:off x="11195446" y="8821038"/>
              <a:ext cx="293100" cy="247200"/>
            </a:xfrm>
            <a:custGeom>
              <a:avLst/>
              <a:gdLst/>
              <a:ahLst/>
              <a:cxnLst/>
              <a:rect l="l" t="t" r="r" b="b"/>
              <a:pathLst>
                <a:path w="120000" h="120000" extrusionOk="0">
                  <a:moveTo>
                    <a:pt x="34285" y="66206"/>
                  </a:moveTo>
                  <a:cubicBezTo>
                    <a:pt x="48000" y="57931"/>
                    <a:pt x="61714" y="49655"/>
                    <a:pt x="68571" y="70344"/>
                  </a:cubicBezTo>
                  <a:cubicBezTo>
                    <a:pt x="75428" y="78620"/>
                    <a:pt x="72000" y="82758"/>
                    <a:pt x="72000" y="95172"/>
                  </a:cubicBezTo>
                  <a:cubicBezTo>
                    <a:pt x="75428" y="99310"/>
                    <a:pt x="82285" y="86896"/>
                    <a:pt x="85714" y="86896"/>
                  </a:cubicBezTo>
                  <a:cubicBezTo>
                    <a:pt x="92571" y="82758"/>
                    <a:pt x="92571" y="120000"/>
                    <a:pt x="99428" y="111724"/>
                  </a:cubicBezTo>
                  <a:cubicBezTo>
                    <a:pt x="102857" y="111724"/>
                    <a:pt x="102857" y="107586"/>
                    <a:pt x="106285" y="107586"/>
                  </a:cubicBezTo>
                  <a:cubicBezTo>
                    <a:pt x="106285" y="103448"/>
                    <a:pt x="113142" y="107586"/>
                    <a:pt x="113142" y="103448"/>
                  </a:cubicBezTo>
                  <a:cubicBezTo>
                    <a:pt x="116571" y="99310"/>
                    <a:pt x="113142" y="95172"/>
                    <a:pt x="113142" y="95172"/>
                  </a:cubicBezTo>
                  <a:cubicBezTo>
                    <a:pt x="113142" y="86896"/>
                    <a:pt x="120000" y="91034"/>
                    <a:pt x="120000" y="91034"/>
                  </a:cubicBezTo>
                  <a:cubicBezTo>
                    <a:pt x="120000" y="86896"/>
                    <a:pt x="109714" y="82758"/>
                    <a:pt x="116571" y="78620"/>
                  </a:cubicBezTo>
                  <a:cubicBezTo>
                    <a:pt x="120000" y="74482"/>
                    <a:pt x="120000" y="70344"/>
                    <a:pt x="113142" y="66206"/>
                  </a:cubicBezTo>
                  <a:cubicBezTo>
                    <a:pt x="109714" y="62068"/>
                    <a:pt x="116571" y="53793"/>
                    <a:pt x="113142" y="49655"/>
                  </a:cubicBezTo>
                  <a:cubicBezTo>
                    <a:pt x="109714" y="45517"/>
                    <a:pt x="113142" y="41379"/>
                    <a:pt x="109714" y="33103"/>
                  </a:cubicBezTo>
                  <a:cubicBezTo>
                    <a:pt x="106285" y="28965"/>
                    <a:pt x="99428" y="0"/>
                    <a:pt x="89142" y="8275"/>
                  </a:cubicBezTo>
                  <a:cubicBezTo>
                    <a:pt x="89142" y="8275"/>
                    <a:pt x="85714" y="12413"/>
                    <a:pt x="82285" y="12413"/>
                  </a:cubicBezTo>
                  <a:cubicBezTo>
                    <a:pt x="78857" y="12413"/>
                    <a:pt x="78857" y="12413"/>
                    <a:pt x="75428" y="12413"/>
                  </a:cubicBezTo>
                  <a:cubicBezTo>
                    <a:pt x="72000" y="16551"/>
                    <a:pt x="68571" y="12413"/>
                    <a:pt x="65142" y="12413"/>
                  </a:cubicBezTo>
                  <a:cubicBezTo>
                    <a:pt x="61714" y="12413"/>
                    <a:pt x="61714" y="16551"/>
                    <a:pt x="61714" y="12413"/>
                  </a:cubicBezTo>
                  <a:cubicBezTo>
                    <a:pt x="54857" y="8275"/>
                    <a:pt x="58285" y="8275"/>
                    <a:pt x="51428" y="8275"/>
                  </a:cubicBezTo>
                  <a:cubicBezTo>
                    <a:pt x="41142" y="12413"/>
                    <a:pt x="41142" y="4137"/>
                    <a:pt x="34285" y="4137"/>
                  </a:cubicBezTo>
                  <a:cubicBezTo>
                    <a:pt x="27428" y="0"/>
                    <a:pt x="20571" y="0"/>
                    <a:pt x="17142" y="4137"/>
                  </a:cubicBezTo>
                  <a:cubicBezTo>
                    <a:pt x="17142" y="8275"/>
                    <a:pt x="10285" y="12413"/>
                    <a:pt x="17142" y="16551"/>
                  </a:cubicBezTo>
                  <a:cubicBezTo>
                    <a:pt x="20571" y="20689"/>
                    <a:pt x="17142" y="24827"/>
                    <a:pt x="10285" y="24827"/>
                  </a:cubicBezTo>
                  <a:cubicBezTo>
                    <a:pt x="3428" y="24827"/>
                    <a:pt x="0" y="24827"/>
                    <a:pt x="0" y="33103"/>
                  </a:cubicBezTo>
                  <a:cubicBezTo>
                    <a:pt x="3428" y="41379"/>
                    <a:pt x="6857" y="45517"/>
                    <a:pt x="10285" y="53793"/>
                  </a:cubicBezTo>
                  <a:cubicBezTo>
                    <a:pt x="17142" y="62068"/>
                    <a:pt x="20571" y="66206"/>
                    <a:pt x="27428" y="78620"/>
                  </a:cubicBezTo>
                  <a:cubicBezTo>
                    <a:pt x="30857" y="74482"/>
                    <a:pt x="30857" y="70344"/>
                    <a:pt x="34285" y="66206"/>
                  </a:cubicBezTo>
                  <a:cubicBezTo>
                    <a:pt x="37714" y="66206"/>
                    <a:pt x="34285" y="70344"/>
                    <a:pt x="34285" y="6620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5" name="Google Shape;852;gb0755e36db_0_0">
              <a:extLst>
                <a:ext uri="{FF2B5EF4-FFF2-40B4-BE49-F238E27FC236}">
                  <a16:creationId xmlns:a16="http://schemas.microsoft.com/office/drawing/2014/main" id="{34F620A0-3916-AC4E-B6A1-FEC1DF1AFF24}"/>
                </a:ext>
              </a:extLst>
            </p:cNvPr>
            <p:cNvSpPr/>
            <p:nvPr/>
          </p:nvSpPr>
          <p:spPr>
            <a:xfrm>
              <a:off x="11117859" y="8829663"/>
              <a:ext cx="135000" cy="60300"/>
            </a:xfrm>
            <a:custGeom>
              <a:avLst/>
              <a:gdLst/>
              <a:ahLst/>
              <a:cxnLst/>
              <a:rect l="l" t="t" r="r" b="b"/>
              <a:pathLst>
                <a:path w="120000" h="120000" extrusionOk="0">
                  <a:moveTo>
                    <a:pt x="75000" y="85714"/>
                  </a:moveTo>
                  <a:cubicBezTo>
                    <a:pt x="82500" y="85714"/>
                    <a:pt x="120000" y="85714"/>
                    <a:pt x="105000" y="51428"/>
                  </a:cubicBezTo>
                  <a:cubicBezTo>
                    <a:pt x="90000" y="34285"/>
                    <a:pt x="105000" y="17142"/>
                    <a:pt x="105000" y="0"/>
                  </a:cubicBezTo>
                  <a:cubicBezTo>
                    <a:pt x="90000" y="0"/>
                    <a:pt x="67500" y="0"/>
                    <a:pt x="52500" y="0"/>
                  </a:cubicBezTo>
                  <a:cubicBezTo>
                    <a:pt x="37500" y="0"/>
                    <a:pt x="37500" y="17142"/>
                    <a:pt x="30000" y="0"/>
                  </a:cubicBezTo>
                  <a:cubicBezTo>
                    <a:pt x="15000" y="0"/>
                    <a:pt x="15000" y="0"/>
                    <a:pt x="0" y="17142"/>
                  </a:cubicBezTo>
                  <a:cubicBezTo>
                    <a:pt x="7500" y="34285"/>
                    <a:pt x="7500" y="51428"/>
                    <a:pt x="22500" y="51428"/>
                  </a:cubicBezTo>
                  <a:cubicBezTo>
                    <a:pt x="30000" y="51428"/>
                    <a:pt x="52500" y="51428"/>
                    <a:pt x="52500" y="51428"/>
                  </a:cubicBezTo>
                  <a:cubicBezTo>
                    <a:pt x="37500" y="85714"/>
                    <a:pt x="52500" y="102857"/>
                    <a:pt x="67500" y="119999"/>
                  </a:cubicBezTo>
                  <a:cubicBezTo>
                    <a:pt x="67500" y="119999"/>
                    <a:pt x="67500" y="85714"/>
                    <a:pt x="75000" y="8571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6" name="Google Shape;853;gb0755e36db_0_0">
              <a:extLst>
                <a:ext uri="{FF2B5EF4-FFF2-40B4-BE49-F238E27FC236}">
                  <a16:creationId xmlns:a16="http://schemas.microsoft.com/office/drawing/2014/main" id="{5B1D8BC8-1B3E-6C48-98C4-AD37C4AE78FF}"/>
                </a:ext>
              </a:extLst>
            </p:cNvPr>
            <p:cNvSpPr/>
            <p:nvPr/>
          </p:nvSpPr>
          <p:spPr>
            <a:xfrm>
              <a:off x="11109235" y="8772171"/>
              <a:ext cx="126300" cy="34500"/>
            </a:xfrm>
            <a:custGeom>
              <a:avLst/>
              <a:gdLst/>
              <a:ahLst/>
              <a:cxnLst/>
              <a:rect l="l" t="t" r="r" b="b"/>
              <a:pathLst>
                <a:path w="120000" h="120000" extrusionOk="0">
                  <a:moveTo>
                    <a:pt x="32000" y="120000"/>
                  </a:moveTo>
                  <a:cubicBezTo>
                    <a:pt x="48000" y="90000"/>
                    <a:pt x="56000" y="60000"/>
                    <a:pt x="72000" y="90000"/>
                  </a:cubicBezTo>
                  <a:cubicBezTo>
                    <a:pt x="80000" y="90000"/>
                    <a:pt x="112000" y="120000"/>
                    <a:pt x="120000" y="60000"/>
                  </a:cubicBezTo>
                  <a:cubicBezTo>
                    <a:pt x="120000" y="90000"/>
                    <a:pt x="72000" y="0"/>
                    <a:pt x="64000" y="30000"/>
                  </a:cubicBezTo>
                  <a:cubicBezTo>
                    <a:pt x="40000" y="60000"/>
                    <a:pt x="8000" y="0"/>
                    <a:pt x="0" y="120000"/>
                  </a:cubicBezTo>
                  <a:cubicBezTo>
                    <a:pt x="16000" y="120000"/>
                    <a:pt x="24000" y="120000"/>
                    <a:pt x="32000" y="120000"/>
                  </a:cubicBezTo>
                  <a:cubicBezTo>
                    <a:pt x="40000" y="120000"/>
                    <a:pt x="32000" y="120000"/>
                    <a:pt x="32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7" name="Google Shape;854;gb0755e36db_0_0">
              <a:extLst>
                <a:ext uri="{FF2B5EF4-FFF2-40B4-BE49-F238E27FC236}">
                  <a16:creationId xmlns:a16="http://schemas.microsoft.com/office/drawing/2014/main" id="{BF302C58-9033-5A46-8280-5BFB79054EFB}"/>
                </a:ext>
              </a:extLst>
            </p:cNvPr>
            <p:cNvSpPr/>
            <p:nvPr/>
          </p:nvSpPr>
          <p:spPr>
            <a:xfrm>
              <a:off x="11091993" y="8180042"/>
              <a:ext cx="505800" cy="574800"/>
            </a:xfrm>
            <a:custGeom>
              <a:avLst/>
              <a:gdLst/>
              <a:ahLst/>
              <a:cxnLst/>
              <a:rect l="l" t="t" r="r" b="b"/>
              <a:pathLst>
                <a:path w="120000" h="120000" extrusionOk="0">
                  <a:moveTo>
                    <a:pt x="10000" y="100588"/>
                  </a:moveTo>
                  <a:cubicBezTo>
                    <a:pt x="14000" y="100588"/>
                    <a:pt x="26000" y="97058"/>
                    <a:pt x="30000" y="100588"/>
                  </a:cubicBezTo>
                  <a:cubicBezTo>
                    <a:pt x="32000" y="102352"/>
                    <a:pt x="34000" y="102352"/>
                    <a:pt x="36000" y="104117"/>
                  </a:cubicBezTo>
                  <a:cubicBezTo>
                    <a:pt x="38000" y="107647"/>
                    <a:pt x="40000" y="109411"/>
                    <a:pt x="42000" y="111176"/>
                  </a:cubicBezTo>
                  <a:cubicBezTo>
                    <a:pt x="44000" y="112941"/>
                    <a:pt x="52000" y="120000"/>
                    <a:pt x="54000" y="112941"/>
                  </a:cubicBezTo>
                  <a:cubicBezTo>
                    <a:pt x="56000" y="102352"/>
                    <a:pt x="60000" y="114705"/>
                    <a:pt x="64000" y="112941"/>
                  </a:cubicBezTo>
                  <a:cubicBezTo>
                    <a:pt x="66000" y="109411"/>
                    <a:pt x="66000" y="109411"/>
                    <a:pt x="70000" y="109411"/>
                  </a:cubicBezTo>
                  <a:cubicBezTo>
                    <a:pt x="74000" y="109411"/>
                    <a:pt x="76000" y="109411"/>
                    <a:pt x="78000" y="109411"/>
                  </a:cubicBezTo>
                  <a:cubicBezTo>
                    <a:pt x="82000" y="107647"/>
                    <a:pt x="86000" y="107647"/>
                    <a:pt x="88000" y="107647"/>
                  </a:cubicBezTo>
                  <a:cubicBezTo>
                    <a:pt x="94000" y="107647"/>
                    <a:pt x="100000" y="107647"/>
                    <a:pt x="106000" y="107647"/>
                  </a:cubicBezTo>
                  <a:cubicBezTo>
                    <a:pt x="108000" y="107647"/>
                    <a:pt x="114000" y="109411"/>
                    <a:pt x="116000" y="107647"/>
                  </a:cubicBezTo>
                  <a:cubicBezTo>
                    <a:pt x="118000" y="107647"/>
                    <a:pt x="116000" y="97058"/>
                    <a:pt x="116000" y="95294"/>
                  </a:cubicBezTo>
                  <a:cubicBezTo>
                    <a:pt x="114000" y="84705"/>
                    <a:pt x="112000" y="75882"/>
                    <a:pt x="112000" y="67058"/>
                  </a:cubicBezTo>
                  <a:cubicBezTo>
                    <a:pt x="110000" y="51176"/>
                    <a:pt x="106000" y="37058"/>
                    <a:pt x="104000" y="21176"/>
                  </a:cubicBezTo>
                  <a:cubicBezTo>
                    <a:pt x="110000" y="21176"/>
                    <a:pt x="116000" y="21176"/>
                    <a:pt x="120000" y="21176"/>
                  </a:cubicBezTo>
                  <a:cubicBezTo>
                    <a:pt x="108000" y="14117"/>
                    <a:pt x="96000" y="7058"/>
                    <a:pt x="86000" y="0"/>
                  </a:cubicBezTo>
                  <a:cubicBezTo>
                    <a:pt x="86000" y="1764"/>
                    <a:pt x="86000" y="12352"/>
                    <a:pt x="84000" y="12352"/>
                  </a:cubicBezTo>
                  <a:cubicBezTo>
                    <a:pt x="82000" y="12352"/>
                    <a:pt x="78000" y="12352"/>
                    <a:pt x="74000" y="12352"/>
                  </a:cubicBezTo>
                  <a:cubicBezTo>
                    <a:pt x="70000" y="12352"/>
                    <a:pt x="64000" y="12352"/>
                    <a:pt x="58000" y="12352"/>
                  </a:cubicBezTo>
                  <a:cubicBezTo>
                    <a:pt x="58000" y="12352"/>
                    <a:pt x="52000" y="12352"/>
                    <a:pt x="52000" y="12352"/>
                  </a:cubicBezTo>
                  <a:cubicBezTo>
                    <a:pt x="50000" y="14117"/>
                    <a:pt x="52000" y="19411"/>
                    <a:pt x="52000" y="21176"/>
                  </a:cubicBezTo>
                  <a:cubicBezTo>
                    <a:pt x="52000" y="24705"/>
                    <a:pt x="52000" y="30000"/>
                    <a:pt x="52000" y="33529"/>
                  </a:cubicBezTo>
                  <a:cubicBezTo>
                    <a:pt x="52000" y="38823"/>
                    <a:pt x="40000" y="37058"/>
                    <a:pt x="40000" y="44117"/>
                  </a:cubicBezTo>
                  <a:cubicBezTo>
                    <a:pt x="40000" y="45882"/>
                    <a:pt x="42000" y="54705"/>
                    <a:pt x="40000" y="56470"/>
                  </a:cubicBezTo>
                  <a:cubicBezTo>
                    <a:pt x="40000" y="56470"/>
                    <a:pt x="34000" y="56470"/>
                    <a:pt x="32000" y="56470"/>
                  </a:cubicBezTo>
                  <a:cubicBezTo>
                    <a:pt x="24000" y="56470"/>
                    <a:pt x="14000" y="56470"/>
                    <a:pt x="6000" y="56470"/>
                  </a:cubicBezTo>
                  <a:cubicBezTo>
                    <a:pt x="4000" y="56470"/>
                    <a:pt x="0" y="54705"/>
                    <a:pt x="2000" y="58235"/>
                  </a:cubicBezTo>
                  <a:cubicBezTo>
                    <a:pt x="4000" y="60000"/>
                    <a:pt x="6000" y="61764"/>
                    <a:pt x="8000" y="63529"/>
                  </a:cubicBezTo>
                  <a:cubicBezTo>
                    <a:pt x="10000" y="67058"/>
                    <a:pt x="8000" y="70588"/>
                    <a:pt x="6000" y="72352"/>
                  </a:cubicBezTo>
                  <a:cubicBezTo>
                    <a:pt x="6000" y="77647"/>
                    <a:pt x="12000" y="79411"/>
                    <a:pt x="12000" y="84705"/>
                  </a:cubicBezTo>
                  <a:cubicBezTo>
                    <a:pt x="14000" y="90000"/>
                    <a:pt x="8000" y="97058"/>
                    <a:pt x="6000" y="102352"/>
                  </a:cubicBezTo>
                  <a:cubicBezTo>
                    <a:pt x="8000" y="102352"/>
                    <a:pt x="8000" y="100588"/>
                    <a:pt x="10000" y="10058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8" name="Google Shape;855;gb0755e36db_0_0">
              <a:extLst>
                <a:ext uri="{FF2B5EF4-FFF2-40B4-BE49-F238E27FC236}">
                  <a16:creationId xmlns:a16="http://schemas.microsoft.com/office/drawing/2014/main" id="{10C8E94B-6CE4-1547-95FC-D5DC0CF2C92C}"/>
                </a:ext>
              </a:extLst>
            </p:cNvPr>
            <p:cNvSpPr/>
            <p:nvPr/>
          </p:nvSpPr>
          <p:spPr>
            <a:xfrm>
              <a:off x="11091993" y="8654320"/>
              <a:ext cx="244200" cy="192600"/>
            </a:xfrm>
            <a:custGeom>
              <a:avLst/>
              <a:gdLst/>
              <a:ahLst/>
              <a:cxnLst/>
              <a:rect l="l" t="t" r="r" b="b"/>
              <a:pathLst>
                <a:path w="120000" h="120000" extrusionOk="0">
                  <a:moveTo>
                    <a:pt x="33103" y="114782"/>
                  </a:moveTo>
                  <a:cubicBezTo>
                    <a:pt x="37241" y="114782"/>
                    <a:pt x="37241" y="109565"/>
                    <a:pt x="41379" y="109565"/>
                  </a:cubicBezTo>
                  <a:cubicBezTo>
                    <a:pt x="49655" y="109565"/>
                    <a:pt x="53793" y="109565"/>
                    <a:pt x="62068" y="109565"/>
                  </a:cubicBezTo>
                  <a:cubicBezTo>
                    <a:pt x="70344" y="109565"/>
                    <a:pt x="82758" y="104347"/>
                    <a:pt x="95172" y="109565"/>
                  </a:cubicBezTo>
                  <a:cubicBezTo>
                    <a:pt x="99310" y="114782"/>
                    <a:pt x="103448" y="120000"/>
                    <a:pt x="111724" y="114782"/>
                  </a:cubicBezTo>
                  <a:cubicBezTo>
                    <a:pt x="120000" y="114782"/>
                    <a:pt x="120000" y="109565"/>
                    <a:pt x="120000" y="99130"/>
                  </a:cubicBezTo>
                  <a:cubicBezTo>
                    <a:pt x="120000" y="88695"/>
                    <a:pt x="103448" y="83478"/>
                    <a:pt x="103448" y="73043"/>
                  </a:cubicBezTo>
                  <a:cubicBezTo>
                    <a:pt x="103448" y="73043"/>
                    <a:pt x="103448" y="52173"/>
                    <a:pt x="103448" y="52173"/>
                  </a:cubicBezTo>
                  <a:cubicBezTo>
                    <a:pt x="99310" y="52173"/>
                    <a:pt x="82758" y="26086"/>
                    <a:pt x="78620" y="20869"/>
                  </a:cubicBezTo>
                  <a:cubicBezTo>
                    <a:pt x="66206" y="5217"/>
                    <a:pt x="53793" y="0"/>
                    <a:pt x="37241" y="5217"/>
                  </a:cubicBezTo>
                  <a:cubicBezTo>
                    <a:pt x="33103" y="5217"/>
                    <a:pt x="20689" y="0"/>
                    <a:pt x="20689" y="5217"/>
                  </a:cubicBezTo>
                  <a:cubicBezTo>
                    <a:pt x="16551" y="10434"/>
                    <a:pt x="8275" y="20869"/>
                    <a:pt x="8275" y="31304"/>
                  </a:cubicBezTo>
                  <a:cubicBezTo>
                    <a:pt x="12413" y="41739"/>
                    <a:pt x="12413" y="46956"/>
                    <a:pt x="4137" y="52173"/>
                  </a:cubicBezTo>
                  <a:cubicBezTo>
                    <a:pt x="0" y="52173"/>
                    <a:pt x="12413" y="62608"/>
                    <a:pt x="8275" y="62608"/>
                  </a:cubicBezTo>
                  <a:cubicBezTo>
                    <a:pt x="16551" y="67826"/>
                    <a:pt x="8275" y="67826"/>
                    <a:pt x="8275" y="73043"/>
                  </a:cubicBezTo>
                  <a:cubicBezTo>
                    <a:pt x="8275" y="73043"/>
                    <a:pt x="12413" y="78260"/>
                    <a:pt x="16551" y="78260"/>
                  </a:cubicBezTo>
                  <a:cubicBezTo>
                    <a:pt x="16551" y="83478"/>
                    <a:pt x="33103" y="78260"/>
                    <a:pt x="37241" y="78260"/>
                  </a:cubicBezTo>
                  <a:cubicBezTo>
                    <a:pt x="41379" y="78260"/>
                    <a:pt x="41379" y="73043"/>
                    <a:pt x="41379" y="73043"/>
                  </a:cubicBezTo>
                  <a:cubicBezTo>
                    <a:pt x="45517" y="73043"/>
                    <a:pt x="70344" y="88695"/>
                    <a:pt x="70344" y="83478"/>
                  </a:cubicBezTo>
                  <a:cubicBezTo>
                    <a:pt x="66206" y="93913"/>
                    <a:pt x="49655" y="88695"/>
                    <a:pt x="45517" y="88695"/>
                  </a:cubicBezTo>
                  <a:cubicBezTo>
                    <a:pt x="37241" y="83478"/>
                    <a:pt x="33103" y="93913"/>
                    <a:pt x="24827" y="93913"/>
                  </a:cubicBezTo>
                  <a:cubicBezTo>
                    <a:pt x="12413" y="93913"/>
                    <a:pt x="4137" y="93913"/>
                    <a:pt x="12413" y="109565"/>
                  </a:cubicBezTo>
                  <a:cubicBezTo>
                    <a:pt x="12413" y="114782"/>
                    <a:pt x="16551" y="109565"/>
                    <a:pt x="20689" y="109565"/>
                  </a:cubicBezTo>
                  <a:cubicBezTo>
                    <a:pt x="24827" y="109565"/>
                    <a:pt x="28965" y="114782"/>
                    <a:pt x="33103" y="114782"/>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499" name="Google Shape;856;gb0755e36db_0_0">
              <a:extLst>
                <a:ext uri="{FF2B5EF4-FFF2-40B4-BE49-F238E27FC236}">
                  <a16:creationId xmlns:a16="http://schemas.microsoft.com/office/drawing/2014/main" id="{EC89C5C3-9D25-6043-8E13-681B83623428}"/>
                </a:ext>
              </a:extLst>
            </p:cNvPr>
            <p:cNvSpPr/>
            <p:nvPr/>
          </p:nvSpPr>
          <p:spPr>
            <a:xfrm>
              <a:off x="11304647" y="8274896"/>
              <a:ext cx="706800" cy="658200"/>
            </a:xfrm>
            <a:custGeom>
              <a:avLst/>
              <a:gdLst/>
              <a:ahLst/>
              <a:cxnLst/>
              <a:rect l="l" t="t" r="r" b="b"/>
              <a:pathLst>
                <a:path w="120000" h="120000" extrusionOk="0">
                  <a:moveTo>
                    <a:pt x="38571" y="1538"/>
                  </a:moveTo>
                  <a:cubicBezTo>
                    <a:pt x="41428" y="24615"/>
                    <a:pt x="44285" y="47692"/>
                    <a:pt x="47142" y="69230"/>
                  </a:cubicBezTo>
                  <a:cubicBezTo>
                    <a:pt x="47142" y="72307"/>
                    <a:pt x="50000" y="76923"/>
                    <a:pt x="45714" y="76923"/>
                  </a:cubicBezTo>
                  <a:cubicBezTo>
                    <a:pt x="40000" y="76923"/>
                    <a:pt x="32857" y="76923"/>
                    <a:pt x="27142" y="76923"/>
                  </a:cubicBezTo>
                  <a:cubicBezTo>
                    <a:pt x="24285" y="76923"/>
                    <a:pt x="22857" y="76923"/>
                    <a:pt x="21428" y="76923"/>
                  </a:cubicBezTo>
                  <a:cubicBezTo>
                    <a:pt x="20000" y="76923"/>
                    <a:pt x="18571" y="78461"/>
                    <a:pt x="17142" y="78461"/>
                  </a:cubicBezTo>
                  <a:cubicBezTo>
                    <a:pt x="15714" y="80000"/>
                    <a:pt x="14285" y="78461"/>
                    <a:pt x="11428" y="78461"/>
                  </a:cubicBezTo>
                  <a:cubicBezTo>
                    <a:pt x="10000" y="78461"/>
                    <a:pt x="10000" y="81538"/>
                    <a:pt x="8571" y="80000"/>
                  </a:cubicBezTo>
                  <a:cubicBezTo>
                    <a:pt x="7142" y="80000"/>
                    <a:pt x="5714" y="76923"/>
                    <a:pt x="4285" y="76923"/>
                  </a:cubicBezTo>
                  <a:cubicBezTo>
                    <a:pt x="2857" y="76923"/>
                    <a:pt x="2857" y="86153"/>
                    <a:pt x="0" y="84615"/>
                  </a:cubicBezTo>
                  <a:cubicBezTo>
                    <a:pt x="0" y="86153"/>
                    <a:pt x="0" y="89230"/>
                    <a:pt x="0" y="90769"/>
                  </a:cubicBezTo>
                  <a:cubicBezTo>
                    <a:pt x="0" y="93846"/>
                    <a:pt x="2857" y="93846"/>
                    <a:pt x="4285" y="96923"/>
                  </a:cubicBezTo>
                  <a:cubicBezTo>
                    <a:pt x="5714" y="98461"/>
                    <a:pt x="4285" y="101538"/>
                    <a:pt x="5714" y="103076"/>
                  </a:cubicBezTo>
                  <a:cubicBezTo>
                    <a:pt x="7142" y="106153"/>
                    <a:pt x="8571" y="103076"/>
                    <a:pt x="10000" y="104615"/>
                  </a:cubicBezTo>
                  <a:cubicBezTo>
                    <a:pt x="10000" y="106153"/>
                    <a:pt x="14285" y="104615"/>
                    <a:pt x="15714" y="104615"/>
                  </a:cubicBezTo>
                  <a:cubicBezTo>
                    <a:pt x="17142" y="104615"/>
                    <a:pt x="20000" y="101538"/>
                    <a:pt x="21428" y="101538"/>
                  </a:cubicBezTo>
                  <a:cubicBezTo>
                    <a:pt x="24285" y="104615"/>
                    <a:pt x="25714" y="112307"/>
                    <a:pt x="28571" y="115384"/>
                  </a:cubicBezTo>
                  <a:cubicBezTo>
                    <a:pt x="28571" y="115384"/>
                    <a:pt x="27142" y="118461"/>
                    <a:pt x="28571" y="118461"/>
                  </a:cubicBezTo>
                  <a:cubicBezTo>
                    <a:pt x="30000" y="120000"/>
                    <a:pt x="31428" y="116923"/>
                    <a:pt x="32857" y="118461"/>
                  </a:cubicBezTo>
                  <a:cubicBezTo>
                    <a:pt x="34285" y="120000"/>
                    <a:pt x="37142" y="120000"/>
                    <a:pt x="38571" y="118461"/>
                  </a:cubicBezTo>
                  <a:cubicBezTo>
                    <a:pt x="41428" y="115384"/>
                    <a:pt x="41428" y="118461"/>
                    <a:pt x="42857" y="118461"/>
                  </a:cubicBezTo>
                  <a:cubicBezTo>
                    <a:pt x="47142" y="118461"/>
                    <a:pt x="50000" y="112307"/>
                    <a:pt x="50000" y="109230"/>
                  </a:cubicBezTo>
                  <a:cubicBezTo>
                    <a:pt x="50000" y="107692"/>
                    <a:pt x="47142" y="107692"/>
                    <a:pt x="50000" y="106153"/>
                  </a:cubicBezTo>
                  <a:cubicBezTo>
                    <a:pt x="51428" y="104615"/>
                    <a:pt x="54285" y="106153"/>
                    <a:pt x="55714" y="103076"/>
                  </a:cubicBezTo>
                  <a:cubicBezTo>
                    <a:pt x="55714" y="101538"/>
                    <a:pt x="57142" y="98461"/>
                    <a:pt x="57142" y="96923"/>
                  </a:cubicBezTo>
                  <a:cubicBezTo>
                    <a:pt x="58571" y="93846"/>
                    <a:pt x="58571" y="92307"/>
                    <a:pt x="60000" y="95384"/>
                  </a:cubicBezTo>
                  <a:cubicBezTo>
                    <a:pt x="64285" y="98461"/>
                    <a:pt x="67142" y="86153"/>
                    <a:pt x="70000" y="87692"/>
                  </a:cubicBezTo>
                  <a:cubicBezTo>
                    <a:pt x="71428" y="87692"/>
                    <a:pt x="71428" y="87692"/>
                    <a:pt x="72857" y="87692"/>
                  </a:cubicBezTo>
                  <a:cubicBezTo>
                    <a:pt x="72857" y="87692"/>
                    <a:pt x="74285" y="86153"/>
                    <a:pt x="74285" y="86153"/>
                  </a:cubicBezTo>
                  <a:cubicBezTo>
                    <a:pt x="75714" y="84615"/>
                    <a:pt x="77142" y="84615"/>
                    <a:pt x="78571" y="83076"/>
                  </a:cubicBezTo>
                  <a:cubicBezTo>
                    <a:pt x="82857" y="78461"/>
                    <a:pt x="87142" y="83076"/>
                    <a:pt x="92857" y="81538"/>
                  </a:cubicBezTo>
                  <a:cubicBezTo>
                    <a:pt x="95714" y="81538"/>
                    <a:pt x="97142" y="80000"/>
                    <a:pt x="100000" y="80000"/>
                  </a:cubicBezTo>
                  <a:cubicBezTo>
                    <a:pt x="104285" y="80000"/>
                    <a:pt x="108571" y="80000"/>
                    <a:pt x="111428" y="78461"/>
                  </a:cubicBezTo>
                  <a:cubicBezTo>
                    <a:pt x="120000" y="75384"/>
                    <a:pt x="117142" y="55384"/>
                    <a:pt x="117142" y="47692"/>
                  </a:cubicBezTo>
                  <a:cubicBezTo>
                    <a:pt x="115714" y="49230"/>
                    <a:pt x="111428" y="52307"/>
                    <a:pt x="110000" y="49230"/>
                  </a:cubicBezTo>
                  <a:cubicBezTo>
                    <a:pt x="108571" y="47692"/>
                    <a:pt x="111428" y="44615"/>
                    <a:pt x="110000" y="43076"/>
                  </a:cubicBezTo>
                  <a:cubicBezTo>
                    <a:pt x="108571" y="40000"/>
                    <a:pt x="102857" y="41538"/>
                    <a:pt x="100000" y="40000"/>
                  </a:cubicBezTo>
                  <a:cubicBezTo>
                    <a:pt x="97142" y="40000"/>
                    <a:pt x="95714" y="35384"/>
                    <a:pt x="94285" y="33846"/>
                  </a:cubicBezTo>
                  <a:cubicBezTo>
                    <a:pt x="94285" y="32307"/>
                    <a:pt x="92857" y="30769"/>
                    <a:pt x="90000" y="30769"/>
                  </a:cubicBezTo>
                  <a:cubicBezTo>
                    <a:pt x="87142" y="27692"/>
                    <a:pt x="82857" y="24615"/>
                    <a:pt x="80000" y="21538"/>
                  </a:cubicBezTo>
                  <a:cubicBezTo>
                    <a:pt x="71428" y="16923"/>
                    <a:pt x="62857" y="10769"/>
                    <a:pt x="55714" y="4615"/>
                  </a:cubicBezTo>
                  <a:cubicBezTo>
                    <a:pt x="54285" y="4615"/>
                    <a:pt x="51428" y="1538"/>
                    <a:pt x="50000" y="1538"/>
                  </a:cubicBezTo>
                  <a:cubicBezTo>
                    <a:pt x="47142" y="0"/>
                    <a:pt x="42857" y="1538"/>
                    <a:pt x="38571" y="1538"/>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0" name="Google Shape;857;gb0755e36db_0_0">
              <a:extLst>
                <a:ext uri="{FF2B5EF4-FFF2-40B4-BE49-F238E27FC236}">
                  <a16:creationId xmlns:a16="http://schemas.microsoft.com/office/drawing/2014/main" id="{F2807453-EEC2-2143-9040-88938EDF3397}"/>
                </a:ext>
              </a:extLst>
            </p:cNvPr>
            <p:cNvSpPr/>
            <p:nvPr/>
          </p:nvSpPr>
          <p:spPr>
            <a:xfrm>
              <a:off x="12819074" y="7970206"/>
              <a:ext cx="465600" cy="454200"/>
            </a:xfrm>
            <a:custGeom>
              <a:avLst/>
              <a:gdLst/>
              <a:ahLst/>
              <a:cxnLst/>
              <a:rect l="l" t="t" r="r" b="b"/>
              <a:pathLst>
                <a:path w="120000" h="120000" extrusionOk="0">
                  <a:moveTo>
                    <a:pt x="98181" y="120000"/>
                  </a:moveTo>
                  <a:cubicBezTo>
                    <a:pt x="100363" y="120000"/>
                    <a:pt x="100363" y="113333"/>
                    <a:pt x="104727" y="113333"/>
                  </a:cubicBezTo>
                  <a:cubicBezTo>
                    <a:pt x="111272" y="113333"/>
                    <a:pt x="106909" y="108888"/>
                    <a:pt x="111272" y="106666"/>
                  </a:cubicBezTo>
                  <a:cubicBezTo>
                    <a:pt x="117818" y="104444"/>
                    <a:pt x="117818" y="104444"/>
                    <a:pt x="117818" y="97777"/>
                  </a:cubicBezTo>
                  <a:cubicBezTo>
                    <a:pt x="115636" y="93333"/>
                    <a:pt x="115636" y="93333"/>
                    <a:pt x="120000" y="93333"/>
                  </a:cubicBezTo>
                  <a:cubicBezTo>
                    <a:pt x="117818" y="93333"/>
                    <a:pt x="111272" y="82222"/>
                    <a:pt x="109090" y="80000"/>
                  </a:cubicBezTo>
                  <a:cubicBezTo>
                    <a:pt x="106909" y="71111"/>
                    <a:pt x="102545" y="62222"/>
                    <a:pt x="98181" y="55555"/>
                  </a:cubicBezTo>
                  <a:cubicBezTo>
                    <a:pt x="93818" y="48888"/>
                    <a:pt x="91636" y="40000"/>
                    <a:pt x="87272" y="35555"/>
                  </a:cubicBezTo>
                  <a:cubicBezTo>
                    <a:pt x="85090" y="33333"/>
                    <a:pt x="80727" y="20000"/>
                    <a:pt x="82909" y="17777"/>
                  </a:cubicBezTo>
                  <a:cubicBezTo>
                    <a:pt x="82909" y="17777"/>
                    <a:pt x="100363" y="48888"/>
                    <a:pt x="102545" y="48888"/>
                  </a:cubicBezTo>
                  <a:cubicBezTo>
                    <a:pt x="104727" y="48888"/>
                    <a:pt x="106909" y="42222"/>
                    <a:pt x="106909" y="42222"/>
                  </a:cubicBezTo>
                  <a:cubicBezTo>
                    <a:pt x="106909" y="37777"/>
                    <a:pt x="106909" y="33333"/>
                    <a:pt x="104727" y="31111"/>
                  </a:cubicBezTo>
                  <a:cubicBezTo>
                    <a:pt x="104727" y="22222"/>
                    <a:pt x="102545" y="13333"/>
                    <a:pt x="102545" y="4444"/>
                  </a:cubicBezTo>
                  <a:cubicBezTo>
                    <a:pt x="98181" y="8888"/>
                    <a:pt x="87272" y="8888"/>
                    <a:pt x="82909" y="4444"/>
                  </a:cubicBezTo>
                  <a:cubicBezTo>
                    <a:pt x="74181" y="0"/>
                    <a:pt x="63272" y="2222"/>
                    <a:pt x="54545" y="6666"/>
                  </a:cubicBezTo>
                  <a:cubicBezTo>
                    <a:pt x="48000" y="11111"/>
                    <a:pt x="41454" y="8888"/>
                    <a:pt x="34909" y="6666"/>
                  </a:cubicBezTo>
                  <a:cubicBezTo>
                    <a:pt x="26181" y="4444"/>
                    <a:pt x="17454" y="4444"/>
                    <a:pt x="8727" y="2222"/>
                  </a:cubicBezTo>
                  <a:cubicBezTo>
                    <a:pt x="8727" y="2222"/>
                    <a:pt x="6545" y="0"/>
                    <a:pt x="6545" y="0"/>
                  </a:cubicBezTo>
                  <a:cubicBezTo>
                    <a:pt x="4363" y="2222"/>
                    <a:pt x="4363" y="4444"/>
                    <a:pt x="2181" y="6666"/>
                  </a:cubicBezTo>
                  <a:cubicBezTo>
                    <a:pt x="0" y="8888"/>
                    <a:pt x="6545" y="11111"/>
                    <a:pt x="4363" y="15555"/>
                  </a:cubicBezTo>
                  <a:cubicBezTo>
                    <a:pt x="2181" y="17777"/>
                    <a:pt x="2181" y="20000"/>
                    <a:pt x="2181" y="24444"/>
                  </a:cubicBezTo>
                  <a:cubicBezTo>
                    <a:pt x="4363" y="24444"/>
                    <a:pt x="4363" y="26666"/>
                    <a:pt x="4363" y="28888"/>
                  </a:cubicBezTo>
                  <a:cubicBezTo>
                    <a:pt x="4363" y="37777"/>
                    <a:pt x="4363" y="46666"/>
                    <a:pt x="4363" y="55555"/>
                  </a:cubicBezTo>
                  <a:cubicBezTo>
                    <a:pt x="4363" y="62222"/>
                    <a:pt x="4363" y="115555"/>
                    <a:pt x="4363" y="115555"/>
                  </a:cubicBezTo>
                  <a:cubicBezTo>
                    <a:pt x="28363" y="115555"/>
                    <a:pt x="50181" y="115555"/>
                    <a:pt x="74181" y="115555"/>
                  </a:cubicBezTo>
                  <a:cubicBezTo>
                    <a:pt x="78545" y="115555"/>
                    <a:pt x="82909" y="115555"/>
                    <a:pt x="87272" y="115555"/>
                  </a:cubicBezTo>
                  <a:cubicBezTo>
                    <a:pt x="91636" y="115555"/>
                    <a:pt x="93818" y="120000"/>
                    <a:pt x="98181"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1" name="Google Shape;858;gb0755e36db_0_0">
              <a:extLst>
                <a:ext uri="{FF2B5EF4-FFF2-40B4-BE49-F238E27FC236}">
                  <a16:creationId xmlns:a16="http://schemas.microsoft.com/office/drawing/2014/main" id="{D2A3E151-5EF0-074A-AA23-8885271071F0}"/>
                </a:ext>
              </a:extLst>
            </p:cNvPr>
            <p:cNvSpPr/>
            <p:nvPr/>
          </p:nvSpPr>
          <p:spPr>
            <a:xfrm>
              <a:off x="12129390" y="7708635"/>
              <a:ext cx="169500" cy="327600"/>
            </a:xfrm>
            <a:custGeom>
              <a:avLst/>
              <a:gdLst/>
              <a:ahLst/>
              <a:cxnLst/>
              <a:rect l="l" t="t" r="r" b="b"/>
              <a:pathLst>
                <a:path w="120000" h="120000" extrusionOk="0">
                  <a:moveTo>
                    <a:pt x="84000" y="104615"/>
                  </a:moveTo>
                  <a:cubicBezTo>
                    <a:pt x="72000" y="98461"/>
                    <a:pt x="96000" y="92307"/>
                    <a:pt x="102000" y="92307"/>
                  </a:cubicBezTo>
                  <a:cubicBezTo>
                    <a:pt x="114000" y="89230"/>
                    <a:pt x="120000" y="86153"/>
                    <a:pt x="120000" y="83076"/>
                  </a:cubicBezTo>
                  <a:cubicBezTo>
                    <a:pt x="120000" y="80000"/>
                    <a:pt x="120000" y="76923"/>
                    <a:pt x="120000" y="73846"/>
                  </a:cubicBezTo>
                  <a:cubicBezTo>
                    <a:pt x="120000" y="70769"/>
                    <a:pt x="114000" y="70769"/>
                    <a:pt x="114000" y="70769"/>
                  </a:cubicBezTo>
                  <a:cubicBezTo>
                    <a:pt x="108000" y="67692"/>
                    <a:pt x="108000" y="64615"/>
                    <a:pt x="102000" y="61538"/>
                  </a:cubicBezTo>
                  <a:cubicBezTo>
                    <a:pt x="96000" y="61538"/>
                    <a:pt x="90000" y="64615"/>
                    <a:pt x="84000" y="61538"/>
                  </a:cubicBezTo>
                  <a:cubicBezTo>
                    <a:pt x="66000" y="55384"/>
                    <a:pt x="84000" y="52307"/>
                    <a:pt x="96000" y="49230"/>
                  </a:cubicBezTo>
                  <a:cubicBezTo>
                    <a:pt x="108000" y="46153"/>
                    <a:pt x="114000" y="36923"/>
                    <a:pt x="102000" y="30769"/>
                  </a:cubicBezTo>
                  <a:cubicBezTo>
                    <a:pt x="102000" y="27692"/>
                    <a:pt x="84000" y="21538"/>
                    <a:pt x="90000" y="18461"/>
                  </a:cubicBezTo>
                  <a:cubicBezTo>
                    <a:pt x="96000" y="15384"/>
                    <a:pt x="102000" y="15384"/>
                    <a:pt x="108000" y="12307"/>
                  </a:cubicBezTo>
                  <a:cubicBezTo>
                    <a:pt x="108000" y="12307"/>
                    <a:pt x="108000" y="3076"/>
                    <a:pt x="108000" y="3076"/>
                  </a:cubicBezTo>
                  <a:cubicBezTo>
                    <a:pt x="102000" y="3076"/>
                    <a:pt x="96000" y="12307"/>
                    <a:pt x="90000" y="9230"/>
                  </a:cubicBezTo>
                  <a:cubicBezTo>
                    <a:pt x="90000" y="9230"/>
                    <a:pt x="84000" y="6153"/>
                    <a:pt x="84000" y="6153"/>
                  </a:cubicBezTo>
                  <a:cubicBezTo>
                    <a:pt x="78000" y="3076"/>
                    <a:pt x="72000" y="0"/>
                    <a:pt x="66000" y="0"/>
                  </a:cubicBezTo>
                  <a:cubicBezTo>
                    <a:pt x="54000" y="3076"/>
                    <a:pt x="36000" y="6153"/>
                    <a:pt x="30000" y="12307"/>
                  </a:cubicBezTo>
                  <a:cubicBezTo>
                    <a:pt x="18000" y="24615"/>
                    <a:pt x="30000" y="43076"/>
                    <a:pt x="12000" y="52307"/>
                  </a:cubicBezTo>
                  <a:cubicBezTo>
                    <a:pt x="0" y="58461"/>
                    <a:pt x="0" y="58461"/>
                    <a:pt x="6000" y="64615"/>
                  </a:cubicBezTo>
                  <a:cubicBezTo>
                    <a:pt x="6000" y="70769"/>
                    <a:pt x="24000" y="73846"/>
                    <a:pt x="24000" y="80000"/>
                  </a:cubicBezTo>
                  <a:cubicBezTo>
                    <a:pt x="30000" y="86153"/>
                    <a:pt x="48000" y="89230"/>
                    <a:pt x="48000" y="92307"/>
                  </a:cubicBezTo>
                  <a:cubicBezTo>
                    <a:pt x="54000" y="101538"/>
                    <a:pt x="60000" y="113846"/>
                    <a:pt x="60000" y="120000"/>
                  </a:cubicBezTo>
                  <a:cubicBezTo>
                    <a:pt x="72000" y="120000"/>
                    <a:pt x="96000" y="113846"/>
                    <a:pt x="84000" y="104615"/>
                  </a:cubicBezTo>
                  <a:cubicBezTo>
                    <a:pt x="78000" y="101538"/>
                    <a:pt x="90000" y="107692"/>
                    <a:pt x="84000" y="104615"/>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2" name="Google Shape;859;gb0755e36db_0_0">
              <a:extLst>
                <a:ext uri="{FF2B5EF4-FFF2-40B4-BE49-F238E27FC236}">
                  <a16:creationId xmlns:a16="http://schemas.microsoft.com/office/drawing/2014/main" id="{83075960-BA5D-544E-9526-DE46AD79E17C}"/>
                </a:ext>
              </a:extLst>
            </p:cNvPr>
            <p:cNvSpPr/>
            <p:nvPr/>
          </p:nvSpPr>
          <p:spPr>
            <a:xfrm>
              <a:off x="12204109" y="7901220"/>
              <a:ext cx="640800" cy="618000"/>
            </a:xfrm>
            <a:custGeom>
              <a:avLst/>
              <a:gdLst/>
              <a:ahLst/>
              <a:cxnLst/>
              <a:rect l="l" t="t" r="r" b="b"/>
              <a:pathLst>
                <a:path w="120000" h="120000" extrusionOk="0">
                  <a:moveTo>
                    <a:pt x="33157" y="90410"/>
                  </a:moveTo>
                  <a:cubicBezTo>
                    <a:pt x="33157" y="92054"/>
                    <a:pt x="37894" y="95342"/>
                    <a:pt x="39473" y="93698"/>
                  </a:cubicBezTo>
                  <a:cubicBezTo>
                    <a:pt x="41052" y="92054"/>
                    <a:pt x="42631" y="92054"/>
                    <a:pt x="44210" y="90410"/>
                  </a:cubicBezTo>
                  <a:cubicBezTo>
                    <a:pt x="45789" y="90410"/>
                    <a:pt x="50526" y="87123"/>
                    <a:pt x="52105" y="87123"/>
                  </a:cubicBezTo>
                  <a:cubicBezTo>
                    <a:pt x="58421" y="90410"/>
                    <a:pt x="63157" y="93698"/>
                    <a:pt x="69473" y="96986"/>
                  </a:cubicBezTo>
                  <a:cubicBezTo>
                    <a:pt x="83684" y="105205"/>
                    <a:pt x="96315" y="113424"/>
                    <a:pt x="110526" y="119999"/>
                  </a:cubicBezTo>
                  <a:cubicBezTo>
                    <a:pt x="110526" y="116712"/>
                    <a:pt x="108947" y="116712"/>
                    <a:pt x="112105" y="116712"/>
                  </a:cubicBezTo>
                  <a:cubicBezTo>
                    <a:pt x="112105" y="116712"/>
                    <a:pt x="118421" y="116712"/>
                    <a:pt x="118421" y="116712"/>
                  </a:cubicBezTo>
                  <a:cubicBezTo>
                    <a:pt x="118421" y="113424"/>
                    <a:pt x="118421" y="111780"/>
                    <a:pt x="118421" y="108493"/>
                  </a:cubicBezTo>
                  <a:cubicBezTo>
                    <a:pt x="118421" y="96986"/>
                    <a:pt x="118421" y="85479"/>
                    <a:pt x="118421" y="72328"/>
                  </a:cubicBezTo>
                  <a:cubicBezTo>
                    <a:pt x="118421" y="60821"/>
                    <a:pt x="118421" y="49315"/>
                    <a:pt x="118421" y="39452"/>
                  </a:cubicBezTo>
                  <a:cubicBezTo>
                    <a:pt x="118421" y="36164"/>
                    <a:pt x="118421" y="34520"/>
                    <a:pt x="118421" y="32876"/>
                  </a:cubicBezTo>
                  <a:cubicBezTo>
                    <a:pt x="116842" y="31232"/>
                    <a:pt x="116842" y="29589"/>
                    <a:pt x="116842" y="27945"/>
                  </a:cubicBezTo>
                  <a:cubicBezTo>
                    <a:pt x="116842" y="26301"/>
                    <a:pt x="120000" y="24657"/>
                    <a:pt x="120000" y="23013"/>
                  </a:cubicBezTo>
                  <a:cubicBezTo>
                    <a:pt x="120000" y="21369"/>
                    <a:pt x="116842" y="19726"/>
                    <a:pt x="116842" y="18082"/>
                  </a:cubicBezTo>
                  <a:cubicBezTo>
                    <a:pt x="116842" y="16438"/>
                    <a:pt x="118421" y="14794"/>
                    <a:pt x="120000" y="13150"/>
                  </a:cubicBezTo>
                  <a:cubicBezTo>
                    <a:pt x="115263" y="9863"/>
                    <a:pt x="110526" y="11506"/>
                    <a:pt x="105789" y="8219"/>
                  </a:cubicBezTo>
                  <a:cubicBezTo>
                    <a:pt x="102631" y="6575"/>
                    <a:pt x="101052" y="3287"/>
                    <a:pt x="96315" y="3287"/>
                  </a:cubicBezTo>
                  <a:cubicBezTo>
                    <a:pt x="90000" y="3287"/>
                    <a:pt x="83684" y="4931"/>
                    <a:pt x="80526" y="9863"/>
                  </a:cubicBezTo>
                  <a:cubicBezTo>
                    <a:pt x="78947" y="11506"/>
                    <a:pt x="78947" y="13150"/>
                    <a:pt x="80526" y="14794"/>
                  </a:cubicBezTo>
                  <a:cubicBezTo>
                    <a:pt x="82105" y="18082"/>
                    <a:pt x="80526" y="19726"/>
                    <a:pt x="78947" y="23013"/>
                  </a:cubicBezTo>
                  <a:cubicBezTo>
                    <a:pt x="75789" y="27945"/>
                    <a:pt x="69473" y="24657"/>
                    <a:pt x="64736" y="21369"/>
                  </a:cubicBezTo>
                  <a:cubicBezTo>
                    <a:pt x="61578" y="21369"/>
                    <a:pt x="60000" y="19726"/>
                    <a:pt x="56842" y="19726"/>
                  </a:cubicBezTo>
                  <a:cubicBezTo>
                    <a:pt x="53684" y="18082"/>
                    <a:pt x="50526" y="19726"/>
                    <a:pt x="48947" y="16438"/>
                  </a:cubicBezTo>
                  <a:cubicBezTo>
                    <a:pt x="47368" y="14794"/>
                    <a:pt x="47368" y="11506"/>
                    <a:pt x="45789" y="9863"/>
                  </a:cubicBezTo>
                  <a:cubicBezTo>
                    <a:pt x="44210" y="6575"/>
                    <a:pt x="39473" y="6575"/>
                    <a:pt x="36315" y="4931"/>
                  </a:cubicBezTo>
                  <a:cubicBezTo>
                    <a:pt x="33157" y="3287"/>
                    <a:pt x="30000" y="3287"/>
                    <a:pt x="26842" y="3287"/>
                  </a:cubicBezTo>
                  <a:cubicBezTo>
                    <a:pt x="23684" y="3287"/>
                    <a:pt x="22105" y="1643"/>
                    <a:pt x="17368" y="0"/>
                  </a:cubicBezTo>
                  <a:cubicBezTo>
                    <a:pt x="17368" y="1643"/>
                    <a:pt x="17368" y="3287"/>
                    <a:pt x="17368" y="6575"/>
                  </a:cubicBezTo>
                  <a:cubicBezTo>
                    <a:pt x="17368" y="8219"/>
                    <a:pt x="17368" y="6575"/>
                    <a:pt x="14210" y="9863"/>
                  </a:cubicBezTo>
                  <a:cubicBezTo>
                    <a:pt x="12631" y="11506"/>
                    <a:pt x="11052" y="11506"/>
                    <a:pt x="7894" y="13150"/>
                  </a:cubicBezTo>
                  <a:cubicBezTo>
                    <a:pt x="4736" y="16438"/>
                    <a:pt x="9473" y="19726"/>
                    <a:pt x="7894" y="23013"/>
                  </a:cubicBezTo>
                  <a:cubicBezTo>
                    <a:pt x="6315" y="26301"/>
                    <a:pt x="1578" y="26301"/>
                    <a:pt x="1578" y="27945"/>
                  </a:cubicBezTo>
                  <a:cubicBezTo>
                    <a:pt x="1578" y="31232"/>
                    <a:pt x="3157" y="32876"/>
                    <a:pt x="4736" y="34520"/>
                  </a:cubicBezTo>
                  <a:cubicBezTo>
                    <a:pt x="4736" y="37808"/>
                    <a:pt x="4736" y="41095"/>
                    <a:pt x="4736" y="42739"/>
                  </a:cubicBezTo>
                  <a:cubicBezTo>
                    <a:pt x="4736" y="46027"/>
                    <a:pt x="6315" y="47671"/>
                    <a:pt x="4736" y="50958"/>
                  </a:cubicBezTo>
                  <a:cubicBezTo>
                    <a:pt x="4736" y="52602"/>
                    <a:pt x="4736" y="54246"/>
                    <a:pt x="4736" y="55890"/>
                  </a:cubicBezTo>
                  <a:cubicBezTo>
                    <a:pt x="4736" y="57534"/>
                    <a:pt x="6315" y="59178"/>
                    <a:pt x="4736" y="60821"/>
                  </a:cubicBezTo>
                  <a:cubicBezTo>
                    <a:pt x="4736" y="62465"/>
                    <a:pt x="0" y="62465"/>
                    <a:pt x="1578" y="65753"/>
                  </a:cubicBezTo>
                  <a:cubicBezTo>
                    <a:pt x="4736" y="69041"/>
                    <a:pt x="6315" y="70684"/>
                    <a:pt x="6315" y="75616"/>
                  </a:cubicBezTo>
                  <a:cubicBezTo>
                    <a:pt x="6315" y="78904"/>
                    <a:pt x="9473" y="77260"/>
                    <a:pt x="11052" y="78904"/>
                  </a:cubicBezTo>
                  <a:cubicBezTo>
                    <a:pt x="14210" y="78904"/>
                    <a:pt x="15789" y="78904"/>
                    <a:pt x="17368" y="80547"/>
                  </a:cubicBezTo>
                  <a:cubicBezTo>
                    <a:pt x="18947" y="82191"/>
                    <a:pt x="20526" y="85479"/>
                    <a:pt x="22105" y="87123"/>
                  </a:cubicBezTo>
                  <a:cubicBezTo>
                    <a:pt x="25263" y="88767"/>
                    <a:pt x="30000" y="87123"/>
                    <a:pt x="33157" y="90410"/>
                  </a:cubicBezTo>
                  <a:cubicBezTo>
                    <a:pt x="34736" y="92054"/>
                    <a:pt x="31578" y="88767"/>
                    <a:pt x="33157" y="9041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3" name="Google Shape;860;gb0755e36db_0_0">
              <a:extLst>
                <a:ext uri="{FF2B5EF4-FFF2-40B4-BE49-F238E27FC236}">
                  <a16:creationId xmlns:a16="http://schemas.microsoft.com/office/drawing/2014/main" id="{0FFE6A4A-84C2-F74B-8695-B95B824C9433}"/>
                </a:ext>
              </a:extLst>
            </p:cNvPr>
            <p:cNvSpPr/>
            <p:nvPr/>
          </p:nvSpPr>
          <p:spPr>
            <a:xfrm>
              <a:off x="11100616" y="8162795"/>
              <a:ext cx="353400" cy="287400"/>
            </a:xfrm>
            <a:custGeom>
              <a:avLst/>
              <a:gdLst/>
              <a:ahLst/>
              <a:cxnLst/>
              <a:rect l="l" t="t" r="r" b="b"/>
              <a:pathLst>
                <a:path w="120000" h="120000" extrusionOk="0">
                  <a:moveTo>
                    <a:pt x="54285" y="120000"/>
                  </a:moveTo>
                  <a:cubicBezTo>
                    <a:pt x="54285" y="109411"/>
                    <a:pt x="51428" y="91764"/>
                    <a:pt x="57142" y="88235"/>
                  </a:cubicBezTo>
                  <a:cubicBezTo>
                    <a:pt x="60000" y="84705"/>
                    <a:pt x="65714" y="81176"/>
                    <a:pt x="68571" y="77647"/>
                  </a:cubicBezTo>
                  <a:cubicBezTo>
                    <a:pt x="71428" y="77647"/>
                    <a:pt x="71428" y="70588"/>
                    <a:pt x="71428" y="70588"/>
                  </a:cubicBezTo>
                  <a:cubicBezTo>
                    <a:pt x="71428" y="56470"/>
                    <a:pt x="71428" y="45882"/>
                    <a:pt x="71428" y="31764"/>
                  </a:cubicBezTo>
                  <a:cubicBezTo>
                    <a:pt x="71428" y="31764"/>
                    <a:pt x="88571" y="31764"/>
                    <a:pt x="91428" y="31764"/>
                  </a:cubicBezTo>
                  <a:cubicBezTo>
                    <a:pt x="100000" y="31764"/>
                    <a:pt x="108571" y="31764"/>
                    <a:pt x="117142" y="31764"/>
                  </a:cubicBezTo>
                  <a:cubicBezTo>
                    <a:pt x="120000" y="31764"/>
                    <a:pt x="120000" y="10588"/>
                    <a:pt x="120000" y="7058"/>
                  </a:cubicBezTo>
                  <a:cubicBezTo>
                    <a:pt x="120000" y="0"/>
                    <a:pt x="120000" y="0"/>
                    <a:pt x="114285" y="0"/>
                  </a:cubicBezTo>
                  <a:cubicBezTo>
                    <a:pt x="94285" y="0"/>
                    <a:pt x="77142" y="0"/>
                    <a:pt x="57142" y="0"/>
                  </a:cubicBezTo>
                  <a:cubicBezTo>
                    <a:pt x="51428" y="7058"/>
                    <a:pt x="48571" y="14117"/>
                    <a:pt x="42857" y="21176"/>
                  </a:cubicBezTo>
                  <a:cubicBezTo>
                    <a:pt x="31428" y="31764"/>
                    <a:pt x="31428" y="42352"/>
                    <a:pt x="28571" y="60000"/>
                  </a:cubicBezTo>
                  <a:cubicBezTo>
                    <a:pt x="28571" y="60000"/>
                    <a:pt x="25714" y="63529"/>
                    <a:pt x="22857" y="63529"/>
                  </a:cubicBezTo>
                  <a:cubicBezTo>
                    <a:pt x="17142" y="70588"/>
                    <a:pt x="14285" y="77647"/>
                    <a:pt x="11428" y="88235"/>
                  </a:cubicBezTo>
                  <a:cubicBezTo>
                    <a:pt x="5714" y="98823"/>
                    <a:pt x="0" y="105882"/>
                    <a:pt x="0" y="120000"/>
                  </a:cubicBezTo>
                  <a:cubicBezTo>
                    <a:pt x="17142" y="120000"/>
                    <a:pt x="37142" y="120000"/>
                    <a:pt x="54285"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4" name="Google Shape;861;gb0755e36db_0_0">
              <a:extLst>
                <a:ext uri="{FF2B5EF4-FFF2-40B4-BE49-F238E27FC236}">
                  <a16:creationId xmlns:a16="http://schemas.microsoft.com/office/drawing/2014/main" id="{BCD60832-0826-D64E-8471-339F55ECB0BB}"/>
                </a:ext>
              </a:extLst>
            </p:cNvPr>
            <p:cNvSpPr/>
            <p:nvPr/>
          </p:nvSpPr>
          <p:spPr>
            <a:xfrm>
              <a:off x="11270162" y="7757499"/>
              <a:ext cx="505800" cy="405300"/>
            </a:xfrm>
            <a:custGeom>
              <a:avLst/>
              <a:gdLst/>
              <a:ahLst/>
              <a:cxnLst/>
              <a:rect l="l" t="t" r="r" b="b"/>
              <a:pathLst>
                <a:path w="120000" h="120000" extrusionOk="0">
                  <a:moveTo>
                    <a:pt x="44000" y="120000"/>
                  </a:moveTo>
                  <a:cubicBezTo>
                    <a:pt x="44000" y="112500"/>
                    <a:pt x="42000" y="107500"/>
                    <a:pt x="46000" y="102500"/>
                  </a:cubicBezTo>
                  <a:cubicBezTo>
                    <a:pt x="50000" y="100000"/>
                    <a:pt x="56000" y="97500"/>
                    <a:pt x="58000" y="92500"/>
                  </a:cubicBezTo>
                  <a:cubicBezTo>
                    <a:pt x="60000" y="92500"/>
                    <a:pt x="64000" y="92500"/>
                    <a:pt x="66000" y="92500"/>
                  </a:cubicBezTo>
                  <a:cubicBezTo>
                    <a:pt x="68000" y="90000"/>
                    <a:pt x="72000" y="90000"/>
                    <a:pt x="76000" y="87500"/>
                  </a:cubicBezTo>
                  <a:cubicBezTo>
                    <a:pt x="78000" y="85000"/>
                    <a:pt x="78000" y="82500"/>
                    <a:pt x="80000" y="80000"/>
                  </a:cubicBezTo>
                  <a:cubicBezTo>
                    <a:pt x="82000" y="77500"/>
                    <a:pt x="88000" y="80000"/>
                    <a:pt x="90000" y="77500"/>
                  </a:cubicBezTo>
                  <a:cubicBezTo>
                    <a:pt x="92000" y="75000"/>
                    <a:pt x="92000" y="72500"/>
                    <a:pt x="92000" y="70000"/>
                  </a:cubicBezTo>
                  <a:cubicBezTo>
                    <a:pt x="92000" y="65000"/>
                    <a:pt x="98000" y="65000"/>
                    <a:pt x="100000" y="62500"/>
                  </a:cubicBezTo>
                  <a:cubicBezTo>
                    <a:pt x="102000" y="60000"/>
                    <a:pt x="102000" y="57500"/>
                    <a:pt x="106000" y="57500"/>
                  </a:cubicBezTo>
                  <a:cubicBezTo>
                    <a:pt x="108000" y="57500"/>
                    <a:pt x="114000" y="60000"/>
                    <a:pt x="116000" y="60000"/>
                  </a:cubicBezTo>
                  <a:cubicBezTo>
                    <a:pt x="120000" y="57500"/>
                    <a:pt x="112000" y="42500"/>
                    <a:pt x="112000" y="40000"/>
                  </a:cubicBezTo>
                  <a:cubicBezTo>
                    <a:pt x="112000" y="35000"/>
                    <a:pt x="112000" y="30000"/>
                    <a:pt x="112000" y="25000"/>
                  </a:cubicBezTo>
                  <a:cubicBezTo>
                    <a:pt x="110000" y="22500"/>
                    <a:pt x="110000" y="20000"/>
                    <a:pt x="110000" y="17500"/>
                  </a:cubicBezTo>
                  <a:cubicBezTo>
                    <a:pt x="106000" y="17500"/>
                    <a:pt x="104000" y="15000"/>
                    <a:pt x="102000" y="15000"/>
                  </a:cubicBezTo>
                  <a:cubicBezTo>
                    <a:pt x="100000" y="12500"/>
                    <a:pt x="96000" y="15000"/>
                    <a:pt x="94000" y="15000"/>
                  </a:cubicBezTo>
                  <a:cubicBezTo>
                    <a:pt x="92000" y="12500"/>
                    <a:pt x="88000" y="15000"/>
                    <a:pt x="84000" y="15000"/>
                  </a:cubicBezTo>
                  <a:cubicBezTo>
                    <a:pt x="80000" y="15000"/>
                    <a:pt x="72000" y="0"/>
                    <a:pt x="70000" y="10000"/>
                  </a:cubicBezTo>
                  <a:cubicBezTo>
                    <a:pt x="68000" y="17500"/>
                    <a:pt x="66000" y="25000"/>
                    <a:pt x="60000" y="32500"/>
                  </a:cubicBezTo>
                  <a:cubicBezTo>
                    <a:pt x="54000" y="40000"/>
                    <a:pt x="46000" y="40000"/>
                    <a:pt x="40000" y="47500"/>
                  </a:cubicBezTo>
                  <a:cubicBezTo>
                    <a:pt x="36000" y="52500"/>
                    <a:pt x="34000" y="60000"/>
                    <a:pt x="32000" y="67500"/>
                  </a:cubicBezTo>
                  <a:cubicBezTo>
                    <a:pt x="32000" y="72500"/>
                    <a:pt x="34000" y="80000"/>
                    <a:pt x="32000" y="87500"/>
                  </a:cubicBezTo>
                  <a:cubicBezTo>
                    <a:pt x="30000" y="90000"/>
                    <a:pt x="28000" y="95000"/>
                    <a:pt x="28000" y="97500"/>
                  </a:cubicBezTo>
                  <a:cubicBezTo>
                    <a:pt x="26000" y="102500"/>
                    <a:pt x="22000" y="102500"/>
                    <a:pt x="18000" y="105000"/>
                  </a:cubicBezTo>
                  <a:cubicBezTo>
                    <a:pt x="16000" y="107500"/>
                    <a:pt x="14000" y="110000"/>
                    <a:pt x="10000" y="112500"/>
                  </a:cubicBezTo>
                  <a:cubicBezTo>
                    <a:pt x="8000" y="115000"/>
                    <a:pt x="4000" y="115000"/>
                    <a:pt x="0" y="120000"/>
                  </a:cubicBezTo>
                  <a:lnTo>
                    <a:pt x="44000" y="120000"/>
                  </a:ln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5" name="Google Shape;862;gb0755e36db_0_0">
              <a:extLst>
                <a:ext uri="{FF2B5EF4-FFF2-40B4-BE49-F238E27FC236}">
                  <a16:creationId xmlns:a16="http://schemas.microsoft.com/office/drawing/2014/main" id="{803B80D9-BBEA-CF44-AB5C-EC287C99F497}"/>
                </a:ext>
              </a:extLst>
            </p:cNvPr>
            <p:cNvSpPr/>
            <p:nvPr/>
          </p:nvSpPr>
          <p:spPr>
            <a:xfrm>
              <a:off x="11448330" y="7717259"/>
              <a:ext cx="873600" cy="833700"/>
            </a:xfrm>
            <a:custGeom>
              <a:avLst/>
              <a:gdLst/>
              <a:ahLst/>
              <a:cxnLst/>
              <a:rect l="l" t="t" r="r" b="b"/>
              <a:pathLst>
                <a:path w="120000" h="120000" extrusionOk="0">
                  <a:moveTo>
                    <a:pt x="40384" y="26666"/>
                  </a:moveTo>
                  <a:cubicBezTo>
                    <a:pt x="41538" y="27878"/>
                    <a:pt x="46153" y="35151"/>
                    <a:pt x="41538" y="35151"/>
                  </a:cubicBezTo>
                  <a:cubicBezTo>
                    <a:pt x="40384" y="33939"/>
                    <a:pt x="36923" y="32727"/>
                    <a:pt x="35769" y="33939"/>
                  </a:cubicBezTo>
                  <a:cubicBezTo>
                    <a:pt x="34615" y="35151"/>
                    <a:pt x="34615" y="35151"/>
                    <a:pt x="33461" y="36363"/>
                  </a:cubicBezTo>
                  <a:cubicBezTo>
                    <a:pt x="32307" y="37575"/>
                    <a:pt x="31153" y="37575"/>
                    <a:pt x="30000" y="37575"/>
                  </a:cubicBezTo>
                  <a:cubicBezTo>
                    <a:pt x="27692" y="38787"/>
                    <a:pt x="28846" y="41212"/>
                    <a:pt x="27692" y="42424"/>
                  </a:cubicBezTo>
                  <a:cubicBezTo>
                    <a:pt x="27692" y="44848"/>
                    <a:pt x="24230" y="43636"/>
                    <a:pt x="23076" y="44848"/>
                  </a:cubicBezTo>
                  <a:cubicBezTo>
                    <a:pt x="20769" y="44848"/>
                    <a:pt x="20769" y="47272"/>
                    <a:pt x="19615" y="48484"/>
                  </a:cubicBezTo>
                  <a:cubicBezTo>
                    <a:pt x="17307" y="50909"/>
                    <a:pt x="15000" y="49696"/>
                    <a:pt x="12692" y="50909"/>
                  </a:cubicBezTo>
                  <a:cubicBezTo>
                    <a:pt x="11538" y="50909"/>
                    <a:pt x="10384" y="50909"/>
                    <a:pt x="9230" y="52121"/>
                  </a:cubicBezTo>
                  <a:cubicBezTo>
                    <a:pt x="8076" y="52121"/>
                    <a:pt x="5769" y="53333"/>
                    <a:pt x="4615" y="54545"/>
                  </a:cubicBezTo>
                  <a:cubicBezTo>
                    <a:pt x="0" y="56969"/>
                    <a:pt x="1153" y="58181"/>
                    <a:pt x="1153" y="63030"/>
                  </a:cubicBezTo>
                  <a:cubicBezTo>
                    <a:pt x="1153" y="66666"/>
                    <a:pt x="0" y="66666"/>
                    <a:pt x="2307" y="67878"/>
                  </a:cubicBezTo>
                  <a:cubicBezTo>
                    <a:pt x="3461" y="69090"/>
                    <a:pt x="5769" y="70303"/>
                    <a:pt x="6923" y="71515"/>
                  </a:cubicBezTo>
                  <a:cubicBezTo>
                    <a:pt x="18461" y="80000"/>
                    <a:pt x="30000" y="87272"/>
                    <a:pt x="42692" y="95757"/>
                  </a:cubicBezTo>
                  <a:cubicBezTo>
                    <a:pt x="46153" y="98181"/>
                    <a:pt x="50769" y="101818"/>
                    <a:pt x="55384" y="104242"/>
                  </a:cubicBezTo>
                  <a:cubicBezTo>
                    <a:pt x="55384" y="105454"/>
                    <a:pt x="56538" y="105454"/>
                    <a:pt x="56538" y="105454"/>
                  </a:cubicBezTo>
                  <a:cubicBezTo>
                    <a:pt x="60000" y="111515"/>
                    <a:pt x="62307" y="111515"/>
                    <a:pt x="66923" y="112727"/>
                  </a:cubicBezTo>
                  <a:cubicBezTo>
                    <a:pt x="70384" y="113939"/>
                    <a:pt x="66923" y="118787"/>
                    <a:pt x="70384" y="119999"/>
                  </a:cubicBezTo>
                  <a:cubicBezTo>
                    <a:pt x="71538" y="119999"/>
                    <a:pt x="75000" y="118787"/>
                    <a:pt x="77307" y="117575"/>
                  </a:cubicBezTo>
                  <a:cubicBezTo>
                    <a:pt x="78461" y="117575"/>
                    <a:pt x="81923" y="117575"/>
                    <a:pt x="83076" y="116363"/>
                  </a:cubicBezTo>
                  <a:cubicBezTo>
                    <a:pt x="87692" y="112727"/>
                    <a:pt x="92307" y="109090"/>
                    <a:pt x="98076" y="105454"/>
                  </a:cubicBezTo>
                  <a:cubicBezTo>
                    <a:pt x="103846" y="101818"/>
                    <a:pt x="109615" y="96969"/>
                    <a:pt x="115384" y="93333"/>
                  </a:cubicBezTo>
                  <a:cubicBezTo>
                    <a:pt x="116538" y="93333"/>
                    <a:pt x="117692" y="92121"/>
                    <a:pt x="120000" y="90909"/>
                  </a:cubicBezTo>
                  <a:cubicBezTo>
                    <a:pt x="117692" y="86060"/>
                    <a:pt x="116538" y="84848"/>
                    <a:pt x="111923" y="83636"/>
                  </a:cubicBezTo>
                  <a:cubicBezTo>
                    <a:pt x="110769" y="83636"/>
                    <a:pt x="108461" y="83636"/>
                    <a:pt x="108461" y="83636"/>
                  </a:cubicBezTo>
                  <a:cubicBezTo>
                    <a:pt x="108461" y="80000"/>
                    <a:pt x="108461" y="78787"/>
                    <a:pt x="106153" y="76363"/>
                  </a:cubicBezTo>
                  <a:cubicBezTo>
                    <a:pt x="105000" y="73939"/>
                    <a:pt x="105000" y="73939"/>
                    <a:pt x="106153" y="72727"/>
                  </a:cubicBezTo>
                  <a:cubicBezTo>
                    <a:pt x="108461" y="70303"/>
                    <a:pt x="107307" y="69090"/>
                    <a:pt x="107307" y="66666"/>
                  </a:cubicBezTo>
                  <a:cubicBezTo>
                    <a:pt x="107307" y="64242"/>
                    <a:pt x="108461" y="63030"/>
                    <a:pt x="107307" y="60606"/>
                  </a:cubicBezTo>
                  <a:cubicBezTo>
                    <a:pt x="107307" y="59393"/>
                    <a:pt x="107307" y="58181"/>
                    <a:pt x="107307" y="55757"/>
                  </a:cubicBezTo>
                  <a:cubicBezTo>
                    <a:pt x="107307" y="54545"/>
                    <a:pt x="107307" y="52121"/>
                    <a:pt x="106153" y="50909"/>
                  </a:cubicBezTo>
                  <a:cubicBezTo>
                    <a:pt x="105000" y="49696"/>
                    <a:pt x="105000" y="47272"/>
                    <a:pt x="105000" y="44848"/>
                  </a:cubicBezTo>
                  <a:cubicBezTo>
                    <a:pt x="105000" y="41212"/>
                    <a:pt x="103846" y="36363"/>
                    <a:pt x="100384" y="32727"/>
                  </a:cubicBezTo>
                  <a:cubicBezTo>
                    <a:pt x="98076" y="30303"/>
                    <a:pt x="95769" y="27878"/>
                    <a:pt x="94615" y="24242"/>
                  </a:cubicBezTo>
                  <a:cubicBezTo>
                    <a:pt x="92307" y="19393"/>
                    <a:pt x="96923" y="20606"/>
                    <a:pt x="98076" y="15757"/>
                  </a:cubicBezTo>
                  <a:cubicBezTo>
                    <a:pt x="98076" y="10909"/>
                    <a:pt x="98076" y="7272"/>
                    <a:pt x="99230" y="2424"/>
                  </a:cubicBezTo>
                  <a:cubicBezTo>
                    <a:pt x="98076" y="2424"/>
                    <a:pt x="98076" y="1212"/>
                    <a:pt x="96923" y="1212"/>
                  </a:cubicBezTo>
                  <a:cubicBezTo>
                    <a:pt x="94615" y="2424"/>
                    <a:pt x="94615" y="0"/>
                    <a:pt x="93461" y="0"/>
                  </a:cubicBezTo>
                  <a:cubicBezTo>
                    <a:pt x="92307" y="0"/>
                    <a:pt x="92307" y="1212"/>
                    <a:pt x="91153" y="1212"/>
                  </a:cubicBezTo>
                  <a:cubicBezTo>
                    <a:pt x="88846" y="1212"/>
                    <a:pt x="88846" y="0"/>
                    <a:pt x="86538" y="0"/>
                  </a:cubicBezTo>
                  <a:cubicBezTo>
                    <a:pt x="85384" y="1212"/>
                    <a:pt x="84230" y="1212"/>
                    <a:pt x="83076" y="2424"/>
                  </a:cubicBezTo>
                  <a:cubicBezTo>
                    <a:pt x="80769" y="3636"/>
                    <a:pt x="80769" y="2424"/>
                    <a:pt x="78461" y="1212"/>
                  </a:cubicBezTo>
                  <a:cubicBezTo>
                    <a:pt x="76153" y="1212"/>
                    <a:pt x="72692" y="1212"/>
                    <a:pt x="70384" y="2424"/>
                  </a:cubicBezTo>
                  <a:cubicBezTo>
                    <a:pt x="64615" y="3636"/>
                    <a:pt x="58846" y="3636"/>
                    <a:pt x="53076" y="6060"/>
                  </a:cubicBezTo>
                  <a:cubicBezTo>
                    <a:pt x="51923" y="7272"/>
                    <a:pt x="50769" y="8484"/>
                    <a:pt x="49615" y="8484"/>
                  </a:cubicBezTo>
                  <a:cubicBezTo>
                    <a:pt x="48461" y="9696"/>
                    <a:pt x="46153" y="9696"/>
                    <a:pt x="45000" y="9696"/>
                  </a:cubicBezTo>
                  <a:cubicBezTo>
                    <a:pt x="42692" y="10909"/>
                    <a:pt x="42692" y="14545"/>
                    <a:pt x="39230" y="14545"/>
                  </a:cubicBezTo>
                  <a:cubicBezTo>
                    <a:pt x="40384" y="18181"/>
                    <a:pt x="40384" y="21818"/>
                    <a:pt x="40384" y="26666"/>
                  </a:cubicBezTo>
                  <a:cubicBezTo>
                    <a:pt x="41538" y="27878"/>
                    <a:pt x="40384" y="24242"/>
                    <a:pt x="40384" y="26666"/>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6" name="Google Shape;863;gb0755e36db_0_0">
              <a:extLst>
                <a:ext uri="{FF2B5EF4-FFF2-40B4-BE49-F238E27FC236}">
                  <a16:creationId xmlns:a16="http://schemas.microsoft.com/office/drawing/2014/main" id="{56C96DC2-501D-8249-9395-14238ADC0F38}"/>
                </a:ext>
              </a:extLst>
            </p:cNvPr>
            <p:cNvSpPr/>
            <p:nvPr/>
          </p:nvSpPr>
          <p:spPr>
            <a:xfrm>
              <a:off x="8741327" y="4558266"/>
              <a:ext cx="2571900" cy="1917300"/>
            </a:xfrm>
            <a:custGeom>
              <a:avLst/>
              <a:gdLst/>
              <a:ahLst/>
              <a:cxnLst/>
              <a:rect l="l" t="t" r="r" b="b"/>
              <a:pathLst>
                <a:path w="120000" h="120000" extrusionOk="0">
                  <a:moveTo>
                    <a:pt x="12590" y="19559"/>
                  </a:moveTo>
                  <a:cubicBezTo>
                    <a:pt x="12196" y="20088"/>
                    <a:pt x="10229" y="21145"/>
                    <a:pt x="10622" y="21674"/>
                  </a:cubicBezTo>
                  <a:cubicBezTo>
                    <a:pt x="11016" y="22202"/>
                    <a:pt x="11803" y="22202"/>
                    <a:pt x="12590" y="22731"/>
                  </a:cubicBezTo>
                  <a:cubicBezTo>
                    <a:pt x="13377" y="22731"/>
                    <a:pt x="14163" y="22731"/>
                    <a:pt x="15344" y="22731"/>
                  </a:cubicBezTo>
                  <a:cubicBezTo>
                    <a:pt x="15344" y="22731"/>
                    <a:pt x="17311" y="22202"/>
                    <a:pt x="17704" y="22202"/>
                  </a:cubicBezTo>
                  <a:cubicBezTo>
                    <a:pt x="17311" y="22202"/>
                    <a:pt x="16524" y="22731"/>
                    <a:pt x="16131" y="23259"/>
                  </a:cubicBezTo>
                  <a:cubicBezTo>
                    <a:pt x="15737" y="23788"/>
                    <a:pt x="15344" y="24317"/>
                    <a:pt x="15737" y="25374"/>
                  </a:cubicBezTo>
                  <a:cubicBezTo>
                    <a:pt x="16524" y="26431"/>
                    <a:pt x="14163" y="29074"/>
                    <a:pt x="12983" y="28546"/>
                  </a:cubicBezTo>
                  <a:cubicBezTo>
                    <a:pt x="12590" y="28017"/>
                    <a:pt x="11803" y="28546"/>
                    <a:pt x="11016" y="28546"/>
                  </a:cubicBezTo>
                  <a:cubicBezTo>
                    <a:pt x="10622" y="28017"/>
                    <a:pt x="9836" y="28546"/>
                    <a:pt x="9442" y="28546"/>
                  </a:cubicBezTo>
                  <a:cubicBezTo>
                    <a:pt x="9049" y="28546"/>
                    <a:pt x="8262" y="28546"/>
                    <a:pt x="7868" y="29603"/>
                  </a:cubicBezTo>
                  <a:cubicBezTo>
                    <a:pt x="7475" y="30132"/>
                    <a:pt x="7081" y="30132"/>
                    <a:pt x="6295" y="30132"/>
                  </a:cubicBezTo>
                  <a:cubicBezTo>
                    <a:pt x="5114" y="30660"/>
                    <a:pt x="3934" y="31189"/>
                    <a:pt x="2754" y="31189"/>
                  </a:cubicBezTo>
                  <a:cubicBezTo>
                    <a:pt x="2360" y="31189"/>
                    <a:pt x="1573" y="30660"/>
                    <a:pt x="1573" y="31189"/>
                  </a:cubicBezTo>
                  <a:cubicBezTo>
                    <a:pt x="1180" y="31718"/>
                    <a:pt x="0" y="31718"/>
                    <a:pt x="0" y="32775"/>
                  </a:cubicBezTo>
                  <a:cubicBezTo>
                    <a:pt x="0" y="33303"/>
                    <a:pt x="393" y="32775"/>
                    <a:pt x="393" y="33303"/>
                  </a:cubicBezTo>
                  <a:cubicBezTo>
                    <a:pt x="393" y="33303"/>
                    <a:pt x="0" y="33832"/>
                    <a:pt x="0" y="33832"/>
                  </a:cubicBezTo>
                  <a:cubicBezTo>
                    <a:pt x="0" y="34361"/>
                    <a:pt x="786" y="35418"/>
                    <a:pt x="1180" y="35947"/>
                  </a:cubicBezTo>
                  <a:cubicBezTo>
                    <a:pt x="1180" y="35947"/>
                    <a:pt x="1573" y="35418"/>
                    <a:pt x="1573" y="35418"/>
                  </a:cubicBezTo>
                  <a:cubicBezTo>
                    <a:pt x="1967" y="34889"/>
                    <a:pt x="2360" y="35418"/>
                    <a:pt x="2754" y="35947"/>
                  </a:cubicBezTo>
                  <a:cubicBezTo>
                    <a:pt x="3147" y="35947"/>
                    <a:pt x="5114" y="36475"/>
                    <a:pt x="5114" y="35418"/>
                  </a:cubicBezTo>
                  <a:cubicBezTo>
                    <a:pt x="5114" y="35947"/>
                    <a:pt x="4721" y="35947"/>
                    <a:pt x="5114" y="36475"/>
                  </a:cubicBezTo>
                  <a:cubicBezTo>
                    <a:pt x="5114" y="37004"/>
                    <a:pt x="5901" y="37533"/>
                    <a:pt x="6295" y="37533"/>
                  </a:cubicBezTo>
                  <a:cubicBezTo>
                    <a:pt x="6688" y="38061"/>
                    <a:pt x="7081" y="38061"/>
                    <a:pt x="7475" y="38061"/>
                  </a:cubicBezTo>
                  <a:cubicBezTo>
                    <a:pt x="8262" y="38061"/>
                    <a:pt x="8262" y="37004"/>
                    <a:pt x="8655" y="37533"/>
                  </a:cubicBezTo>
                  <a:cubicBezTo>
                    <a:pt x="9442" y="37533"/>
                    <a:pt x="10622" y="37533"/>
                    <a:pt x="11016" y="37533"/>
                  </a:cubicBezTo>
                  <a:cubicBezTo>
                    <a:pt x="11409" y="37533"/>
                    <a:pt x="11409" y="37004"/>
                    <a:pt x="11803" y="36475"/>
                  </a:cubicBezTo>
                  <a:cubicBezTo>
                    <a:pt x="12196" y="36475"/>
                    <a:pt x="13377" y="37533"/>
                    <a:pt x="13377" y="38061"/>
                  </a:cubicBezTo>
                  <a:cubicBezTo>
                    <a:pt x="13377" y="38590"/>
                    <a:pt x="9442" y="38061"/>
                    <a:pt x="8655" y="38590"/>
                  </a:cubicBezTo>
                  <a:cubicBezTo>
                    <a:pt x="7868" y="38590"/>
                    <a:pt x="9049" y="39118"/>
                    <a:pt x="9442" y="39118"/>
                  </a:cubicBezTo>
                  <a:cubicBezTo>
                    <a:pt x="10229" y="39647"/>
                    <a:pt x="10622" y="39118"/>
                    <a:pt x="11409" y="39647"/>
                  </a:cubicBezTo>
                  <a:cubicBezTo>
                    <a:pt x="11016" y="39118"/>
                    <a:pt x="10229" y="39647"/>
                    <a:pt x="9442" y="39647"/>
                  </a:cubicBezTo>
                  <a:cubicBezTo>
                    <a:pt x="8262" y="39647"/>
                    <a:pt x="7081" y="39118"/>
                    <a:pt x="5901" y="39118"/>
                  </a:cubicBezTo>
                  <a:cubicBezTo>
                    <a:pt x="5114" y="39118"/>
                    <a:pt x="3540" y="39118"/>
                    <a:pt x="3540" y="40176"/>
                  </a:cubicBezTo>
                  <a:cubicBezTo>
                    <a:pt x="3147" y="40704"/>
                    <a:pt x="4327" y="41233"/>
                    <a:pt x="4721" y="41233"/>
                  </a:cubicBezTo>
                  <a:cubicBezTo>
                    <a:pt x="5114" y="41233"/>
                    <a:pt x="5901" y="40704"/>
                    <a:pt x="5901" y="40704"/>
                  </a:cubicBezTo>
                  <a:cubicBezTo>
                    <a:pt x="6295" y="41233"/>
                    <a:pt x="5901" y="41233"/>
                    <a:pt x="5901" y="41762"/>
                  </a:cubicBezTo>
                  <a:cubicBezTo>
                    <a:pt x="6295" y="42290"/>
                    <a:pt x="7081" y="42290"/>
                    <a:pt x="7475" y="42290"/>
                  </a:cubicBezTo>
                  <a:cubicBezTo>
                    <a:pt x="8262" y="42290"/>
                    <a:pt x="9049" y="42290"/>
                    <a:pt x="9836" y="42290"/>
                  </a:cubicBezTo>
                  <a:cubicBezTo>
                    <a:pt x="9836" y="42290"/>
                    <a:pt x="8262" y="42819"/>
                    <a:pt x="7868" y="42819"/>
                  </a:cubicBezTo>
                  <a:cubicBezTo>
                    <a:pt x="6295" y="43348"/>
                    <a:pt x="7475" y="44405"/>
                    <a:pt x="8262" y="44933"/>
                  </a:cubicBezTo>
                  <a:cubicBezTo>
                    <a:pt x="9049" y="45462"/>
                    <a:pt x="9836" y="45462"/>
                    <a:pt x="10622" y="45991"/>
                  </a:cubicBezTo>
                  <a:cubicBezTo>
                    <a:pt x="10622" y="45991"/>
                    <a:pt x="12196" y="45991"/>
                    <a:pt x="12196" y="45991"/>
                  </a:cubicBezTo>
                  <a:cubicBezTo>
                    <a:pt x="12196" y="45991"/>
                    <a:pt x="11409" y="45462"/>
                    <a:pt x="11409" y="44933"/>
                  </a:cubicBezTo>
                  <a:cubicBezTo>
                    <a:pt x="11409" y="44405"/>
                    <a:pt x="12196" y="44933"/>
                    <a:pt x="12196" y="44933"/>
                  </a:cubicBezTo>
                  <a:cubicBezTo>
                    <a:pt x="12590" y="45462"/>
                    <a:pt x="12983" y="44933"/>
                    <a:pt x="13377" y="44405"/>
                  </a:cubicBezTo>
                  <a:cubicBezTo>
                    <a:pt x="13377" y="44405"/>
                    <a:pt x="13770" y="43876"/>
                    <a:pt x="14163" y="43876"/>
                  </a:cubicBezTo>
                  <a:cubicBezTo>
                    <a:pt x="14557" y="44405"/>
                    <a:pt x="14163" y="45462"/>
                    <a:pt x="14163" y="45462"/>
                  </a:cubicBezTo>
                  <a:cubicBezTo>
                    <a:pt x="14557" y="45991"/>
                    <a:pt x="15737" y="44933"/>
                    <a:pt x="16131" y="44933"/>
                  </a:cubicBezTo>
                  <a:cubicBezTo>
                    <a:pt x="16918" y="44405"/>
                    <a:pt x="16918" y="44405"/>
                    <a:pt x="17311" y="44933"/>
                  </a:cubicBezTo>
                  <a:cubicBezTo>
                    <a:pt x="17704" y="45462"/>
                    <a:pt x="18098" y="44405"/>
                    <a:pt x="18491" y="44405"/>
                  </a:cubicBezTo>
                  <a:cubicBezTo>
                    <a:pt x="18885" y="43876"/>
                    <a:pt x="19672" y="44405"/>
                    <a:pt x="20065" y="44405"/>
                  </a:cubicBezTo>
                  <a:cubicBezTo>
                    <a:pt x="21245" y="44405"/>
                    <a:pt x="22819" y="44933"/>
                    <a:pt x="24000" y="45462"/>
                  </a:cubicBezTo>
                  <a:cubicBezTo>
                    <a:pt x="24786" y="45462"/>
                    <a:pt x="25573" y="46519"/>
                    <a:pt x="26360" y="46519"/>
                  </a:cubicBezTo>
                  <a:cubicBezTo>
                    <a:pt x="27147" y="46519"/>
                    <a:pt x="27934" y="47048"/>
                    <a:pt x="28327" y="47577"/>
                  </a:cubicBezTo>
                  <a:cubicBezTo>
                    <a:pt x="29114" y="48105"/>
                    <a:pt x="28721" y="48634"/>
                    <a:pt x="28721" y="49162"/>
                  </a:cubicBezTo>
                  <a:cubicBezTo>
                    <a:pt x="28721" y="49691"/>
                    <a:pt x="29508" y="50748"/>
                    <a:pt x="29901" y="50748"/>
                  </a:cubicBezTo>
                  <a:cubicBezTo>
                    <a:pt x="30295" y="51277"/>
                    <a:pt x="31081" y="50748"/>
                    <a:pt x="31475" y="51277"/>
                  </a:cubicBezTo>
                  <a:cubicBezTo>
                    <a:pt x="31475" y="52334"/>
                    <a:pt x="32262" y="52863"/>
                    <a:pt x="32655" y="53392"/>
                  </a:cubicBezTo>
                  <a:cubicBezTo>
                    <a:pt x="33049" y="53920"/>
                    <a:pt x="32655" y="54977"/>
                    <a:pt x="33049" y="55506"/>
                  </a:cubicBezTo>
                  <a:cubicBezTo>
                    <a:pt x="33049" y="56035"/>
                    <a:pt x="33836" y="56563"/>
                    <a:pt x="33836" y="57621"/>
                  </a:cubicBezTo>
                  <a:cubicBezTo>
                    <a:pt x="33836" y="58149"/>
                    <a:pt x="33442" y="58149"/>
                    <a:pt x="33836" y="58678"/>
                  </a:cubicBezTo>
                  <a:cubicBezTo>
                    <a:pt x="33836" y="58678"/>
                    <a:pt x="34229" y="59207"/>
                    <a:pt x="34229" y="59207"/>
                  </a:cubicBezTo>
                  <a:cubicBezTo>
                    <a:pt x="34229" y="59207"/>
                    <a:pt x="34229" y="59207"/>
                    <a:pt x="34229" y="59207"/>
                  </a:cubicBezTo>
                  <a:cubicBezTo>
                    <a:pt x="34622" y="58678"/>
                    <a:pt x="35409" y="59735"/>
                    <a:pt x="35016" y="60264"/>
                  </a:cubicBezTo>
                  <a:cubicBezTo>
                    <a:pt x="34622" y="60792"/>
                    <a:pt x="34622" y="60792"/>
                    <a:pt x="34622" y="61850"/>
                  </a:cubicBezTo>
                  <a:cubicBezTo>
                    <a:pt x="34622" y="61321"/>
                    <a:pt x="35409" y="60792"/>
                    <a:pt x="35803" y="61850"/>
                  </a:cubicBezTo>
                  <a:cubicBezTo>
                    <a:pt x="35803" y="62378"/>
                    <a:pt x="35803" y="62378"/>
                    <a:pt x="35803" y="62907"/>
                  </a:cubicBezTo>
                  <a:cubicBezTo>
                    <a:pt x="35803" y="62907"/>
                    <a:pt x="35803" y="63964"/>
                    <a:pt x="35803" y="63436"/>
                  </a:cubicBezTo>
                  <a:cubicBezTo>
                    <a:pt x="35803" y="63964"/>
                    <a:pt x="36590" y="63964"/>
                    <a:pt x="36590" y="63964"/>
                  </a:cubicBezTo>
                  <a:cubicBezTo>
                    <a:pt x="36196" y="63436"/>
                    <a:pt x="35016" y="66607"/>
                    <a:pt x="35409" y="64493"/>
                  </a:cubicBezTo>
                  <a:cubicBezTo>
                    <a:pt x="35409" y="64493"/>
                    <a:pt x="34622" y="63964"/>
                    <a:pt x="34622" y="64493"/>
                  </a:cubicBezTo>
                  <a:cubicBezTo>
                    <a:pt x="34622" y="64493"/>
                    <a:pt x="35016" y="64493"/>
                    <a:pt x="35016" y="64493"/>
                  </a:cubicBezTo>
                  <a:cubicBezTo>
                    <a:pt x="35016" y="65022"/>
                    <a:pt x="33836" y="65022"/>
                    <a:pt x="34229" y="65550"/>
                  </a:cubicBezTo>
                  <a:cubicBezTo>
                    <a:pt x="34229" y="65550"/>
                    <a:pt x="35409" y="66079"/>
                    <a:pt x="35016" y="66079"/>
                  </a:cubicBezTo>
                  <a:cubicBezTo>
                    <a:pt x="34229" y="67136"/>
                    <a:pt x="35803" y="67136"/>
                    <a:pt x="36196" y="66607"/>
                  </a:cubicBezTo>
                  <a:cubicBezTo>
                    <a:pt x="35803" y="67136"/>
                    <a:pt x="35409" y="67136"/>
                    <a:pt x="34622" y="67136"/>
                  </a:cubicBezTo>
                  <a:cubicBezTo>
                    <a:pt x="34622" y="67136"/>
                    <a:pt x="33836" y="68193"/>
                    <a:pt x="33836" y="68193"/>
                  </a:cubicBezTo>
                  <a:cubicBezTo>
                    <a:pt x="33836" y="68193"/>
                    <a:pt x="34229" y="68722"/>
                    <a:pt x="34229" y="68722"/>
                  </a:cubicBezTo>
                  <a:cubicBezTo>
                    <a:pt x="35016" y="69251"/>
                    <a:pt x="34622" y="69251"/>
                    <a:pt x="35016" y="69251"/>
                  </a:cubicBezTo>
                  <a:cubicBezTo>
                    <a:pt x="35409" y="69251"/>
                    <a:pt x="36983" y="70308"/>
                    <a:pt x="37377" y="69251"/>
                  </a:cubicBezTo>
                  <a:cubicBezTo>
                    <a:pt x="37377" y="67665"/>
                    <a:pt x="38163" y="68193"/>
                    <a:pt x="38557" y="67665"/>
                  </a:cubicBezTo>
                  <a:cubicBezTo>
                    <a:pt x="38557" y="67665"/>
                    <a:pt x="37770" y="64493"/>
                    <a:pt x="37770" y="64493"/>
                  </a:cubicBezTo>
                  <a:cubicBezTo>
                    <a:pt x="37770" y="65022"/>
                    <a:pt x="38557" y="66607"/>
                    <a:pt x="38557" y="66607"/>
                  </a:cubicBezTo>
                  <a:cubicBezTo>
                    <a:pt x="38950" y="67665"/>
                    <a:pt x="39344" y="66607"/>
                    <a:pt x="39737" y="66607"/>
                  </a:cubicBezTo>
                  <a:cubicBezTo>
                    <a:pt x="39737" y="66607"/>
                    <a:pt x="38557" y="68722"/>
                    <a:pt x="38557" y="68722"/>
                  </a:cubicBezTo>
                  <a:cubicBezTo>
                    <a:pt x="38557" y="68722"/>
                    <a:pt x="40131" y="68193"/>
                    <a:pt x="40131" y="68193"/>
                  </a:cubicBezTo>
                  <a:cubicBezTo>
                    <a:pt x="40524" y="68193"/>
                    <a:pt x="40918" y="68193"/>
                    <a:pt x="40918" y="68193"/>
                  </a:cubicBezTo>
                  <a:cubicBezTo>
                    <a:pt x="41311" y="68193"/>
                    <a:pt x="41704" y="67665"/>
                    <a:pt x="42098" y="67665"/>
                  </a:cubicBezTo>
                  <a:cubicBezTo>
                    <a:pt x="42098" y="68193"/>
                    <a:pt x="41704" y="68722"/>
                    <a:pt x="41311" y="68722"/>
                  </a:cubicBezTo>
                  <a:cubicBezTo>
                    <a:pt x="40918" y="68722"/>
                    <a:pt x="40131" y="68722"/>
                    <a:pt x="39737" y="69251"/>
                  </a:cubicBezTo>
                  <a:cubicBezTo>
                    <a:pt x="39344" y="69779"/>
                    <a:pt x="40524" y="69251"/>
                    <a:pt x="40524" y="69251"/>
                  </a:cubicBezTo>
                  <a:cubicBezTo>
                    <a:pt x="41311" y="69251"/>
                    <a:pt x="42098" y="69251"/>
                    <a:pt x="42885" y="69251"/>
                  </a:cubicBezTo>
                  <a:cubicBezTo>
                    <a:pt x="42491" y="69251"/>
                    <a:pt x="40918" y="69251"/>
                    <a:pt x="40918" y="69779"/>
                  </a:cubicBezTo>
                  <a:cubicBezTo>
                    <a:pt x="40918" y="69779"/>
                    <a:pt x="41704" y="70308"/>
                    <a:pt x="41704" y="70837"/>
                  </a:cubicBezTo>
                  <a:cubicBezTo>
                    <a:pt x="41704" y="70837"/>
                    <a:pt x="41704" y="71365"/>
                    <a:pt x="41704" y="71365"/>
                  </a:cubicBezTo>
                  <a:cubicBezTo>
                    <a:pt x="41704" y="71894"/>
                    <a:pt x="41311" y="71894"/>
                    <a:pt x="41704" y="72422"/>
                  </a:cubicBezTo>
                  <a:cubicBezTo>
                    <a:pt x="41704" y="72422"/>
                    <a:pt x="42491" y="71894"/>
                    <a:pt x="42885" y="71894"/>
                  </a:cubicBezTo>
                  <a:cubicBezTo>
                    <a:pt x="43278" y="71894"/>
                    <a:pt x="42885" y="71894"/>
                    <a:pt x="43278" y="72422"/>
                  </a:cubicBezTo>
                  <a:cubicBezTo>
                    <a:pt x="43672" y="72951"/>
                    <a:pt x="43672" y="73480"/>
                    <a:pt x="44065" y="74008"/>
                  </a:cubicBezTo>
                  <a:cubicBezTo>
                    <a:pt x="44065" y="74537"/>
                    <a:pt x="42885" y="74537"/>
                    <a:pt x="42885" y="74537"/>
                  </a:cubicBezTo>
                  <a:cubicBezTo>
                    <a:pt x="41311" y="72951"/>
                    <a:pt x="38950" y="71894"/>
                    <a:pt x="37377" y="72422"/>
                  </a:cubicBezTo>
                  <a:cubicBezTo>
                    <a:pt x="35803" y="72422"/>
                    <a:pt x="37770" y="74008"/>
                    <a:pt x="38557" y="74008"/>
                  </a:cubicBezTo>
                  <a:cubicBezTo>
                    <a:pt x="39737" y="74537"/>
                    <a:pt x="40524" y="76123"/>
                    <a:pt x="41704" y="76123"/>
                  </a:cubicBezTo>
                  <a:cubicBezTo>
                    <a:pt x="42098" y="76123"/>
                    <a:pt x="42491" y="75594"/>
                    <a:pt x="43278" y="75594"/>
                  </a:cubicBezTo>
                  <a:cubicBezTo>
                    <a:pt x="43278" y="76123"/>
                    <a:pt x="44459" y="76123"/>
                    <a:pt x="44459" y="76123"/>
                  </a:cubicBezTo>
                  <a:cubicBezTo>
                    <a:pt x="44852" y="76651"/>
                    <a:pt x="44459" y="77180"/>
                    <a:pt x="44459" y="77180"/>
                  </a:cubicBezTo>
                  <a:cubicBezTo>
                    <a:pt x="43278" y="77709"/>
                    <a:pt x="44852" y="78237"/>
                    <a:pt x="44459" y="78766"/>
                  </a:cubicBezTo>
                  <a:cubicBezTo>
                    <a:pt x="44459" y="79295"/>
                    <a:pt x="43672" y="78766"/>
                    <a:pt x="43672" y="79823"/>
                  </a:cubicBezTo>
                  <a:cubicBezTo>
                    <a:pt x="43672" y="80352"/>
                    <a:pt x="44459" y="80352"/>
                    <a:pt x="44459" y="80352"/>
                  </a:cubicBezTo>
                  <a:cubicBezTo>
                    <a:pt x="44065" y="80881"/>
                    <a:pt x="43278" y="79823"/>
                    <a:pt x="43278" y="80352"/>
                  </a:cubicBezTo>
                  <a:cubicBezTo>
                    <a:pt x="42885" y="80881"/>
                    <a:pt x="42885" y="81409"/>
                    <a:pt x="42885" y="81938"/>
                  </a:cubicBezTo>
                  <a:cubicBezTo>
                    <a:pt x="42885" y="81938"/>
                    <a:pt x="43672" y="81938"/>
                    <a:pt x="43672" y="81938"/>
                  </a:cubicBezTo>
                  <a:cubicBezTo>
                    <a:pt x="43672" y="82466"/>
                    <a:pt x="42885" y="82995"/>
                    <a:pt x="42491" y="82995"/>
                  </a:cubicBezTo>
                  <a:cubicBezTo>
                    <a:pt x="42098" y="82995"/>
                    <a:pt x="41704" y="82995"/>
                    <a:pt x="41311" y="82995"/>
                  </a:cubicBezTo>
                  <a:cubicBezTo>
                    <a:pt x="40918" y="82466"/>
                    <a:pt x="40524" y="82466"/>
                    <a:pt x="40131" y="82995"/>
                  </a:cubicBezTo>
                  <a:cubicBezTo>
                    <a:pt x="39737" y="83524"/>
                    <a:pt x="39737" y="82995"/>
                    <a:pt x="39344" y="83524"/>
                  </a:cubicBezTo>
                  <a:cubicBezTo>
                    <a:pt x="39344" y="83524"/>
                    <a:pt x="40524" y="85110"/>
                    <a:pt x="40918" y="85110"/>
                  </a:cubicBezTo>
                  <a:cubicBezTo>
                    <a:pt x="40918" y="84581"/>
                    <a:pt x="40918" y="84581"/>
                    <a:pt x="40524" y="84581"/>
                  </a:cubicBezTo>
                  <a:cubicBezTo>
                    <a:pt x="40524" y="84581"/>
                    <a:pt x="41704" y="84581"/>
                    <a:pt x="41704" y="84581"/>
                  </a:cubicBezTo>
                  <a:cubicBezTo>
                    <a:pt x="41704" y="84581"/>
                    <a:pt x="43672" y="83524"/>
                    <a:pt x="43672" y="84052"/>
                  </a:cubicBezTo>
                  <a:cubicBezTo>
                    <a:pt x="43278" y="84052"/>
                    <a:pt x="42885" y="84052"/>
                    <a:pt x="42491" y="84581"/>
                  </a:cubicBezTo>
                  <a:cubicBezTo>
                    <a:pt x="42885" y="84052"/>
                    <a:pt x="43672" y="85110"/>
                    <a:pt x="43278" y="85110"/>
                  </a:cubicBezTo>
                  <a:cubicBezTo>
                    <a:pt x="43672" y="85110"/>
                    <a:pt x="44852" y="85638"/>
                    <a:pt x="45245" y="85638"/>
                  </a:cubicBezTo>
                  <a:cubicBezTo>
                    <a:pt x="44852" y="85638"/>
                    <a:pt x="44065" y="85638"/>
                    <a:pt x="44065" y="85638"/>
                  </a:cubicBezTo>
                  <a:cubicBezTo>
                    <a:pt x="44065" y="85638"/>
                    <a:pt x="45639" y="87224"/>
                    <a:pt x="45639" y="87224"/>
                  </a:cubicBezTo>
                  <a:cubicBezTo>
                    <a:pt x="44459" y="87224"/>
                    <a:pt x="43672" y="85110"/>
                    <a:pt x="42491" y="85110"/>
                  </a:cubicBezTo>
                  <a:cubicBezTo>
                    <a:pt x="41704" y="85110"/>
                    <a:pt x="39737" y="84581"/>
                    <a:pt x="39344" y="85638"/>
                  </a:cubicBezTo>
                  <a:cubicBezTo>
                    <a:pt x="39344" y="86167"/>
                    <a:pt x="38950" y="86167"/>
                    <a:pt x="38557" y="86696"/>
                  </a:cubicBezTo>
                  <a:cubicBezTo>
                    <a:pt x="38163" y="86696"/>
                    <a:pt x="38163" y="87753"/>
                    <a:pt x="38557" y="87224"/>
                  </a:cubicBezTo>
                  <a:cubicBezTo>
                    <a:pt x="39344" y="87224"/>
                    <a:pt x="40131" y="86696"/>
                    <a:pt x="40524" y="85638"/>
                  </a:cubicBezTo>
                  <a:cubicBezTo>
                    <a:pt x="40524" y="86167"/>
                    <a:pt x="41311" y="86167"/>
                    <a:pt x="41311" y="86167"/>
                  </a:cubicBezTo>
                  <a:cubicBezTo>
                    <a:pt x="41704" y="86167"/>
                    <a:pt x="42491" y="87753"/>
                    <a:pt x="42491" y="86167"/>
                  </a:cubicBezTo>
                  <a:cubicBezTo>
                    <a:pt x="42491" y="85638"/>
                    <a:pt x="43278" y="86696"/>
                    <a:pt x="43278" y="86696"/>
                  </a:cubicBezTo>
                  <a:cubicBezTo>
                    <a:pt x="43278" y="86696"/>
                    <a:pt x="44852" y="86696"/>
                    <a:pt x="44459" y="87224"/>
                  </a:cubicBezTo>
                  <a:cubicBezTo>
                    <a:pt x="44459" y="87224"/>
                    <a:pt x="44065" y="87224"/>
                    <a:pt x="44065" y="87224"/>
                  </a:cubicBezTo>
                  <a:cubicBezTo>
                    <a:pt x="44065" y="87224"/>
                    <a:pt x="44852" y="87753"/>
                    <a:pt x="44852" y="87753"/>
                  </a:cubicBezTo>
                  <a:cubicBezTo>
                    <a:pt x="44459" y="87753"/>
                    <a:pt x="43672" y="87753"/>
                    <a:pt x="43278" y="87224"/>
                  </a:cubicBezTo>
                  <a:cubicBezTo>
                    <a:pt x="42885" y="86696"/>
                    <a:pt x="42885" y="87224"/>
                    <a:pt x="42885" y="87753"/>
                  </a:cubicBezTo>
                  <a:cubicBezTo>
                    <a:pt x="42885" y="87224"/>
                    <a:pt x="40524" y="86696"/>
                    <a:pt x="40131" y="86696"/>
                  </a:cubicBezTo>
                  <a:cubicBezTo>
                    <a:pt x="39737" y="86696"/>
                    <a:pt x="37377" y="87753"/>
                    <a:pt x="37770" y="88810"/>
                  </a:cubicBezTo>
                  <a:cubicBezTo>
                    <a:pt x="38163" y="89339"/>
                    <a:pt x="40524" y="88281"/>
                    <a:pt x="40918" y="88281"/>
                  </a:cubicBezTo>
                  <a:cubicBezTo>
                    <a:pt x="41311" y="88281"/>
                    <a:pt x="42098" y="88281"/>
                    <a:pt x="42491" y="88810"/>
                  </a:cubicBezTo>
                  <a:cubicBezTo>
                    <a:pt x="42491" y="88810"/>
                    <a:pt x="44065" y="89339"/>
                    <a:pt x="44065" y="89339"/>
                  </a:cubicBezTo>
                  <a:cubicBezTo>
                    <a:pt x="44065" y="89867"/>
                    <a:pt x="42098" y="88810"/>
                    <a:pt x="42098" y="88810"/>
                  </a:cubicBezTo>
                  <a:cubicBezTo>
                    <a:pt x="41311" y="88281"/>
                    <a:pt x="40131" y="88810"/>
                    <a:pt x="39344" y="88810"/>
                  </a:cubicBezTo>
                  <a:cubicBezTo>
                    <a:pt x="36590" y="89867"/>
                    <a:pt x="39737" y="90925"/>
                    <a:pt x="40524" y="90396"/>
                  </a:cubicBezTo>
                  <a:cubicBezTo>
                    <a:pt x="40131" y="90925"/>
                    <a:pt x="39737" y="91453"/>
                    <a:pt x="38950" y="91453"/>
                  </a:cubicBezTo>
                  <a:cubicBezTo>
                    <a:pt x="37770" y="91982"/>
                    <a:pt x="39737" y="92511"/>
                    <a:pt x="39737" y="92511"/>
                  </a:cubicBezTo>
                  <a:cubicBezTo>
                    <a:pt x="39737" y="92511"/>
                    <a:pt x="38163" y="91982"/>
                    <a:pt x="38163" y="93039"/>
                  </a:cubicBezTo>
                  <a:cubicBezTo>
                    <a:pt x="38163" y="94625"/>
                    <a:pt x="38950" y="93568"/>
                    <a:pt x="39737" y="93039"/>
                  </a:cubicBezTo>
                  <a:cubicBezTo>
                    <a:pt x="40524" y="92511"/>
                    <a:pt x="41311" y="91453"/>
                    <a:pt x="42098" y="90925"/>
                  </a:cubicBezTo>
                  <a:cubicBezTo>
                    <a:pt x="42491" y="90925"/>
                    <a:pt x="44852" y="89339"/>
                    <a:pt x="44852" y="90396"/>
                  </a:cubicBezTo>
                  <a:cubicBezTo>
                    <a:pt x="44852" y="90396"/>
                    <a:pt x="43672" y="90396"/>
                    <a:pt x="43672" y="90396"/>
                  </a:cubicBezTo>
                  <a:cubicBezTo>
                    <a:pt x="43672" y="90396"/>
                    <a:pt x="44459" y="90396"/>
                    <a:pt x="44852" y="90925"/>
                  </a:cubicBezTo>
                  <a:cubicBezTo>
                    <a:pt x="43672" y="89867"/>
                    <a:pt x="38557" y="94096"/>
                    <a:pt x="38950" y="94625"/>
                  </a:cubicBezTo>
                  <a:cubicBezTo>
                    <a:pt x="38950" y="95154"/>
                    <a:pt x="41311" y="94096"/>
                    <a:pt x="41704" y="94096"/>
                  </a:cubicBezTo>
                  <a:cubicBezTo>
                    <a:pt x="41704" y="94096"/>
                    <a:pt x="40131" y="94625"/>
                    <a:pt x="39737" y="95154"/>
                  </a:cubicBezTo>
                  <a:cubicBezTo>
                    <a:pt x="39737" y="95154"/>
                    <a:pt x="40524" y="97268"/>
                    <a:pt x="40918" y="96740"/>
                  </a:cubicBezTo>
                  <a:cubicBezTo>
                    <a:pt x="41311" y="96211"/>
                    <a:pt x="41704" y="95154"/>
                    <a:pt x="42098" y="95154"/>
                  </a:cubicBezTo>
                  <a:cubicBezTo>
                    <a:pt x="42491" y="95154"/>
                    <a:pt x="44065" y="95682"/>
                    <a:pt x="44065" y="95682"/>
                  </a:cubicBezTo>
                  <a:cubicBezTo>
                    <a:pt x="44065" y="95682"/>
                    <a:pt x="42491" y="95682"/>
                    <a:pt x="42491" y="95682"/>
                  </a:cubicBezTo>
                  <a:cubicBezTo>
                    <a:pt x="41704" y="95682"/>
                    <a:pt x="41311" y="96211"/>
                    <a:pt x="40918" y="96740"/>
                  </a:cubicBezTo>
                  <a:cubicBezTo>
                    <a:pt x="40918" y="97268"/>
                    <a:pt x="40918" y="97797"/>
                    <a:pt x="40918" y="98325"/>
                  </a:cubicBezTo>
                  <a:cubicBezTo>
                    <a:pt x="41311" y="99911"/>
                    <a:pt x="41311" y="99383"/>
                    <a:pt x="42098" y="98854"/>
                  </a:cubicBezTo>
                  <a:cubicBezTo>
                    <a:pt x="41704" y="99383"/>
                    <a:pt x="41311" y="101497"/>
                    <a:pt x="41704" y="102026"/>
                  </a:cubicBezTo>
                  <a:cubicBezTo>
                    <a:pt x="41704" y="102026"/>
                    <a:pt x="42885" y="99911"/>
                    <a:pt x="43278" y="99911"/>
                  </a:cubicBezTo>
                  <a:cubicBezTo>
                    <a:pt x="43278" y="100440"/>
                    <a:pt x="42885" y="100969"/>
                    <a:pt x="43278" y="101497"/>
                  </a:cubicBezTo>
                  <a:cubicBezTo>
                    <a:pt x="43278" y="102026"/>
                    <a:pt x="43672" y="100969"/>
                    <a:pt x="44065" y="100969"/>
                  </a:cubicBezTo>
                  <a:cubicBezTo>
                    <a:pt x="44852" y="99911"/>
                    <a:pt x="43278" y="98854"/>
                    <a:pt x="43278" y="98325"/>
                  </a:cubicBezTo>
                  <a:cubicBezTo>
                    <a:pt x="43278" y="98325"/>
                    <a:pt x="44065" y="99911"/>
                    <a:pt x="44459" y="99911"/>
                  </a:cubicBezTo>
                  <a:cubicBezTo>
                    <a:pt x="44852" y="100440"/>
                    <a:pt x="44852" y="99911"/>
                    <a:pt x="45245" y="99383"/>
                  </a:cubicBezTo>
                  <a:cubicBezTo>
                    <a:pt x="44852" y="99383"/>
                    <a:pt x="46032" y="100969"/>
                    <a:pt x="45639" y="101497"/>
                  </a:cubicBezTo>
                  <a:cubicBezTo>
                    <a:pt x="46032" y="100969"/>
                    <a:pt x="44852" y="99911"/>
                    <a:pt x="44852" y="100969"/>
                  </a:cubicBezTo>
                  <a:cubicBezTo>
                    <a:pt x="44852" y="102026"/>
                    <a:pt x="45639" y="103083"/>
                    <a:pt x="44852" y="103612"/>
                  </a:cubicBezTo>
                  <a:cubicBezTo>
                    <a:pt x="44852" y="103612"/>
                    <a:pt x="44852" y="102026"/>
                    <a:pt x="44852" y="102026"/>
                  </a:cubicBezTo>
                  <a:cubicBezTo>
                    <a:pt x="44852" y="101497"/>
                    <a:pt x="44065" y="102555"/>
                    <a:pt x="43672" y="102555"/>
                  </a:cubicBezTo>
                  <a:cubicBezTo>
                    <a:pt x="43278" y="102555"/>
                    <a:pt x="42885" y="103612"/>
                    <a:pt x="42885" y="104140"/>
                  </a:cubicBezTo>
                  <a:cubicBezTo>
                    <a:pt x="42491" y="105198"/>
                    <a:pt x="43672" y="104140"/>
                    <a:pt x="43672" y="104669"/>
                  </a:cubicBezTo>
                  <a:cubicBezTo>
                    <a:pt x="44065" y="105198"/>
                    <a:pt x="43278" y="105726"/>
                    <a:pt x="43278" y="105726"/>
                  </a:cubicBezTo>
                  <a:cubicBezTo>
                    <a:pt x="43278" y="105726"/>
                    <a:pt x="44065" y="105198"/>
                    <a:pt x="44459" y="106255"/>
                  </a:cubicBezTo>
                  <a:cubicBezTo>
                    <a:pt x="44459" y="107312"/>
                    <a:pt x="45245" y="107841"/>
                    <a:pt x="45245" y="108370"/>
                  </a:cubicBezTo>
                  <a:cubicBezTo>
                    <a:pt x="44852" y="109427"/>
                    <a:pt x="45245" y="109427"/>
                    <a:pt x="46032" y="110484"/>
                  </a:cubicBezTo>
                  <a:cubicBezTo>
                    <a:pt x="46426" y="111013"/>
                    <a:pt x="46819" y="112070"/>
                    <a:pt x="47213" y="111013"/>
                  </a:cubicBezTo>
                  <a:cubicBezTo>
                    <a:pt x="47213" y="111013"/>
                    <a:pt x="47606" y="113656"/>
                    <a:pt x="48000" y="113656"/>
                  </a:cubicBezTo>
                  <a:cubicBezTo>
                    <a:pt x="48393" y="114185"/>
                    <a:pt x="48000" y="113656"/>
                    <a:pt x="48393" y="113656"/>
                  </a:cubicBezTo>
                  <a:cubicBezTo>
                    <a:pt x="48786" y="114185"/>
                    <a:pt x="49180" y="114713"/>
                    <a:pt x="49573" y="115242"/>
                  </a:cubicBezTo>
                  <a:cubicBezTo>
                    <a:pt x="50360" y="115770"/>
                    <a:pt x="51147" y="116299"/>
                    <a:pt x="51934" y="115770"/>
                  </a:cubicBezTo>
                  <a:cubicBezTo>
                    <a:pt x="52327" y="115770"/>
                    <a:pt x="53508" y="115770"/>
                    <a:pt x="53508" y="115242"/>
                  </a:cubicBezTo>
                  <a:cubicBezTo>
                    <a:pt x="53508" y="115242"/>
                    <a:pt x="53508" y="116828"/>
                    <a:pt x="53508" y="116828"/>
                  </a:cubicBezTo>
                  <a:cubicBezTo>
                    <a:pt x="53508" y="116828"/>
                    <a:pt x="54295" y="114713"/>
                    <a:pt x="54295" y="115242"/>
                  </a:cubicBezTo>
                  <a:cubicBezTo>
                    <a:pt x="54688" y="115242"/>
                    <a:pt x="54295" y="115770"/>
                    <a:pt x="54295" y="115770"/>
                  </a:cubicBezTo>
                  <a:cubicBezTo>
                    <a:pt x="54295" y="116299"/>
                    <a:pt x="54688" y="116299"/>
                    <a:pt x="54688" y="116299"/>
                  </a:cubicBezTo>
                  <a:cubicBezTo>
                    <a:pt x="54688" y="116299"/>
                    <a:pt x="53508" y="116828"/>
                    <a:pt x="53901" y="117356"/>
                  </a:cubicBezTo>
                  <a:cubicBezTo>
                    <a:pt x="54295" y="117356"/>
                    <a:pt x="54295" y="117356"/>
                    <a:pt x="54688" y="116828"/>
                  </a:cubicBezTo>
                  <a:cubicBezTo>
                    <a:pt x="55081" y="117356"/>
                    <a:pt x="54688" y="117885"/>
                    <a:pt x="54688" y="117885"/>
                  </a:cubicBezTo>
                  <a:cubicBezTo>
                    <a:pt x="54688" y="118414"/>
                    <a:pt x="55868" y="116828"/>
                    <a:pt x="55868" y="117356"/>
                  </a:cubicBezTo>
                  <a:cubicBezTo>
                    <a:pt x="55868" y="117885"/>
                    <a:pt x="55081" y="118414"/>
                    <a:pt x="55081" y="118942"/>
                  </a:cubicBezTo>
                  <a:cubicBezTo>
                    <a:pt x="55081" y="118414"/>
                    <a:pt x="56262" y="117885"/>
                    <a:pt x="55868" y="118942"/>
                  </a:cubicBezTo>
                  <a:cubicBezTo>
                    <a:pt x="55868" y="118942"/>
                    <a:pt x="55868" y="118942"/>
                    <a:pt x="55868" y="118414"/>
                  </a:cubicBezTo>
                  <a:cubicBezTo>
                    <a:pt x="55868" y="119471"/>
                    <a:pt x="57049" y="117885"/>
                    <a:pt x="57049" y="117885"/>
                  </a:cubicBezTo>
                  <a:cubicBezTo>
                    <a:pt x="57442" y="118414"/>
                    <a:pt x="57049" y="119471"/>
                    <a:pt x="57049" y="120000"/>
                  </a:cubicBezTo>
                  <a:cubicBezTo>
                    <a:pt x="56655" y="118942"/>
                    <a:pt x="60196" y="118942"/>
                    <a:pt x="57836" y="117356"/>
                  </a:cubicBezTo>
                  <a:cubicBezTo>
                    <a:pt x="58229" y="117356"/>
                    <a:pt x="60196" y="117356"/>
                    <a:pt x="59016" y="116828"/>
                  </a:cubicBezTo>
                  <a:cubicBezTo>
                    <a:pt x="57836" y="115770"/>
                    <a:pt x="59409" y="116299"/>
                    <a:pt x="59803" y="115242"/>
                  </a:cubicBezTo>
                  <a:cubicBezTo>
                    <a:pt x="59803" y="115242"/>
                    <a:pt x="58622" y="115242"/>
                    <a:pt x="58622" y="115242"/>
                  </a:cubicBezTo>
                  <a:cubicBezTo>
                    <a:pt x="59016" y="114713"/>
                    <a:pt x="59409" y="114185"/>
                    <a:pt x="59803" y="114185"/>
                  </a:cubicBezTo>
                  <a:cubicBezTo>
                    <a:pt x="60590" y="113127"/>
                    <a:pt x="59409" y="113656"/>
                    <a:pt x="59409" y="113127"/>
                  </a:cubicBezTo>
                  <a:cubicBezTo>
                    <a:pt x="59409" y="113127"/>
                    <a:pt x="60590" y="112599"/>
                    <a:pt x="60590" y="112070"/>
                  </a:cubicBezTo>
                  <a:cubicBezTo>
                    <a:pt x="60590" y="111541"/>
                    <a:pt x="60590" y="110484"/>
                    <a:pt x="60196" y="109955"/>
                  </a:cubicBezTo>
                  <a:cubicBezTo>
                    <a:pt x="59803" y="109955"/>
                    <a:pt x="60590" y="109427"/>
                    <a:pt x="60196" y="108898"/>
                  </a:cubicBezTo>
                  <a:cubicBezTo>
                    <a:pt x="60196" y="108898"/>
                    <a:pt x="59409" y="108370"/>
                    <a:pt x="59409" y="108370"/>
                  </a:cubicBezTo>
                  <a:cubicBezTo>
                    <a:pt x="59409" y="108370"/>
                    <a:pt x="60983" y="107841"/>
                    <a:pt x="61377" y="107841"/>
                  </a:cubicBezTo>
                  <a:cubicBezTo>
                    <a:pt x="62557" y="107841"/>
                    <a:pt x="61377" y="107312"/>
                    <a:pt x="60983" y="106784"/>
                  </a:cubicBezTo>
                  <a:cubicBezTo>
                    <a:pt x="60983" y="106784"/>
                    <a:pt x="62950" y="106784"/>
                    <a:pt x="62950" y="106784"/>
                  </a:cubicBezTo>
                  <a:cubicBezTo>
                    <a:pt x="62557" y="106255"/>
                    <a:pt x="61770" y="106255"/>
                    <a:pt x="61377" y="105726"/>
                  </a:cubicBezTo>
                  <a:cubicBezTo>
                    <a:pt x="61377" y="105726"/>
                    <a:pt x="62950" y="106255"/>
                    <a:pt x="62950" y="105726"/>
                  </a:cubicBezTo>
                  <a:cubicBezTo>
                    <a:pt x="63344" y="105726"/>
                    <a:pt x="62950" y="105726"/>
                    <a:pt x="62950" y="105198"/>
                  </a:cubicBezTo>
                  <a:cubicBezTo>
                    <a:pt x="63344" y="105198"/>
                    <a:pt x="63344" y="105198"/>
                    <a:pt x="63344" y="105198"/>
                  </a:cubicBezTo>
                  <a:cubicBezTo>
                    <a:pt x="63737" y="104669"/>
                    <a:pt x="62163" y="104140"/>
                    <a:pt x="62163" y="104140"/>
                  </a:cubicBezTo>
                  <a:cubicBezTo>
                    <a:pt x="62163" y="104140"/>
                    <a:pt x="64131" y="104140"/>
                    <a:pt x="63737" y="103612"/>
                  </a:cubicBezTo>
                  <a:cubicBezTo>
                    <a:pt x="63737" y="103083"/>
                    <a:pt x="64131" y="103083"/>
                    <a:pt x="63344" y="102555"/>
                  </a:cubicBezTo>
                  <a:cubicBezTo>
                    <a:pt x="63344" y="102555"/>
                    <a:pt x="62163" y="102555"/>
                    <a:pt x="62163" y="102026"/>
                  </a:cubicBezTo>
                  <a:cubicBezTo>
                    <a:pt x="62163" y="102026"/>
                    <a:pt x="64131" y="101497"/>
                    <a:pt x="64131" y="101497"/>
                  </a:cubicBezTo>
                  <a:cubicBezTo>
                    <a:pt x="64918" y="101497"/>
                    <a:pt x="64524" y="99911"/>
                    <a:pt x="63737" y="99911"/>
                  </a:cubicBezTo>
                  <a:cubicBezTo>
                    <a:pt x="63344" y="99383"/>
                    <a:pt x="62163" y="98854"/>
                    <a:pt x="63344" y="98325"/>
                  </a:cubicBezTo>
                  <a:cubicBezTo>
                    <a:pt x="64131" y="98325"/>
                    <a:pt x="65311" y="98854"/>
                    <a:pt x="65704" y="97797"/>
                  </a:cubicBezTo>
                  <a:cubicBezTo>
                    <a:pt x="65704" y="97797"/>
                    <a:pt x="64918" y="96740"/>
                    <a:pt x="64918" y="96740"/>
                  </a:cubicBezTo>
                  <a:cubicBezTo>
                    <a:pt x="64918" y="96211"/>
                    <a:pt x="65704" y="96211"/>
                    <a:pt x="65704" y="96211"/>
                  </a:cubicBezTo>
                  <a:cubicBezTo>
                    <a:pt x="66098" y="95682"/>
                    <a:pt x="66885" y="95682"/>
                    <a:pt x="67672" y="96211"/>
                  </a:cubicBezTo>
                  <a:cubicBezTo>
                    <a:pt x="67672" y="96211"/>
                    <a:pt x="68459" y="96211"/>
                    <a:pt x="68459" y="96211"/>
                  </a:cubicBezTo>
                  <a:cubicBezTo>
                    <a:pt x="68852" y="95682"/>
                    <a:pt x="68065" y="95154"/>
                    <a:pt x="68065" y="94625"/>
                  </a:cubicBezTo>
                  <a:cubicBezTo>
                    <a:pt x="68459" y="94096"/>
                    <a:pt x="69639" y="91982"/>
                    <a:pt x="70426" y="93039"/>
                  </a:cubicBezTo>
                  <a:cubicBezTo>
                    <a:pt x="70032" y="92511"/>
                    <a:pt x="68852" y="95682"/>
                    <a:pt x="69245" y="95682"/>
                  </a:cubicBezTo>
                  <a:cubicBezTo>
                    <a:pt x="69639" y="96211"/>
                    <a:pt x="70426" y="94625"/>
                    <a:pt x="71213" y="94625"/>
                  </a:cubicBezTo>
                  <a:cubicBezTo>
                    <a:pt x="71213" y="94625"/>
                    <a:pt x="72000" y="95154"/>
                    <a:pt x="72000" y="95154"/>
                  </a:cubicBezTo>
                  <a:cubicBezTo>
                    <a:pt x="72000" y="95154"/>
                    <a:pt x="72000" y="94096"/>
                    <a:pt x="72000" y="94096"/>
                  </a:cubicBezTo>
                  <a:cubicBezTo>
                    <a:pt x="73180" y="94625"/>
                    <a:pt x="73180" y="94096"/>
                    <a:pt x="73573" y="93568"/>
                  </a:cubicBezTo>
                  <a:cubicBezTo>
                    <a:pt x="73967" y="93039"/>
                    <a:pt x="74360" y="93039"/>
                    <a:pt x="74754" y="93039"/>
                  </a:cubicBezTo>
                  <a:cubicBezTo>
                    <a:pt x="75540" y="92511"/>
                    <a:pt x="75540" y="91982"/>
                    <a:pt x="75934" y="91453"/>
                  </a:cubicBezTo>
                  <a:cubicBezTo>
                    <a:pt x="76327" y="90925"/>
                    <a:pt x="77114" y="89867"/>
                    <a:pt x="77508" y="88810"/>
                  </a:cubicBezTo>
                  <a:cubicBezTo>
                    <a:pt x="78295" y="87753"/>
                    <a:pt x="78295" y="87224"/>
                    <a:pt x="79081" y="87224"/>
                  </a:cubicBezTo>
                  <a:cubicBezTo>
                    <a:pt x="79475" y="86696"/>
                    <a:pt x="80655" y="86696"/>
                    <a:pt x="80655" y="85638"/>
                  </a:cubicBezTo>
                  <a:cubicBezTo>
                    <a:pt x="80262" y="85638"/>
                    <a:pt x="79868" y="82995"/>
                    <a:pt x="79868" y="82995"/>
                  </a:cubicBezTo>
                  <a:cubicBezTo>
                    <a:pt x="80262" y="82995"/>
                    <a:pt x="81442" y="84581"/>
                    <a:pt x="81836" y="84581"/>
                  </a:cubicBezTo>
                  <a:cubicBezTo>
                    <a:pt x="82229" y="85110"/>
                    <a:pt x="82622" y="85110"/>
                    <a:pt x="83016" y="85110"/>
                  </a:cubicBezTo>
                  <a:cubicBezTo>
                    <a:pt x="83016" y="85110"/>
                    <a:pt x="83803" y="84581"/>
                    <a:pt x="83803" y="84581"/>
                  </a:cubicBezTo>
                  <a:cubicBezTo>
                    <a:pt x="84196" y="84581"/>
                    <a:pt x="84590" y="85110"/>
                    <a:pt x="84983" y="84581"/>
                  </a:cubicBezTo>
                  <a:cubicBezTo>
                    <a:pt x="84983" y="84581"/>
                    <a:pt x="84196" y="83524"/>
                    <a:pt x="85377" y="84052"/>
                  </a:cubicBezTo>
                  <a:cubicBezTo>
                    <a:pt x="86163" y="84052"/>
                    <a:pt x="86950" y="84052"/>
                    <a:pt x="87737" y="83524"/>
                  </a:cubicBezTo>
                  <a:cubicBezTo>
                    <a:pt x="89704" y="82995"/>
                    <a:pt x="91278" y="82466"/>
                    <a:pt x="93245" y="81409"/>
                  </a:cubicBezTo>
                  <a:cubicBezTo>
                    <a:pt x="93639" y="80881"/>
                    <a:pt x="99934" y="75594"/>
                    <a:pt x="100327" y="75594"/>
                  </a:cubicBezTo>
                  <a:cubicBezTo>
                    <a:pt x="99934" y="75594"/>
                    <a:pt x="97180" y="75594"/>
                    <a:pt x="96786" y="75594"/>
                  </a:cubicBezTo>
                  <a:cubicBezTo>
                    <a:pt x="96000" y="75066"/>
                    <a:pt x="95213" y="74537"/>
                    <a:pt x="94426" y="74537"/>
                  </a:cubicBezTo>
                  <a:cubicBezTo>
                    <a:pt x="93639" y="74537"/>
                    <a:pt x="92852" y="75066"/>
                    <a:pt x="92459" y="75066"/>
                  </a:cubicBezTo>
                  <a:cubicBezTo>
                    <a:pt x="91672" y="75594"/>
                    <a:pt x="91672" y="74537"/>
                    <a:pt x="91278" y="75066"/>
                  </a:cubicBezTo>
                  <a:cubicBezTo>
                    <a:pt x="90885" y="75066"/>
                    <a:pt x="90491" y="76123"/>
                    <a:pt x="90098" y="76123"/>
                  </a:cubicBezTo>
                  <a:cubicBezTo>
                    <a:pt x="88524" y="76123"/>
                    <a:pt x="91278" y="74008"/>
                    <a:pt x="91672" y="74537"/>
                  </a:cubicBezTo>
                  <a:cubicBezTo>
                    <a:pt x="91278" y="74008"/>
                    <a:pt x="90098" y="74537"/>
                    <a:pt x="89704" y="74537"/>
                  </a:cubicBezTo>
                  <a:cubicBezTo>
                    <a:pt x="88524" y="74537"/>
                    <a:pt x="87737" y="74008"/>
                    <a:pt x="86950" y="74008"/>
                  </a:cubicBezTo>
                  <a:cubicBezTo>
                    <a:pt x="87344" y="74008"/>
                    <a:pt x="88524" y="72951"/>
                    <a:pt x="88918" y="72422"/>
                  </a:cubicBezTo>
                  <a:cubicBezTo>
                    <a:pt x="88918" y="70837"/>
                    <a:pt x="89704" y="71365"/>
                    <a:pt x="90098" y="71894"/>
                  </a:cubicBezTo>
                  <a:cubicBezTo>
                    <a:pt x="90885" y="71894"/>
                    <a:pt x="94032" y="70837"/>
                    <a:pt x="94426" y="70308"/>
                  </a:cubicBezTo>
                  <a:cubicBezTo>
                    <a:pt x="94426" y="69779"/>
                    <a:pt x="92459" y="69251"/>
                    <a:pt x="92065" y="68722"/>
                  </a:cubicBezTo>
                  <a:cubicBezTo>
                    <a:pt x="92459" y="69251"/>
                    <a:pt x="94032" y="69779"/>
                    <a:pt x="94426" y="69779"/>
                  </a:cubicBezTo>
                  <a:cubicBezTo>
                    <a:pt x="94819" y="70308"/>
                    <a:pt x="96393" y="70308"/>
                    <a:pt x="96393" y="71365"/>
                  </a:cubicBezTo>
                  <a:cubicBezTo>
                    <a:pt x="96000" y="72951"/>
                    <a:pt x="96786" y="73480"/>
                    <a:pt x="97573" y="73480"/>
                  </a:cubicBezTo>
                  <a:cubicBezTo>
                    <a:pt x="97573" y="73480"/>
                    <a:pt x="99934" y="73480"/>
                    <a:pt x="99540" y="72951"/>
                  </a:cubicBezTo>
                  <a:cubicBezTo>
                    <a:pt x="99540" y="72951"/>
                    <a:pt x="99540" y="74008"/>
                    <a:pt x="99934" y="74008"/>
                  </a:cubicBezTo>
                  <a:cubicBezTo>
                    <a:pt x="100721" y="73480"/>
                    <a:pt x="101114" y="71894"/>
                    <a:pt x="101114" y="70837"/>
                  </a:cubicBezTo>
                  <a:cubicBezTo>
                    <a:pt x="101114" y="70308"/>
                    <a:pt x="101114" y="68193"/>
                    <a:pt x="100327" y="68722"/>
                  </a:cubicBezTo>
                  <a:cubicBezTo>
                    <a:pt x="99540" y="69779"/>
                    <a:pt x="99934" y="68722"/>
                    <a:pt x="99540" y="68193"/>
                  </a:cubicBezTo>
                  <a:cubicBezTo>
                    <a:pt x="98754" y="67136"/>
                    <a:pt x="97573" y="66607"/>
                    <a:pt x="96393" y="65550"/>
                  </a:cubicBezTo>
                  <a:cubicBezTo>
                    <a:pt x="96000" y="65022"/>
                    <a:pt x="95606" y="65022"/>
                    <a:pt x="95213" y="64493"/>
                  </a:cubicBezTo>
                  <a:cubicBezTo>
                    <a:pt x="95213" y="64493"/>
                    <a:pt x="93639" y="65022"/>
                    <a:pt x="93639" y="65550"/>
                  </a:cubicBezTo>
                  <a:cubicBezTo>
                    <a:pt x="93639" y="65550"/>
                    <a:pt x="94032" y="65022"/>
                    <a:pt x="93639" y="65022"/>
                  </a:cubicBezTo>
                  <a:cubicBezTo>
                    <a:pt x="93639" y="65022"/>
                    <a:pt x="93245" y="64493"/>
                    <a:pt x="93245" y="64493"/>
                  </a:cubicBezTo>
                  <a:cubicBezTo>
                    <a:pt x="93245" y="63964"/>
                    <a:pt x="94819" y="64493"/>
                    <a:pt x="94819" y="63964"/>
                  </a:cubicBezTo>
                  <a:cubicBezTo>
                    <a:pt x="94819" y="62907"/>
                    <a:pt x="94819" y="62378"/>
                    <a:pt x="93639" y="62378"/>
                  </a:cubicBezTo>
                  <a:cubicBezTo>
                    <a:pt x="92852" y="62907"/>
                    <a:pt x="92459" y="63964"/>
                    <a:pt x="91672" y="62907"/>
                  </a:cubicBezTo>
                  <a:cubicBezTo>
                    <a:pt x="91672" y="62907"/>
                    <a:pt x="90098" y="62907"/>
                    <a:pt x="90098" y="62378"/>
                  </a:cubicBezTo>
                  <a:cubicBezTo>
                    <a:pt x="90098" y="61321"/>
                    <a:pt x="92065" y="62907"/>
                    <a:pt x="92065" y="62907"/>
                  </a:cubicBezTo>
                  <a:cubicBezTo>
                    <a:pt x="92459" y="62907"/>
                    <a:pt x="94426" y="62378"/>
                    <a:pt x="94426" y="61850"/>
                  </a:cubicBezTo>
                  <a:cubicBezTo>
                    <a:pt x="94819" y="61850"/>
                    <a:pt x="92852" y="60792"/>
                    <a:pt x="92459" y="60792"/>
                  </a:cubicBezTo>
                  <a:cubicBezTo>
                    <a:pt x="91672" y="60792"/>
                    <a:pt x="90491" y="60792"/>
                    <a:pt x="89704" y="61321"/>
                  </a:cubicBezTo>
                  <a:cubicBezTo>
                    <a:pt x="90098" y="61321"/>
                    <a:pt x="91672" y="59735"/>
                    <a:pt x="91672" y="60264"/>
                  </a:cubicBezTo>
                  <a:cubicBezTo>
                    <a:pt x="91672" y="59735"/>
                    <a:pt x="90098" y="59735"/>
                    <a:pt x="90098" y="59207"/>
                  </a:cubicBezTo>
                  <a:cubicBezTo>
                    <a:pt x="91278" y="59735"/>
                    <a:pt x="92459" y="60792"/>
                    <a:pt x="93639" y="59735"/>
                  </a:cubicBezTo>
                  <a:cubicBezTo>
                    <a:pt x="93639" y="59735"/>
                    <a:pt x="94819" y="59207"/>
                    <a:pt x="94819" y="58678"/>
                  </a:cubicBezTo>
                  <a:cubicBezTo>
                    <a:pt x="94426" y="58149"/>
                    <a:pt x="93639" y="57621"/>
                    <a:pt x="93639" y="57092"/>
                  </a:cubicBezTo>
                  <a:cubicBezTo>
                    <a:pt x="93639" y="57621"/>
                    <a:pt x="94819" y="58149"/>
                    <a:pt x="95213" y="58149"/>
                  </a:cubicBezTo>
                  <a:cubicBezTo>
                    <a:pt x="96000" y="58678"/>
                    <a:pt x="95606" y="57621"/>
                    <a:pt x="96393" y="57621"/>
                  </a:cubicBezTo>
                  <a:cubicBezTo>
                    <a:pt x="96786" y="57621"/>
                    <a:pt x="99934" y="58678"/>
                    <a:pt x="99934" y="58678"/>
                  </a:cubicBezTo>
                  <a:cubicBezTo>
                    <a:pt x="99540" y="58678"/>
                    <a:pt x="96786" y="58149"/>
                    <a:pt x="96786" y="58149"/>
                  </a:cubicBezTo>
                  <a:cubicBezTo>
                    <a:pt x="97573" y="60264"/>
                    <a:pt x="99934" y="59735"/>
                    <a:pt x="101114" y="59735"/>
                  </a:cubicBezTo>
                  <a:cubicBezTo>
                    <a:pt x="101508" y="59207"/>
                    <a:pt x="102688" y="59735"/>
                    <a:pt x="103081" y="59207"/>
                  </a:cubicBezTo>
                  <a:cubicBezTo>
                    <a:pt x="104262" y="58678"/>
                    <a:pt x="103868" y="57621"/>
                    <a:pt x="103081" y="57092"/>
                  </a:cubicBezTo>
                  <a:cubicBezTo>
                    <a:pt x="102688" y="56563"/>
                    <a:pt x="101508" y="56035"/>
                    <a:pt x="101114" y="56035"/>
                  </a:cubicBezTo>
                  <a:cubicBezTo>
                    <a:pt x="100721" y="56035"/>
                    <a:pt x="101114" y="57621"/>
                    <a:pt x="101114" y="58149"/>
                  </a:cubicBezTo>
                  <a:cubicBezTo>
                    <a:pt x="100721" y="57621"/>
                    <a:pt x="100721" y="57092"/>
                    <a:pt x="100327" y="56563"/>
                  </a:cubicBezTo>
                  <a:cubicBezTo>
                    <a:pt x="100327" y="56035"/>
                    <a:pt x="99934" y="56563"/>
                    <a:pt x="99540" y="56035"/>
                  </a:cubicBezTo>
                  <a:cubicBezTo>
                    <a:pt x="99934" y="56563"/>
                    <a:pt x="100721" y="53392"/>
                    <a:pt x="100721" y="52863"/>
                  </a:cubicBezTo>
                  <a:cubicBezTo>
                    <a:pt x="100721" y="52863"/>
                    <a:pt x="101114" y="54449"/>
                    <a:pt x="101114" y="54449"/>
                  </a:cubicBezTo>
                  <a:cubicBezTo>
                    <a:pt x="101114" y="55506"/>
                    <a:pt x="101114" y="56035"/>
                    <a:pt x="101508" y="56035"/>
                  </a:cubicBezTo>
                  <a:cubicBezTo>
                    <a:pt x="102688" y="56035"/>
                    <a:pt x="103475" y="55506"/>
                    <a:pt x="104262" y="55506"/>
                  </a:cubicBezTo>
                  <a:cubicBezTo>
                    <a:pt x="104655" y="55506"/>
                    <a:pt x="107016" y="54449"/>
                    <a:pt x="106229" y="53392"/>
                  </a:cubicBezTo>
                  <a:cubicBezTo>
                    <a:pt x="105442" y="52863"/>
                    <a:pt x="105049" y="53920"/>
                    <a:pt x="104655" y="53392"/>
                  </a:cubicBezTo>
                  <a:cubicBezTo>
                    <a:pt x="104655" y="52863"/>
                    <a:pt x="104655" y="52863"/>
                    <a:pt x="104655" y="52334"/>
                  </a:cubicBezTo>
                  <a:cubicBezTo>
                    <a:pt x="105049" y="51806"/>
                    <a:pt x="104655" y="51277"/>
                    <a:pt x="104262" y="51277"/>
                  </a:cubicBezTo>
                  <a:cubicBezTo>
                    <a:pt x="104262" y="50748"/>
                    <a:pt x="103081" y="50748"/>
                    <a:pt x="102688" y="50748"/>
                  </a:cubicBezTo>
                  <a:cubicBezTo>
                    <a:pt x="101901" y="50748"/>
                    <a:pt x="101508" y="51806"/>
                    <a:pt x="100721" y="50748"/>
                  </a:cubicBezTo>
                  <a:cubicBezTo>
                    <a:pt x="102295" y="52334"/>
                    <a:pt x="103081" y="48105"/>
                    <a:pt x="104655" y="50220"/>
                  </a:cubicBezTo>
                  <a:cubicBezTo>
                    <a:pt x="105049" y="51277"/>
                    <a:pt x="105836" y="49691"/>
                    <a:pt x="105836" y="48634"/>
                  </a:cubicBezTo>
                  <a:cubicBezTo>
                    <a:pt x="105836" y="48105"/>
                    <a:pt x="104655" y="46519"/>
                    <a:pt x="104655" y="46519"/>
                  </a:cubicBezTo>
                  <a:cubicBezTo>
                    <a:pt x="104655" y="45991"/>
                    <a:pt x="105836" y="47577"/>
                    <a:pt x="105836" y="48105"/>
                  </a:cubicBezTo>
                  <a:cubicBezTo>
                    <a:pt x="105836" y="48634"/>
                    <a:pt x="106622" y="47577"/>
                    <a:pt x="106229" y="46519"/>
                  </a:cubicBezTo>
                  <a:cubicBezTo>
                    <a:pt x="105836" y="45991"/>
                    <a:pt x="105049" y="44933"/>
                    <a:pt x="104655" y="44405"/>
                  </a:cubicBezTo>
                  <a:cubicBezTo>
                    <a:pt x="103868" y="44405"/>
                    <a:pt x="102688" y="44933"/>
                    <a:pt x="101901" y="44405"/>
                  </a:cubicBezTo>
                  <a:cubicBezTo>
                    <a:pt x="101508" y="43876"/>
                    <a:pt x="101508" y="42819"/>
                    <a:pt x="100721" y="42819"/>
                  </a:cubicBezTo>
                  <a:cubicBezTo>
                    <a:pt x="100721" y="42290"/>
                    <a:pt x="99147" y="42819"/>
                    <a:pt x="99540" y="42290"/>
                  </a:cubicBezTo>
                  <a:cubicBezTo>
                    <a:pt x="99934" y="41233"/>
                    <a:pt x="99934" y="40704"/>
                    <a:pt x="100721" y="41762"/>
                  </a:cubicBezTo>
                  <a:cubicBezTo>
                    <a:pt x="101508" y="42819"/>
                    <a:pt x="102295" y="41233"/>
                    <a:pt x="103081" y="40704"/>
                  </a:cubicBezTo>
                  <a:cubicBezTo>
                    <a:pt x="104262" y="39647"/>
                    <a:pt x="106622" y="42819"/>
                    <a:pt x="107803" y="41233"/>
                  </a:cubicBezTo>
                  <a:cubicBezTo>
                    <a:pt x="108196" y="40704"/>
                    <a:pt x="108196" y="38061"/>
                    <a:pt x="107016" y="38590"/>
                  </a:cubicBezTo>
                  <a:cubicBezTo>
                    <a:pt x="106622" y="38590"/>
                    <a:pt x="106229" y="39118"/>
                    <a:pt x="105836" y="38590"/>
                  </a:cubicBezTo>
                  <a:cubicBezTo>
                    <a:pt x="105049" y="38590"/>
                    <a:pt x="104262" y="38061"/>
                    <a:pt x="103475" y="37004"/>
                  </a:cubicBezTo>
                  <a:cubicBezTo>
                    <a:pt x="102295" y="35947"/>
                    <a:pt x="106622" y="37533"/>
                    <a:pt x="106622" y="37004"/>
                  </a:cubicBezTo>
                  <a:cubicBezTo>
                    <a:pt x="106229" y="35947"/>
                    <a:pt x="104262" y="35418"/>
                    <a:pt x="103475" y="34889"/>
                  </a:cubicBezTo>
                  <a:cubicBezTo>
                    <a:pt x="102295" y="34361"/>
                    <a:pt x="102295" y="34889"/>
                    <a:pt x="101901" y="35947"/>
                  </a:cubicBezTo>
                  <a:cubicBezTo>
                    <a:pt x="101901" y="36475"/>
                    <a:pt x="101114" y="37004"/>
                    <a:pt x="100721" y="36475"/>
                  </a:cubicBezTo>
                  <a:cubicBezTo>
                    <a:pt x="100327" y="36475"/>
                    <a:pt x="101508" y="34361"/>
                    <a:pt x="101508" y="33832"/>
                  </a:cubicBezTo>
                  <a:cubicBezTo>
                    <a:pt x="101508" y="33303"/>
                    <a:pt x="101901" y="32246"/>
                    <a:pt x="102295" y="31718"/>
                  </a:cubicBezTo>
                  <a:cubicBezTo>
                    <a:pt x="102295" y="31189"/>
                    <a:pt x="102295" y="30132"/>
                    <a:pt x="102688" y="30132"/>
                  </a:cubicBezTo>
                  <a:cubicBezTo>
                    <a:pt x="103081" y="30132"/>
                    <a:pt x="103868" y="30132"/>
                    <a:pt x="104262" y="29603"/>
                  </a:cubicBezTo>
                  <a:cubicBezTo>
                    <a:pt x="104262" y="29603"/>
                    <a:pt x="106229" y="26960"/>
                    <a:pt x="106229" y="27488"/>
                  </a:cubicBezTo>
                  <a:cubicBezTo>
                    <a:pt x="106229" y="27488"/>
                    <a:pt x="105442" y="26960"/>
                    <a:pt x="105442" y="26960"/>
                  </a:cubicBezTo>
                  <a:cubicBezTo>
                    <a:pt x="105442" y="26431"/>
                    <a:pt x="105442" y="25903"/>
                    <a:pt x="105442" y="25374"/>
                  </a:cubicBezTo>
                  <a:cubicBezTo>
                    <a:pt x="105442" y="24317"/>
                    <a:pt x="105836" y="24317"/>
                    <a:pt x="106622" y="24317"/>
                  </a:cubicBezTo>
                  <a:cubicBezTo>
                    <a:pt x="107409" y="24317"/>
                    <a:pt x="110557" y="22731"/>
                    <a:pt x="108590" y="22731"/>
                  </a:cubicBezTo>
                  <a:cubicBezTo>
                    <a:pt x="107409" y="22731"/>
                    <a:pt x="105442" y="22202"/>
                    <a:pt x="104655" y="23259"/>
                  </a:cubicBezTo>
                  <a:cubicBezTo>
                    <a:pt x="104262" y="23788"/>
                    <a:pt x="104262" y="24845"/>
                    <a:pt x="103475" y="24317"/>
                  </a:cubicBezTo>
                  <a:cubicBezTo>
                    <a:pt x="102688" y="23788"/>
                    <a:pt x="103475" y="22731"/>
                    <a:pt x="103868" y="22202"/>
                  </a:cubicBezTo>
                  <a:cubicBezTo>
                    <a:pt x="104655" y="20616"/>
                    <a:pt x="106229" y="21674"/>
                    <a:pt x="107409" y="21674"/>
                  </a:cubicBezTo>
                  <a:cubicBezTo>
                    <a:pt x="108983" y="21674"/>
                    <a:pt x="110557" y="22202"/>
                    <a:pt x="111344" y="20088"/>
                  </a:cubicBezTo>
                  <a:cubicBezTo>
                    <a:pt x="111737" y="20088"/>
                    <a:pt x="110163" y="19559"/>
                    <a:pt x="110163" y="19559"/>
                  </a:cubicBezTo>
                  <a:cubicBezTo>
                    <a:pt x="109377" y="19030"/>
                    <a:pt x="108590" y="19559"/>
                    <a:pt x="107803" y="19559"/>
                  </a:cubicBezTo>
                  <a:cubicBezTo>
                    <a:pt x="107016" y="19559"/>
                    <a:pt x="106622" y="19030"/>
                    <a:pt x="105836" y="19030"/>
                  </a:cubicBezTo>
                  <a:cubicBezTo>
                    <a:pt x="105442" y="19030"/>
                    <a:pt x="104655" y="19030"/>
                    <a:pt x="104262" y="19030"/>
                  </a:cubicBezTo>
                  <a:cubicBezTo>
                    <a:pt x="104655" y="19559"/>
                    <a:pt x="105836" y="19030"/>
                    <a:pt x="106622" y="19030"/>
                  </a:cubicBezTo>
                  <a:cubicBezTo>
                    <a:pt x="107803" y="19030"/>
                    <a:pt x="108590" y="18502"/>
                    <a:pt x="109770" y="18502"/>
                  </a:cubicBezTo>
                  <a:cubicBezTo>
                    <a:pt x="111344" y="19030"/>
                    <a:pt x="112131" y="17973"/>
                    <a:pt x="113311" y="17973"/>
                  </a:cubicBezTo>
                  <a:cubicBezTo>
                    <a:pt x="113704" y="17973"/>
                    <a:pt x="114491" y="17973"/>
                    <a:pt x="114491" y="17444"/>
                  </a:cubicBezTo>
                  <a:cubicBezTo>
                    <a:pt x="114491" y="17444"/>
                    <a:pt x="113704" y="16387"/>
                    <a:pt x="114098" y="16387"/>
                  </a:cubicBezTo>
                  <a:cubicBezTo>
                    <a:pt x="116065" y="15859"/>
                    <a:pt x="118032" y="15330"/>
                    <a:pt x="119606" y="13744"/>
                  </a:cubicBezTo>
                  <a:cubicBezTo>
                    <a:pt x="120000" y="13215"/>
                    <a:pt x="118426" y="12687"/>
                    <a:pt x="118426" y="12687"/>
                  </a:cubicBezTo>
                  <a:cubicBezTo>
                    <a:pt x="117245" y="12158"/>
                    <a:pt x="116065" y="11629"/>
                    <a:pt x="115278" y="11629"/>
                  </a:cubicBezTo>
                  <a:cubicBezTo>
                    <a:pt x="112918" y="11101"/>
                    <a:pt x="110950" y="10572"/>
                    <a:pt x="108983" y="13215"/>
                  </a:cubicBezTo>
                  <a:cubicBezTo>
                    <a:pt x="108196" y="14801"/>
                    <a:pt x="107409" y="13744"/>
                    <a:pt x="105836" y="13744"/>
                  </a:cubicBezTo>
                  <a:cubicBezTo>
                    <a:pt x="105442" y="13744"/>
                    <a:pt x="103868" y="15330"/>
                    <a:pt x="104262" y="13744"/>
                  </a:cubicBezTo>
                  <a:cubicBezTo>
                    <a:pt x="104262" y="12687"/>
                    <a:pt x="102295" y="14273"/>
                    <a:pt x="101901" y="14801"/>
                  </a:cubicBezTo>
                  <a:cubicBezTo>
                    <a:pt x="101114" y="15330"/>
                    <a:pt x="100327" y="15859"/>
                    <a:pt x="99540" y="16387"/>
                  </a:cubicBezTo>
                  <a:cubicBezTo>
                    <a:pt x="99147" y="16387"/>
                    <a:pt x="96000" y="19559"/>
                    <a:pt x="96000" y="19559"/>
                  </a:cubicBezTo>
                  <a:cubicBezTo>
                    <a:pt x="95213" y="18502"/>
                    <a:pt x="103868" y="11629"/>
                    <a:pt x="98754" y="10044"/>
                  </a:cubicBezTo>
                  <a:cubicBezTo>
                    <a:pt x="96786" y="10044"/>
                    <a:pt x="97180" y="11629"/>
                    <a:pt x="95606" y="12687"/>
                  </a:cubicBezTo>
                  <a:cubicBezTo>
                    <a:pt x="94426" y="13215"/>
                    <a:pt x="93639" y="13215"/>
                    <a:pt x="92459" y="13744"/>
                  </a:cubicBezTo>
                  <a:cubicBezTo>
                    <a:pt x="92065" y="13744"/>
                    <a:pt x="90098" y="14801"/>
                    <a:pt x="89704" y="14801"/>
                  </a:cubicBezTo>
                  <a:cubicBezTo>
                    <a:pt x="88918" y="13215"/>
                    <a:pt x="91672" y="12687"/>
                    <a:pt x="92459" y="12687"/>
                  </a:cubicBezTo>
                  <a:cubicBezTo>
                    <a:pt x="92459" y="12158"/>
                    <a:pt x="94819" y="11629"/>
                    <a:pt x="93639" y="11101"/>
                  </a:cubicBezTo>
                  <a:cubicBezTo>
                    <a:pt x="92459" y="10572"/>
                    <a:pt x="91278" y="10572"/>
                    <a:pt x="90098" y="10572"/>
                  </a:cubicBezTo>
                  <a:cubicBezTo>
                    <a:pt x="86950" y="10572"/>
                    <a:pt x="83803" y="11101"/>
                    <a:pt x="80655" y="12158"/>
                  </a:cubicBezTo>
                  <a:cubicBezTo>
                    <a:pt x="80655" y="12158"/>
                    <a:pt x="79475" y="13215"/>
                    <a:pt x="79081" y="12687"/>
                  </a:cubicBezTo>
                  <a:cubicBezTo>
                    <a:pt x="79081" y="11629"/>
                    <a:pt x="78688" y="11629"/>
                    <a:pt x="79475" y="11629"/>
                  </a:cubicBezTo>
                  <a:cubicBezTo>
                    <a:pt x="81049" y="10572"/>
                    <a:pt x="82622" y="10044"/>
                    <a:pt x="84196" y="9515"/>
                  </a:cubicBezTo>
                  <a:cubicBezTo>
                    <a:pt x="86950" y="8986"/>
                    <a:pt x="90098" y="9515"/>
                    <a:pt x="93245" y="9515"/>
                  </a:cubicBezTo>
                  <a:cubicBezTo>
                    <a:pt x="94032" y="9515"/>
                    <a:pt x="94819" y="9515"/>
                    <a:pt x="95606" y="9515"/>
                  </a:cubicBezTo>
                  <a:cubicBezTo>
                    <a:pt x="97180" y="8458"/>
                    <a:pt x="99147" y="8458"/>
                    <a:pt x="100721" y="7400"/>
                  </a:cubicBezTo>
                  <a:cubicBezTo>
                    <a:pt x="101508" y="7400"/>
                    <a:pt x="101901" y="6872"/>
                    <a:pt x="100721" y="6343"/>
                  </a:cubicBezTo>
                  <a:cubicBezTo>
                    <a:pt x="99934" y="5814"/>
                    <a:pt x="98360" y="5286"/>
                    <a:pt x="97573" y="5814"/>
                  </a:cubicBezTo>
                  <a:cubicBezTo>
                    <a:pt x="96786" y="5814"/>
                    <a:pt x="96786" y="5286"/>
                    <a:pt x="96000" y="4757"/>
                  </a:cubicBezTo>
                  <a:cubicBezTo>
                    <a:pt x="95213" y="4757"/>
                    <a:pt x="94426" y="5814"/>
                    <a:pt x="93639" y="5814"/>
                  </a:cubicBezTo>
                  <a:cubicBezTo>
                    <a:pt x="93639" y="5814"/>
                    <a:pt x="94426" y="4229"/>
                    <a:pt x="94819" y="4229"/>
                  </a:cubicBezTo>
                  <a:cubicBezTo>
                    <a:pt x="95213" y="3171"/>
                    <a:pt x="93639" y="3171"/>
                    <a:pt x="93245" y="3171"/>
                  </a:cubicBezTo>
                  <a:cubicBezTo>
                    <a:pt x="90885" y="3700"/>
                    <a:pt x="88918" y="3700"/>
                    <a:pt x="86557" y="3171"/>
                  </a:cubicBezTo>
                  <a:cubicBezTo>
                    <a:pt x="84590" y="3171"/>
                    <a:pt x="83016" y="4229"/>
                    <a:pt x="81049" y="4229"/>
                  </a:cubicBezTo>
                  <a:cubicBezTo>
                    <a:pt x="80262" y="4229"/>
                    <a:pt x="79081" y="4229"/>
                    <a:pt x="78295" y="4229"/>
                  </a:cubicBezTo>
                  <a:cubicBezTo>
                    <a:pt x="77508" y="4757"/>
                    <a:pt x="76327" y="4229"/>
                    <a:pt x="75934" y="4757"/>
                  </a:cubicBezTo>
                  <a:cubicBezTo>
                    <a:pt x="77114" y="4229"/>
                    <a:pt x="78295" y="4229"/>
                    <a:pt x="79475" y="3700"/>
                  </a:cubicBezTo>
                  <a:cubicBezTo>
                    <a:pt x="81442" y="3700"/>
                    <a:pt x="83016" y="3171"/>
                    <a:pt x="84590" y="3171"/>
                  </a:cubicBezTo>
                  <a:cubicBezTo>
                    <a:pt x="85377" y="3171"/>
                    <a:pt x="93245" y="3171"/>
                    <a:pt x="93245" y="2114"/>
                  </a:cubicBezTo>
                  <a:cubicBezTo>
                    <a:pt x="92852" y="2114"/>
                    <a:pt x="91672" y="1585"/>
                    <a:pt x="91278" y="1057"/>
                  </a:cubicBezTo>
                  <a:cubicBezTo>
                    <a:pt x="90098" y="1057"/>
                    <a:pt x="89311" y="1057"/>
                    <a:pt x="88131" y="1057"/>
                  </a:cubicBezTo>
                  <a:cubicBezTo>
                    <a:pt x="86557" y="1057"/>
                    <a:pt x="84983" y="528"/>
                    <a:pt x="83803" y="0"/>
                  </a:cubicBezTo>
                  <a:cubicBezTo>
                    <a:pt x="81049" y="0"/>
                    <a:pt x="78688" y="0"/>
                    <a:pt x="76327" y="0"/>
                  </a:cubicBezTo>
                  <a:cubicBezTo>
                    <a:pt x="75147" y="528"/>
                    <a:pt x="73967" y="528"/>
                    <a:pt x="72786" y="528"/>
                  </a:cubicBezTo>
                  <a:cubicBezTo>
                    <a:pt x="72393" y="528"/>
                    <a:pt x="72000" y="1585"/>
                    <a:pt x="72000" y="1585"/>
                  </a:cubicBezTo>
                  <a:cubicBezTo>
                    <a:pt x="71213" y="1585"/>
                    <a:pt x="70426" y="1057"/>
                    <a:pt x="69639" y="1057"/>
                  </a:cubicBezTo>
                  <a:cubicBezTo>
                    <a:pt x="69245" y="1057"/>
                    <a:pt x="68852" y="1585"/>
                    <a:pt x="68065" y="1585"/>
                  </a:cubicBezTo>
                  <a:cubicBezTo>
                    <a:pt x="67278" y="1585"/>
                    <a:pt x="67278" y="2114"/>
                    <a:pt x="68065" y="2114"/>
                  </a:cubicBezTo>
                  <a:cubicBezTo>
                    <a:pt x="69245" y="2643"/>
                    <a:pt x="70426" y="2643"/>
                    <a:pt x="71213" y="3171"/>
                  </a:cubicBezTo>
                  <a:cubicBezTo>
                    <a:pt x="70819" y="2643"/>
                    <a:pt x="68459" y="3700"/>
                    <a:pt x="68065" y="4229"/>
                  </a:cubicBezTo>
                  <a:cubicBezTo>
                    <a:pt x="68065" y="4229"/>
                    <a:pt x="66885" y="4229"/>
                    <a:pt x="66885" y="4229"/>
                  </a:cubicBezTo>
                  <a:cubicBezTo>
                    <a:pt x="66885" y="4229"/>
                    <a:pt x="67672" y="5286"/>
                    <a:pt x="67672" y="5286"/>
                  </a:cubicBezTo>
                  <a:cubicBezTo>
                    <a:pt x="67278" y="5286"/>
                    <a:pt x="66491" y="4757"/>
                    <a:pt x="66098" y="4229"/>
                  </a:cubicBezTo>
                  <a:cubicBezTo>
                    <a:pt x="65704" y="3700"/>
                    <a:pt x="64524" y="4229"/>
                    <a:pt x="64131" y="4229"/>
                  </a:cubicBezTo>
                  <a:cubicBezTo>
                    <a:pt x="62950" y="3700"/>
                    <a:pt x="61770" y="3171"/>
                    <a:pt x="60590" y="2643"/>
                  </a:cubicBezTo>
                  <a:cubicBezTo>
                    <a:pt x="59803" y="2114"/>
                    <a:pt x="59016" y="3171"/>
                    <a:pt x="57836" y="3171"/>
                  </a:cubicBezTo>
                  <a:cubicBezTo>
                    <a:pt x="57442" y="3171"/>
                    <a:pt x="55081" y="2643"/>
                    <a:pt x="55081" y="3700"/>
                  </a:cubicBezTo>
                  <a:cubicBezTo>
                    <a:pt x="54688" y="3700"/>
                    <a:pt x="60196" y="4757"/>
                    <a:pt x="60983" y="5286"/>
                  </a:cubicBezTo>
                  <a:cubicBezTo>
                    <a:pt x="62163" y="5286"/>
                    <a:pt x="63344" y="5286"/>
                    <a:pt x="64131" y="5814"/>
                  </a:cubicBezTo>
                  <a:cubicBezTo>
                    <a:pt x="64524" y="5814"/>
                    <a:pt x="64918" y="5814"/>
                    <a:pt x="65311" y="6343"/>
                  </a:cubicBezTo>
                  <a:cubicBezTo>
                    <a:pt x="65311" y="6343"/>
                    <a:pt x="65311" y="7929"/>
                    <a:pt x="65311" y="7929"/>
                  </a:cubicBezTo>
                  <a:cubicBezTo>
                    <a:pt x="65311" y="8458"/>
                    <a:pt x="64918" y="7400"/>
                    <a:pt x="64918" y="6872"/>
                  </a:cubicBezTo>
                  <a:cubicBezTo>
                    <a:pt x="64524" y="6343"/>
                    <a:pt x="63344" y="6343"/>
                    <a:pt x="62950" y="5814"/>
                  </a:cubicBezTo>
                  <a:cubicBezTo>
                    <a:pt x="62950" y="5814"/>
                    <a:pt x="61770" y="5814"/>
                    <a:pt x="61770" y="5814"/>
                  </a:cubicBezTo>
                  <a:cubicBezTo>
                    <a:pt x="61770" y="6343"/>
                    <a:pt x="62163" y="7400"/>
                    <a:pt x="62163" y="7400"/>
                  </a:cubicBezTo>
                  <a:cubicBezTo>
                    <a:pt x="61377" y="7400"/>
                    <a:pt x="60983" y="5814"/>
                    <a:pt x="60590" y="5814"/>
                  </a:cubicBezTo>
                  <a:cubicBezTo>
                    <a:pt x="59803" y="5814"/>
                    <a:pt x="59016" y="5814"/>
                    <a:pt x="58229" y="5286"/>
                  </a:cubicBezTo>
                  <a:cubicBezTo>
                    <a:pt x="57836" y="5286"/>
                    <a:pt x="54688" y="5286"/>
                    <a:pt x="54688" y="5286"/>
                  </a:cubicBezTo>
                  <a:cubicBezTo>
                    <a:pt x="54295" y="6343"/>
                    <a:pt x="59409" y="8986"/>
                    <a:pt x="59409" y="8986"/>
                  </a:cubicBezTo>
                  <a:cubicBezTo>
                    <a:pt x="59409" y="9515"/>
                    <a:pt x="57442" y="8986"/>
                    <a:pt x="57442" y="8986"/>
                  </a:cubicBezTo>
                  <a:cubicBezTo>
                    <a:pt x="56262" y="8986"/>
                    <a:pt x="55868" y="8458"/>
                    <a:pt x="56262" y="10044"/>
                  </a:cubicBezTo>
                  <a:cubicBezTo>
                    <a:pt x="55868" y="10044"/>
                    <a:pt x="55475" y="9515"/>
                    <a:pt x="55081" y="8986"/>
                  </a:cubicBezTo>
                  <a:cubicBezTo>
                    <a:pt x="55081" y="8458"/>
                    <a:pt x="55868" y="8986"/>
                    <a:pt x="56262" y="8458"/>
                  </a:cubicBezTo>
                  <a:cubicBezTo>
                    <a:pt x="56262" y="8458"/>
                    <a:pt x="55475" y="7400"/>
                    <a:pt x="55081" y="7400"/>
                  </a:cubicBezTo>
                  <a:cubicBezTo>
                    <a:pt x="54295" y="6872"/>
                    <a:pt x="53508" y="6343"/>
                    <a:pt x="52327" y="6343"/>
                  </a:cubicBezTo>
                  <a:cubicBezTo>
                    <a:pt x="51934" y="6343"/>
                    <a:pt x="51147" y="5814"/>
                    <a:pt x="50754" y="6343"/>
                  </a:cubicBezTo>
                  <a:cubicBezTo>
                    <a:pt x="50360" y="6343"/>
                    <a:pt x="51540" y="7929"/>
                    <a:pt x="51540" y="7929"/>
                  </a:cubicBezTo>
                  <a:cubicBezTo>
                    <a:pt x="52721" y="8986"/>
                    <a:pt x="54295" y="8986"/>
                    <a:pt x="55868" y="10572"/>
                  </a:cubicBezTo>
                  <a:cubicBezTo>
                    <a:pt x="56262" y="10572"/>
                    <a:pt x="56655" y="11101"/>
                    <a:pt x="56262" y="11629"/>
                  </a:cubicBezTo>
                  <a:cubicBezTo>
                    <a:pt x="55475" y="12687"/>
                    <a:pt x="54688" y="11629"/>
                    <a:pt x="53901" y="11101"/>
                  </a:cubicBezTo>
                  <a:cubicBezTo>
                    <a:pt x="51934" y="9515"/>
                    <a:pt x="49573" y="8458"/>
                    <a:pt x="47213" y="7929"/>
                  </a:cubicBezTo>
                  <a:cubicBezTo>
                    <a:pt x="46032" y="7400"/>
                    <a:pt x="44852" y="6872"/>
                    <a:pt x="43672" y="7400"/>
                  </a:cubicBezTo>
                  <a:cubicBezTo>
                    <a:pt x="43278" y="7400"/>
                    <a:pt x="44459" y="8986"/>
                    <a:pt x="44459" y="9515"/>
                  </a:cubicBezTo>
                  <a:cubicBezTo>
                    <a:pt x="44459" y="9515"/>
                    <a:pt x="46032" y="11101"/>
                    <a:pt x="46032" y="11101"/>
                  </a:cubicBezTo>
                  <a:cubicBezTo>
                    <a:pt x="46032" y="11629"/>
                    <a:pt x="43672" y="11101"/>
                    <a:pt x="43672" y="11101"/>
                  </a:cubicBezTo>
                  <a:cubicBezTo>
                    <a:pt x="43672" y="12158"/>
                    <a:pt x="45245" y="11629"/>
                    <a:pt x="45245" y="12687"/>
                  </a:cubicBezTo>
                  <a:cubicBezTo>
                    <a:pt x="45245" y="12687"/>
                    <a:pt x="43672" y="12158"/>
                    <a:pt x="43278" y="11629"/>
                  </a:cubicBezTo>
                  <a:cubicBezTo>
                    <a:pt x="42491" y="11101"/>
                    <a:pt x="41704" y="11101"/>
                    <a:pt x="40524" y="10572"/>
                  </a:cubicBezTo>
                  <a:cubicBezTo>
                    <a:pt x="39737" y="10044"/>
                    <a:pt x="39737" y="10572"/>
                    <a:pt x="39737" y="11629"/>
                  </a:cubicBezTo>
                  <a:cubicBezTo>
                    <a:pt x="39344" y="12158"/>
                    <a:pt x="38950" y="12158"/>
                    <a:pt x="38557" y="12158"/>
                  </a:cubicBezTo>
                  <a:cubicBezTo>
                    <a:pt x="38557" y="12687"/>
                    <a:pt x="38557" y="13744"/>
                    <a:pt x="38163" y="13744"/>
                  </a:cubicBezTo>
                  <a:cubicBezTo>
                    <a:pt x="38163" y="14273"/>
                    <a:pt x="38163" y="12687"/>
                    <a:pt x="38163" y="12158"/>
                  </a:cubicBezTo>
                  <a:cubicBezTo>
                    <a:pt x="38163" y="11629"/>
                    <a:pt x="38557" y="11101"/>
                    <a:pt x="38557" y="10572"/>
                  </a:cubicBezTo>
                  <a:cubicBezTo>
                    <a:pt x="38163" y="8458"/>
                    <a:pt x="36590" y="8458"/>
                    <a:pt x="35409" y="8458"/>
                  </a:cubicBezTo>
                  <a:cubicBezTo>
                    <a:pt x="33836" y="8986"/>
                    <a:pt x="32262" y="9515"/>
                    <a:pt x="30688" y="9515"/>
                  </a:cubicBezTo>
                  <a:cubicBezTo>
                    <a:pt x="30295" y="10044"/>
                    <a:pt x="29508" y="10044"/>
                    <a:pt x="29114" y="10044"/>
                  </a:cubicBezTo>
                  <a:cubicBezTo>
                    <a:pt x="29114" y="10044"/>
                    <a:pt x="27147" y="10572"/>
                    <a:pt x="27147" y="10572"/>
                  </a:cubicBezTo>
                  <a:cubicBezTo>
                    <a:pt x="27540" y="11101"/>
                    <a:pt x="28327" y="11101"/>
                    <a:pt x="28721" y="11101"/>
                  </a:cubicBezTo>
                  <a:cubicBezTo>
                    <a:pt x="29114" y="11629"/>
                    <a:pt x="29508" y="12158"/>
                    <a:pt x="30295" y="12687"/>
                  </a:cubicBezTo>
                  <a:cubicBezTo>
                    <a:pt x="30295" y="12687"/>
                    <a:pt x="31868" y="14273"/>
                    <a:pt x="31868" y="14273"/>
                  </a:cubicBezTo>
                  <a:cubicBezTo>
                    <a:pt x="31475" y="14273"/>
                    <a:pt x="29901" y="13215"/>
                    <a:pt x="29508" y="13215"/>
                  </a:cubicBezTo>
                  <a:cubicBezTo>
                    <a:pt x="28721" y="12687"/>
                    <a:pt x="28327" y="11629"/>
                    <a:pt x="27540" y="11629"/>
                  </a:cubicBezTo>
                  <a:cubicBezTo>
                    <a:pt x="26360" y="11101"/>
                    <a:pt x="25180" y="11629"/>
                    <a:pt x="24000" y="11629"/>
                  </a:cubicBezTo>
                  <a:cubicBezTo>
                    <a:pt x="22819" y="12158"/>
                    <a:pt x="22819" y="11629"/>
                    <a:pt x="23606" y="13215"/>
                  </a:cubicBezTo>
                  <a:cubicBezTo>
                    <a:pt x="23606" y="13744"/>
                    <a:pt x="23606" y="15330"/>
                    <a:pt x="23606" y="15859"/>
                  </a:cubicBezTo>
                  <a:cubicBezTo>
                    <a:pt x="23606" y="16916"/>
                    <a:pt x="22032" y="15859"/>
                    <a:pt x="21639" y="15859"/>
                  </a:cubicBezTo>
                  <a:cubicBezTo>
                    <a:pt x="21245" y="15859"/>
                    <a:pt x="20065" y="14801"/>
                    <a:pt x="19672" y="15859"/>
                  </a:cubicBezTo>
                  <a:cubicBezTo>
                    <a:pt x="19278" y="16387"/>
                    <a:pt x="19672" y="17973"/>
                    <a:pt x="19672" y="17973"/>
                  </a:cubicBezTo>
                  <a:cubicBezTo>
                    <a:pt x="19278" y="18502"/>
                    <a:pt x="18885" y="17444"/>
                    <a:pt x="18491" y="16916"/>
                  </a:cubicBezTo>
                  <a:cubicBezTo>
                    <a:pt x="17704" y="16387"/>
                    <a:pt x="16918" y="16387"/>
                    <a:pt x="16524" y="16916"/>
                  </a:cubicBezTo>
                  <a:cubicBezTo>
                    <a:pt x="15344" y="17973"/>
                    <a:pt x="14163" y="19030"/>
                    <a:pt x="12590" y="19559"/>
                  </a:cubicBezTo>
                  <a:cubicBezTo>
                    <a:pt x="12196" y="20088"/>
                    <a:pt x="13377" y="19559"/>
                    <a:pt x="12590" y="19559"/>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7" name="Google Shape;864;gb0755e36db_0_0">
              <a:extLst>
                <a:ext uri="{FF2B5EF4-FFF2-40B4-BE49-F238E27FC236}">
                  <a16:creationId xmlns:a16="http://schemas.microsoft.com/office/drawing/2014/main" id="{7D673A60-5503-F148-97B8-8F3BB3C273A7}"/>
                </a:ext>
              </a:extLst>
            </p:cNvPr>
            <p:cNvSpPr/>
            <p:nvPr/>
          </p:nvSpPr>
          <p:spPr>
            <a:xfrm>
              <a:off x="9499976" y="5748278"/>
              <a:ext cx="135000" cy="94800"/>
            </a:xfrm>
            <a:custGeom>
              <a:avLst/>
              <a:gdLst/>
              <a:ahLst/>
              <a:cxnLst/>
              <a:rect l="l" t="t" r="r" b="b"/>
              <a:pathLst>
                <a:path w="120000" h="120000" extrusionOk="0">
                  <a:moveTo>
                    <a:pt x="120000" y="65454"/>
                  </a:moveTo>
                  <a:cubicBezTo>
                    <a:pt x="112500" y="54545"/>
                    <a:pt x="82500" y="32727"/>
                    <a:pt x="82500" y="32727"/>
                  </a:cubicBezTo>
                  <a:cubicBezTo>
                    <a:pt x="67500" y="21818"/>
                    <a:pt x="52500" y="10909"/>
                    <a:pt x="37500" y="10909"/>
                  </a:cubicBezTo>
                  <a:cubicBezTo>
                    <a:pt x="30000" y="10909"/>
                    <a:pt x="15000" y="0"/>
                    <a:pt x="7500" y="10909"/>
                  </a:cubicBezTo>
                  <a:cubicBezTo>
                    <a:pt x="0" y="21818"/>
                    <a:pt x="22500" y="32727"/>
                    <a:pt x="22500" y="32727"/>
                  </a:cubicBezTo>
                  <a:cubicBezTo>
                    <a:pt x="15000" y="32727"/>
                    <a:pt x="0" y="65454"/>
                    <a:pt x="7500" y="76363"/>
                  </a:cubicBezTo>
                  <a:cubicBezTo>
                    <a:pt x="15000" y="76363"/>
                    <a:pt x="30000" y="65454"/>
                    <a:pt x="37500" y="76363"/>
                  </a:cubicBezTo>
                  <a:cubicBezTo>
                    <a:pt x="52500" y="87272"/>
                    <a:pt x="37500" y="87272"/>
                    <a:pt x="37500" y="98181"/>
                  </a:cubicBezTo>
                  <a:cubicBezTo>
                    <a:pt x="37500" y="120000"/>
                    <a:pt x="120000" y="87272"/>
                    <a:pt x="120000" y="65454"/>
                  </a:cubicBezTo>
                  <a:cubicBezTo>
                    <a:pt x="112500" y="54545"/>
                    <a:pt x="120000" y="76363"/>
                    <a:pt x="120000" y="65454"/>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8" name="Google Shape;865;gb0755e36db_0_0">
              <a:extLst>
                <a:ext uri="{FF2B5EF4-FFF2-40B4-BE49-F238E27FC236}">
                  <a16:creationId xmlns:a16="http://schemas.microsoft.com/office/drawing/2014/main" id="{4B8990B4-9642-944A-AB2B-1D25D75F56F6}"/>
                </a:ext>
              </a:extLst>
            </p:cNvPr>
            <p:cNvSpPr/>
            <p:nvPr/>
          </p:nvSpPr>
          <p:spPr>
            <a:xfrm>
              <a:off x="9543085" y="5682164"/>
              <a:ext cx="34500" cy="17100"/>
            </a:xfrm>
            <a:custGeom>
              <a:avLst/>
              <a:gdLst/>
              <a:ahLst/>
              <a:cxnLst/>
              <a:rect l="l" t="t" r="r" b="b"/>
              <a:pathLst>
                <a:path w="120000" h="120000" extrusionOk="0">
                  <a:moveTo>
                    <a:pt x="60000" y="120000"/>
                  </a:moveTo>
                  <a:cubicBezTo>
                    <a:pt x="0" y="120000"/>
                    <a:pt x="30000" y="0"/>
                    <a:pt x="60000" y="0"/>
                  </a:cubicBezTo>
                  <a:cubicBezTo>
                    <a:pt x="90000" y="0"/>
                    <a:pt x="120000" y="120000"/>
                    <a:pt x="6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09" name="Google Shape;866;gb0755e36db_0_0">
              <a:extLst>
                <a:ext uri="{FF2B5EF4-FFF2-40B4-BE49-F238E27FC236}">
                  <a16:creationId xmlns:a16="http://schemas.microsoft.com/office/drawing/2014/main" id="{81A9C841-0A26-E441-BE82-02FF21305DAF}"/>
                </a:ext>
              </a:extLst>
            </p:cNvPr>
            <p:cNvSpPr/>
            <p:nvPr/>
          </p:nvSpPr>
          <p:spPr>
            <a:xfrm>
              <a:off x="9568947" y="4684739"/>
              <a:ext cx="92100" cy="51600"/>
            </a:xfrm>
            <a:custGeom>
              <a:avLst/>
              <a:gdLst/>
              <a:ahLst/>
              <a:cxnLst/>
              <a:rect l="l" t="t" r="r" b="b"/>
              <a:pathLst>
                <a:path w="120000" h="120000" extrusionOk="0">
                  <a:moveTo>
                    <a:pt x="98181" y="80000"/>
                  </a:moveTo>
                  <a:cubicBezTo>
                    <a:pt x="120000" y="100000"/>
                    <a:pt x="120000" y="120000"/>
                    <a:pt x="98181" y="100000"/>
                  </a:cubicBezTo>
                  <a:cubicBezTo>
                    <a:pt x="76363" y="100000"/>
                    <a:pt x="43636" y="80000"/>
                    <a:pt x="32727" y="80000"/>
                  </a:cubicBezTo>
                  <a:cubicBezTo>
                    <a:pt x="21818" y="60000"/>
                    <a:pt x="0" y="0"/>
                    <a:pt x="21818" y="20000"/>
                  </a:cubicBezTo>
                  <a:cubicBezTo>
                    <a:pt x="43636" y="40000"/>
                    <a:pt x="76363" y="60000"/>
                    <a:pt x="98181" y="80000"/>
                  </a:cubicBezTo>
                  <a:cubicBezTo>
                    <a:pt x="120000" y="100000"/>
                    <a:pt x="76363" y="60000"/>
                    <a:pt x="98181" y="8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0" name="Google Shape;867;gb0755e36db_0_0">
              <a:extLst>
                <a:ext uri="{FF2B5EF4-FFF2-40B4-BE49-F238E27FC236}">
                  <a16:creationId xmlns:a16="http://schemas.microsoft.com/office/drawing/2014/main" id="{5BCDC711-5B02-2348-8CDD-2C3B91D4CF6F}"/>
                </a:ext>
              </a:extLst>
            </p:cNvPr>
            <p:cNvSpPr/>
            <p:nvPr/>
          </p:nvSpPr>
          <p:spPr>
            <a:xfrm>
              <a:off x="9853440" y="4610000"/>
              <a:ext cx="69000" cy="40200"/>
            </a:xfrm>
            <a:custGeom>
              <a:avLst/>
              <a:gdLst/>
              <a:ahLst/>
              <a:cxnLst/>
              <a:rect l="l" t="t" r="r" b="b"/>
              <a:pathLst>
                <a:path w="120000" h="120000" extrusionOk="0">
                  <a:moveTo>
                    <a:pt x="120000" y="72000"/>
                  </a:moveTo>
                  <a:cubicBezTo>
                    <a:pt x="120000" y="120000"/>
                    <a:pt x="0" y="96000"/>
                    <a:pt x="0" y="48000"/>
                  </a:cubicBezTo>
                  <a:cubicBezTo>
                    <a:pt x="0" y="0"/>
                    <a:pt x="120000" y="24000"/>
                    <a:pt x="120000" y="72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1" name="Google Shape;868;gb0755e36db_0_0">
              <a:extLst>
                <a:ext uri="{FF2B5EF4-FFF2-40B4-BE49-F238E27FC236}">
                  <a16:creationId xmlns:a16="http://schemas.microsoft.com/office/drawing/2014/main" id="{7E84B729-60BE-0142-9AF1-54B7C9023E68}"/>
                </a:ext>
              </a:extLst>
            </p:cNvPr>
            <p:cNvSpPr/>
            <p:nvPr/>
          </p:nvSpPr>
          <p:spPr>
            <a:xfrm>
              <a:off x="10942563" y="4719232"/>
              <a:ext cx="48900" cy="34500"/>
            </a:xfrm>
            <a:custGeom>
              <a:avLst/>
              <a:gdLst/>
              <a:ahLst/>
              <a:cxnLst/>
              <a:rect l="l" t="t" r="r" b="b"/>
              <a:pathLst>
                <a:path w="120000" h="120000" extrusionOk="0">
                  <a:moveTo>
                    <a:pt x="100000" y="90000"/>
                  </a:moveTo>
                  <a:cubicBezTo>
                    <a:pt x="80000" y="120000"/>
                    <a:pt x="0" y="0"/>
                    <a:pt x="20000" y="0"/>
                  </a:cubicBezTo>
                  <a:cubicBezTo>
                    <a:pt x="40000" y="0"/>
                    <a:pt x="120000" y="60000"/>
                    <a:pt x="100000" y="9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2" name="Google Shape;869;gb0755e36db_0_0">
              <a:extLst>
                <a:ext uri="{FF2B5EF4-FFF2-40B4-BE49-F238E27FC236}">
                  <a16:creationId xmlns:a16="http://schemas.microsoft.com/office/drawing/2014/main" id="{FD5CAD11-A0CE-3E43-B883-B1F7B8A1AA56}"/>
                </a:ext>
              </a:extLst>
            </p:cNvPr>
            <p:cNvSpPr/>
            <p:nvPr/>
          </p:nvSpPr>
          <p:spPr>
            <a:xfrm>
              <a:off x="11008659" y="4753723"/>
              <a:ext cx="43200" cy="8700"/>
            </a:xfrm>
            <a:custGeom>
              <a:avLst/>
              <a:gdLst/>
              <a:ahLst/>
              <a:cxnLst/>
              <a:rect l="l" t="t" r="r" b="b"/>
              <a:pathLst>
                <a:path w="120000" h="120000" extrusionOk="0">
                  <a:moveTo>
                    <a:pt x="96000" y="120000"/>
                  </a:moveTo>
                  <a:cubicBezTo>
                    <a:pt x="48000" y="120000"/>
                    <a:pt x="0" y="0"/>
                    <a:pt x="48000" y="0"/>
                  </a:cubicBezTo>
                  <a:cubicBezTo>
                    <a:pt x="72000" y="0"/>
                    <a:pt x="120000" y="120000"/>
                    <a:pt x="96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3" name="Google Shape;870;gb0755e36db_0_0">
              <a:extLst>
                <a:ext uri="{FF2B5EF4-FFF2-40B4-BE49-F238E27FC236}">
                  <a16:creationId xmlns:a16="http://schemas.microsoft.com/office/drawing/2014/main" id="{714719B0-0822-DF44-BF25-B8DC7BB4F5BA}"/>
                </a:ext>
              </a:extLst>
            </p:cNvPr>
            <p:cNvSpPr/>
            <p:nvPr/>
          </p:nvSpPr>
          <p:spPr>
            <a:xfrm>
              <a:off x="11008659" y="5233752"/>
              <a:ext cx="34500" cy="60300"/>
            </a:xfrm>
            <a:custGeom>
              <a:avLst/>
              <a:gdLst/>
              <a:ahLst/>
              <a:cxnLst/>
              <a:rect l="l" t="t" r="r" b="b"/>
              <a:pathLst>
                <a:path w="120000" h="120000" extrusionOk="0">
                  <a:moveTo>
                    <a:pt x="60000" y="0"/>
                  </a:moveTo>
                  <a:cubicBezTo>
                    <a:pt x="0" y="0"/>
                    <a:pt x="90000" y="119999"/>
                    <a:pt x="120000" y="119999"/>
                  </a:cubicBezTo>
                  <a:cubicBezTo>
                    <a:pt x="120000" y="119999"/>
                    <a:pt x="90000" y="0"/>
                    <a:pt x="6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4" name="Google Shape;871;gb0755e36db_0_0">
              <a:extLst>
                <a:ext uri="{FF2B5EF4-FFF2-40B4-BE49-F238E27FC236}">
                  <a16:creationId xmlns:a16="http://schemas.microsoft.com/office/drawing/2014/main" id="{D062C08E-1CB5-C045-A843-44F1E8EC0D64}"/>
                </a:ext>
              </a:extLst>
            </p:cNvPr>
            <p:cNvSpPr/>
            <p:nvPr/>
          </p:nvSpPr>
          <p:spPr>
            <a:xfrm>
              <a:off x="11025901" y="5342980"/>
              <a:ext cx="57600" cy="34500"/>
            </a:xfrm>
            <a:custGeom>
              <a:avLst/>
              <a:gdLst/>
              <a:ahLst/>
              <a:cxnLst/>
              <a:rect l="l" t="t" r="r" b="b"/>
              <a:pathLst>
                <a:path w="120000" h="120000" extrusionOk="0">
                  <a:moveTo>
                    <a:pt x="17142" y="0"/>
                  </a:moveTo>
                  <a:cubicBezTo>
                    <a:pt x="0" y="30000"/>
                    <a:pt x="0" y="90000"/>
                    <a:pt x="17142" y="120000"/>
                  </a:cubicBezTo>
                  <a:cubicBezTo>
                    <a:pt x="34285" y="120000"/>
                    <a:pt x="51428" y="120000"/>
                    <a:pt x="85714" y="120000"/>
                  </a:cubicBezTo>
                  <a:cubicBezTo>
                    <a:pt x="119999" y="120000"/>
                    <a:pt x="17142" y="0"/>
                    <a:pt x="17142" y="0"/>
                  </a:cubicBezTo>
                  <a:cubicBezTo>
                    <a:pt x="0" y="30000"/>
                    <a:pt x="17142" y="0"/>
                    <a:pt x="17142"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5" name="Google Shape;872;gb0755e36db_0_0">
              <a:extLst>
                <a:ext uri="{FF2B5EF4-FFF2-40B4-BE49-F238E27FC236}">
                  <a16:creationId xmlns:a16="http://schemas.microsoft.com/office/drawing/2014/main" id="{4DC12DF1-1FC9-424D-93F3-5E26AD690410}"/>
                </a:ext>
              </a:extLst>
            </p:cNvPr>
            <p:cNvSpPr/>
            <p:nvPr/>
          </p:nvSpPr>
          <p:spPr>
            <a:xfrm>
              <a:off x="10790258" y="5529819"/>
              <a:ext cx="143700" cy="83400"/>
            </a:xfrm>
            <a:custGeom>
              <a:avLst/>
              <a:gdLst/>
              <a:ahLst/>
              <a:cxnLst/>
              <a:rect l="l" t="t" r="r" b="b"/>
              <a:pathLst>
                <a:path w="120000" h="120000" extrusionOk="0">
                  <a:moveTo>
                    <a:pt x="0" y="48000"/>
                  </a:moveTo>
                  <a:cubicBezTo>
                    <a:pt x="7058" y="0"/>
                    <a:pt x="49411" y="24000"/>
                    <a:pt x="70588" y="24000"/>
                  </a:cubicBezTo>
                  <a:cubicBezTo>
                    <a:pt x="120000" y="36000"/>
                    <a:pt x="56470" y="48000"/>
                    <a:pt x="56470" y="48000"/>
                  </a:cubicBezTo>
                  <a:cubicBezTo>
                    <a:pt x="56470" y="72000"/>
                    <a:pt x="84705" y="60000"/>
                    <a:pt x="84705" y="84000"/>
                  </a:cubicBezTo>
                  <a:cubicBezTo>
                    <a:pt x="84705" y="84000"/>
                    <a:pt x="70588" y="72000"/>
                    <a:pt x="63529" y="84000"/>
                  </a:cubicBezTo>
                  <a:cubicBezTo>
                    <a:pt x="63529" y="84000"/>
                    <a:pt x="84705" y="120000"/>
                    <a:pt x="77647" y="120000"/>
                  </a:cubicBezTo>
                  <a:cubicBezTo>
                    <a:pt x="70588" y="120000"/>
                    <a:pt x="63529" y="108000"/>
                    <a:pt x="56470" y="108000"/>
                  </a:cubicBezTo>
                  <a:cubicBezTo>
                    <a:pt x="42352" y="96000"/>
                    <a:pt x="0" y="84000"/>
                    <a:pt x="0" y="48000"/>
                  </a:cubicBezTo>
                  <a:cubicBezTo>
                    <a:pt x="0" y="36000"/>
                    <a:pt x="0" y="84000"/>
                    <a:pt x="0" y="48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6" name="Google Shape;873;gb0755e36db_0_0">
              <a:extLst>
                <a:ext uri="{FF2B5EF4-FFF2-40B4-BE49-F238E27FC236}">
                  <a16:creationId xmlns:a16="http://schemas.microsoft.com/office/drawing/2014/main" id="{6EE2A2EA-8E88-274B-A52B-46E6D771DD78}"/>
                </a:ext>
              </a:extLst>
            </p:cNvPr>
            <p:cNvSpPr/>
            <p:nvPr/>
          </p:nvSpPr>
          <p:spPr>
            <a:xfrm>
              <a:off x="10764397" y="5512573"/>
              <a:ext cx="74700" cy="25800"/>
            </a:xfrm>
            <a:custGeom>
              <a:avLst/>
              <a:gdLst/>
              <a:ahLst/>
              <a:cxnLst/>
              <a:rect l="l" t="t" r="r" b="b"/>
              <a:pathLst>
                <a:path w="120000" h="120000" extrusionOk="0">
                  <a:moveTo>
                    <a:pt x="106666" y="40000"/>
                  </a:moveTo>
                  <a:cubicBezTo>
                    <a:pt x="120000" y="40000"/>
                    <a:pt x="66666" y="0"/>
                    <a:pt x="66666" y="0"/>
                  </a:cubicBezTo>
                  <a:cubicBezTo>
                    <a:pt x="40000" y="0"/>
                    <a:pt x="13333" y="0"/>
                    <a:pt x="0" y="0"/>
                  </a:cubicBezTo>
                  <a:cubicBezTo>
                    <a:pt x="26666" y="0"/>
                    <a:pt x="80000" y="120000"/>
                    <a:pt x="106666" y="40000"/>
                  </a:cubicBezTo>
                  <a:cubicBezTo>
                    <a:pt x="120000" y="40000"/>
                    <a:pt x="93333" y="80000"/>
                    <a:pt x="106666"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7" name="Google Shape;874;gb0755e36db_0_0">
              <a:extLst>
                <a:ext uri="{FF2B5EF4-FFF2-40B4-BE49-F238E27FC236}">
                  <a16:creationId xmlns:a16="http://schemas.microsoft.com/office/drawing/2014/main" id="{74579366-7530-0B46-9A9C-54C19F3D970C}"/>
                </a:ext>
              </a:extLst>
            </p:cNvPr>
            <p:cNvSpPr/>
            <p:nvPr/>
          </p:nvSpPr>
          <p:spPr>
            <a:xfrm>
              <a:off x="10646575" y="5690787"/>
              <a:ext cx="109200" cy="57600"/>
            </a:xfrm>
            <a:custGeom>
              <a:avLst/>
              <a:gdLst/>
              <a:ahLst/>
              <a:cxnLst/>
              <a:rect l="l" t="t" r="r" b="b"/>
              <a:pathLst>
                <a:path w="120000" h="120000" extrusionOk="0">
                  <a:moveTo>
                    <a:pt x="110769" y="68571"/>
                  </a:moveTo>
                  <a:cubicBezTo>
                    <a:pt x="120000" y="51428"/>
                    <a:pt x="120000" y="34285"/>
                    <a:pt x="110769" y="17142"/>
                  </a:cubicBezTo>
                  <a:cubicBezTo>
                    <a:pt x="101538" y="0"/>
                    <a:pt x="73846" y="17142"/>
                    <a:pt x="64615" y="34285"/>
                  </a:cubicBezTo>
                  <a:cubicBezTo>
                    <a:pt x="55384" y="34285"/>
                    <a:pt x="36923" y="34285"/>
                    <a:pt x="27692" y="51428"/>
                  </a:cubicBezTo>
                  <a:cubicBezTo>
                    <a:pt x="27692" y="51428"/>
                    <a:pt x="0" y="85714"/>
                    <a:pt x="0" y="85714"/>
                  </a:cubicBezTo>
                  <a:cubicBezTo>
                    <a:pt x="27692" y="119999"/>
                    <a:pt x="92307" y="102857"/>
                    <a:pt x="110769" y="68571"/>
                  </a:cubicBezTo>
                  <a:cubicBezTo>
                    <a:pt x="120000" y="51428"/>
                    <a:pt x="83076" y="102857"/>
                    <a:pt x="110769" y="68571"/>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8" name="Google Shape;875;gb0755e36db_0_0">
              <a:extLst>
                <a:ext uri="{FF2B5EF4-FFF2-40B4-BE49-F238E27FC236}">
                  <a16:creationId xmlns:a16="http://schemas.microsoft.com/office/drawing/2014/main" id="{F45814E4-BFDE-5640-BA92-DAF4DD235B31}"/>
                </a:ext>
              </a:extLst>
            </p:cNvPr>
            <p:cNvSpPr/>
            <p:nvPr/>
          </p:nvSpPr>
          <p:spPr>
            <a:xfrm>
              <a:off x="9652284" y="5774146"/>
              <a:ext cx="34500" cy="51600"/>
            </a:xfrm>
            <a:custGeom>
              <a:avLst/>
              <a:gdLst/>
              <a:ahLst/>
              <a:cxnLst/>
              <a:rect l="l" t="t" r="r" b="b"/>
              <a:pathLst>
                <a:path w="120000" h="120000" extrusionOk="0">
                  <a:moveTo>
                    <a:pt x="90000" y="40000"/>
                  </a:moveTo>
                  <a:cubicBezTo>
                    <a:pt x="60000" y="0"/>
                    <a:pt x="30000" y="20000"/>
                    <a:pt x="30000" y="60000"/>
                  </a:cubicBezTo>
                  <a:cubicBezTo>
                    <a:pt x="0" y="120000"/>
                    <a:pt x="120000" y="80000"/>
                    <a:pt x="90000" y="40000"/>
                  </a:cubicBezTo>
                  <a:cubicBezTo>
                    <a:pt x="90000" y="40000"/>
                    <a:pt x="120000" y="60000"/>
                    <a:pt x="9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19" name="Google Shape;876;gb0755e36db_0_0">
              <a:extLst>
                <a:ext uri="{FF2B5EF4-FFF2-40B4-BE49-F238E27FC236}">
                  <a16:creationId xmlns:a16="http://schemas.microsoft.com/office/drawing/2014/main" id="{79A9CA00-0045-4C4C-A919-8F01A301577F}"/>
                </a:ext>
              </a:extLst>
            </p:cNvPr>
            <p:cNvSpPr/>
            <p:nvPr/>
          </p:nvSpPr>
          <p:spPr>
            <a:xfrm>
              <a:off x="9577568" y="5664918"/>
              <a:ext cx="31500" cy="34500"/>
            </a:xfrm>
            <a:custGeom>
              <a:avLst/>
              <a:gdLst/>
              <a:ahLst/>
              <a:cxnLst/>
              <a:rect l="l" t="t" r="r" b="b"/>
              <a:pathLst>
                <a:path w="120000" h="120000" extrusionOk="0">
                  <a:moveTo>
                    <a:pt x="120000" y="60000"/>
                  </a:moveTo>
                  <a:cubicBezTo>
                    <a:pt x="90000" y="60000"/>
                    <a:pt x="30000" y="0"/>
                    <a:pt x="30000" y="30000"/>
                  </a:cubicBezTo>
                  <a:cubicBezTo>
                    <a:pt x="0" y="120000"/>
                    <a:pt x="120000" y="60000"/>
                    <a:pt x="120000" y="60000"/>
                  </a:cubicBezTo>
                  <a:cubicBezTo>
                    <a:pt x="90000" y="60000"/>
                    <a:pt x="120000" y="6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0" name="Google Shape;877;gb0755e36db_0_0">
              <a:extLst>
                <a:ext uri="{FF2B5EF4-FFF2-40B4-BE49-F238E27FC236}">
                  <a16:creationId xmlns:a16="http://schemas.microsoft.com/office/drawing/2014/main" id="{25ADCC39-F755-464C-8684-8CB002344811}"/>
                </a:ext>
              </a:extLst>
            </p:cNvPr>
            <p:cNvSpPr/>
            <p:nvPr/>
          </p:nvSpPr>
          <p:spPr>
            <a:xfrm>
              <a:off x="11060383" y="5124526"/>
              <a:ext cx="17100" cy="17100"/>
            </a:xfrm>
            <a:custGeom>
              <a:avLst/>
              <a:gdLst/>
              <a:ahLst/>
              <a:cxnLst/>
              <a:rect l="l" t="t" r="r" b="b"/>
              <a:pathLst>
                <a:path w="120000" h="120000" extrusionOk="0">
                  <a:moveTo>
                    <a:pt x="120000" y="60000"/>
                  </a:moveTo>
                  <a:cubicBezTo>
                    <a:pt x="120000" y="0"/>
                    <a:pt x="0" y="60000"/>
                    <a:pt x="0" y="120000"/>
                  </a:cubicBezTo>
                  <a:cubicBezTo>
                    <a:pt x="60000" y="120000"/>
                    <a:pt x="120000" y="120000"/>
                    <a:pt x="120000" y="6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1" name="Google Shape;878;gb0755e36db_0_0">
              <a:extLst>
                <a:ext uri="{FF2B5EF4-FFF2-40B4-BE49-F238E27FC236}">
                  <a16:creationId xmlns:a16="http://schemas.microsoft.com/office/drawing/2014/main" id="{7374DA94-406A-FE43-A3FF-0FF6A4D1AC98}"/>
                </a:ext>
              </a:extLst>
            </p:cNvPr>
            <p:cNvSpPr/>
            <p:nvPr/>
          </p:nvSpPr>
          <p:spPr>
            <a:xfrm>
              <a:off x="10991415" y="5032543"/>
              <a:ext cx="25800" cy="14400"/>
            </a:xfrm>
            <a:custGeom>
              <a:avLst/>
              <a:gdLst/>
              <a:ahLst/>
              <a:cxnLst/>
              <a:rect l="l" t="t" r="r" b="b"/>
              <a:pathLst>
                <a:path w="120000" h="120000" extrusionOk="0">
                  <a:moveTo>
                    <a:pt x="80000" y="0"/>
                  </a:moveTo>
                  <a:cubicBezTo>
                    <a:pt x="40000" y="0"/>
                    <a:pt x="0" y="60000"/>
                    <a:pt x="40000" y="60000"/>
                  </a:cubicBezTo>
                  <a:cubicBezTo>
                    <a:pt x="80000" y="120000"/>
                    <a:pt x="120000" y="60000"/>
                    <a:pt x="8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2" name="Google Shape;879;gb0755e36db_0_0">
              <a:extLst>
                <a:ext uri="{FF2B5EF4-FFF2-40B4-BE49-F238E27FC236}">
                  <a16:creationId xmlns:a16="http://schemas.microsoft.com/office/drawing/2014/main" id="{9479758B-42A9-2E43-82C1-F09C0037FAFB}"/>
                </a:ext>
              </a:extLst>
            </p:cNvPr>
            <p:cNvSpPr/>
            <p:nvPr/>
          </p:nvSpPr>
          <p:spPr>
            <a:xfrm>
              <a:off x="11060383" y="4998049"/>
              <a:ext cx="23100" cy="25800"/>
            </a:xfrm>
            <a:custGeom>
              <a:avLst/>
              <a:gdLst/>
              <a:ahLst/>
              <a:cxnLst/>
              <a:rect l="l" t="t" r="r" b="b"/>
              <a:pathLst>
                <a:path w="120000" h="120000" extrusionOk="0">
                  <a:moveTo>
                    <a:pt x="80000" y="40000"/>
                  </a:moveTo>
                  <a:cubicBezTo>
                    <a:pt x="80000" y="0"/>
                    <a:pt x="0" y="40000"/>
                    <a:pt x="40000" y="80000"/>
                  </a:cubicBezTo>
                  <a:cubicBezTo>
                    <a:pt x="40000" y="120000"/>
                    <a:pt x="120000" y="40000"/>
                    <a:pt x="80000" y="4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3" name="Google Shape;880;gb0755e36db_0_0">
              <a:extLst>
                <a:ext uri="{FF2B5EF4-FFF2-40B4-BE49-F238E27FC236}">
                  <a16:creationId xmlns:a16="http://schemas.microsoft.com/office/drawing/2014/main" id="{9F571552-4DC6-254D-83C5-5B0BF572B862}"/>
                </a:ext>
              </a:extLst>
            </p:cNvPr>
            <p:cNvSpPr/>
            <p:nvPr/>
          </p:nvSpPr>
          <p:spPr>
            <a:xfrm>
              <a:off x="8758569" y="5167642"/>
              <a:ext cx="43200" cy="5700"/>
            </a:xfrm>
            <a:custGeom>
              <a:avLst/>
              <a:gdLst/>
              <a:ahLst/>
              <a:cxnLst/>
              <a:rect l="l" t="t" r="r" b="b"/>
              <a:pathLst>
                <a:path w="120000" h="120000" extrusionOk="0">
                  <a:moveTo>
                    <a:pt x="120000" y="120000"/>
                  </a:moveTo>
                  <a:cubicBezTo>
                    <a:pt x="96000" y="0"/>
                    <a:pt x="0" y="0"/>
                    <a:pt x="24000" y="0"/>
                  </a:cubicBezTo>
                  <a:cubicBezTo>
                    <a:pt x="48000" y="120000"/>
                    <a:pt x="120000" y="120000"/>
                    <a:pt x="12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4" name="Google Shape;881;gb0755e36db_0_0">
              <a:extLst>
                <a:ext uri="{FF2B5EF4-FFF2-40B4-BE49-F238E27FC236}">
                  <a16:creationId xmlns:a16="http://schemas.microsoft.com/office/drawing/2014/main" id="{D2D4C605-E9EC-5E44-82FD-9DA6111F9373}"/>
                </a:ext>
              </a:extLst>
            </p:cNvPr>
            <p:cNvSpPr/>
            <p:nvPr/>
          </p:nvSpPr>
          <p:spPr>
            <a:xfrm>
              <a:off x="8810295" y="5167642"/>
              <a:ext cx="51600" cy="0"/>
            </a:xfrm>
            <a:custGeom>
              <a:avLst/>
              <a:gdLst/>
              <a:ahLst/>
              <a:cxnLst/>
              <a:rect l="l" t="t" r="r" b="b"/>
              <a:pathLst>
                <a:path w="120000" h="120000" extrusionOk="0">
                  <a:moveTo>
                    <a:pt x="100000" y="0"/>
                  </a:moveTo>
                  <a:cubicBezTo>
                    <a:pt x="80000" y="0"/>
                    <a:pt x="0" y="0"/>
                    <a:pt x="20000" y="0"/>
                  </a:cubicBezTo>
                  <a:cubicBezTo>
                    <a:pt x="40000" y="0"/>
                    <a:pt x="120000" y="0"/>
                    <a:pt x="100000" y="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5" name="Google Shape;882;gb0755e36db_0_0">
              <a:extLst>
                <a:ext uri="{FF2B5EF4-FFF2-40B4-BE49-F238E27FC236}">
                  <a16:creationId xmlns:a16="http://schemas.microsoft.com/office/drawing/2014/main" id="{C218AB14-A01D-384E-895E-22A244F7659C}"/>
                </a:ext>
              </a:extLst>
            </p:cNvPr>
            <p:cNvSpPr/>
            <p:nvPr/>
          </p:nvSpPr>
          <p:spPr>
            <a:xfrm>
              <a:off x="9778728" y="4633002"/>
              <a:ext cx="34500" cy="17100"/>
            </a:xfrm>
            <a:custGeom>
              <a:avLst/>
              <a:gdLst/>
              <a:ahLst/>
              <a:cxnLst/>
              <a:rect l="l" t="t" r="r" b="b"/>
              <a:pathLst>
                <a:path w="120000" h="120000" extrusionOk="0">
                  <a:moveTo>
                    <a:pt x="90000" y="120000"/>
                  </a:moveTo>
                  <a:cubicBezTo>
                    <a:pt x="30000" y="120000"/>
                    <a:pt x="0" y="0"/>
                    <a:pt x="60000" y="0"/>
                  </a:cubicBezTo>
                  <a:cubicBezTo>
                    <a:pt x="90000" y="0"/>
                    <a:pt x="120000" y="120000"/>
                    <a:pt x="90000" y="12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sp>
          <p:nvSpPr>
            <p:cNvPr id="526" name="Google Shape;883;gb0755e36db_0_0">
              <a:extLst>
                <a:ext uri="{FF2B5EF4-FFF2-40B4-BE49-F238E27FC236}">
                  <a16:creationId xmlns:a16="http://schemas.microsoft.com/office/drawing/2014/main" id="{576A7C2A-F942-E742-AA6C-E475756DD146}"/>
                </a:ext>
              </a:extLst>
            </p:cNvPr>
            <p:cNvSpPr/>
            <p:nvPr/>
          </p:nvSpPr>
          <p:spPr>
            <a:xfrm>
              <a:off x="6189503" y="6693939"/>
              <a:ext cx="77700" cy="100500"/>
            </a:xfrm>
            <a:custGeom>
              <a:avLst/>
              <a:gdLst/>
              <a:ahLst/>
              <a:cxnLst/>
              <a:rect l="l" t="t" r="r" b="b"/>
              <a:pathLst>
                <a:path w="120000" h="120000" extrusionOk="0">
                  <a:moveTo>
                    <a:pt x="120000" y="110000"/>
                  </a:moveTo>
                  <a:cubicBezTo>
                    <a:pt x="106666" y="80000"/>
                    <a:pt x="93333" y="40000"/>
                    <a:pt x="66666" y="20000"/>
                  </a:cubicBezTo>
                  <a:cubicBezTo>
                    <a:pt x="53333" y="10000"/>
                    <a:pt x="40000" y="0"/>
                    <a:pt x="26666" y="20000"/>
                  </a:cubicBezTo>
                  <a:cubicBezTo>
                    <a:pt x="26666" y="20000"/>
                    <a:pt x="0" y="20000"/>
                    <a:pt x="0" y="30000"/>
                  </a:cubicBezTo>
                  <a:cubicBezTo>
                    <a:pt x="13333" y="40000"/>
                    <a:pt x="40000" y="30000"/>
                    <a:pt x="40000" y="50000"/>
                  </a:cubicBezTo>
                  <a:cubicBezTo>
                    <a:pt x="40000" y="60000"/>
                    <a:pt x="40000" y="60000"/>
                    <a:pt x="40000" y="70000"/>
                  </a:cubicBezTo>
                  <a:cubicBezTo>
                    <a:pt x="40000" y="80000"/>
                    <a:pt x="53333" y="70000"/>
                    <a:pt x="53333" y="70000"/>
                  </a:cubicBezTo>
                  <a:cubicBezTo>
                    <a:pt x="66666" y="80000"/>
                    <a:pt x="40000" y="80000"/>
                    <a:pt x="40000" y="80000"/>
                  </a:cubicBezTo>
                  <a:cubicBezTo>
                    <a:pt x="40000" y="90000"/>
                    <a:pt x="66666" y="110000"/>
                    <a:pt x="80000" y="110000"/>
                  </a:cubicBezTo>
                  <a:cubicBezTo>
                    <a:pt x="80000" y="110000"/>
                    <a:pt x="26666" y="70000"/>
                    <a:pt x="80000" y="90000"/>
                  </a:cubicBezTo>
                  <a:cubicBezTo>
                    <a:pt x="93333" y="90000"/>
                    <a:pt x="120000" y="120000"/>
                    <a:pt x="120000" y="110000"/>
                  </a:cubicBezTo>
                  <a:cubicBezTo>
                    <a:pt x="106666" y="100000"/>
                    <a:pt x="120000" y="120000"/>
                    <a:pt x="120000" y="110000"/>
                  </a:cubicBezTo>
                  <a:close/>
                </a:path>
              </a:pathLst>
            </a:custGeom>
            <a:solidFill>
              <a:srgbClr val="D8D8D8"/>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600" b="0" i="0" u="none" strike="noStrike" kern="0" cap="none" spc="0" normalizeH="0" baseline="0" noProof="0">
                <a:ln>
                  <a:noFill/>
                </a:ln>
                <a:solidFill>
                  <a:srgbClr val="000000"/>
                </a:solidFill>
                <a:effectLst/>
                <a:uLnTx/>
                <a:uFillTx/>
                <a:latin typeface="Lato"/>
                <a:ea typeface="Lato"/>
                <a:cs typeface="Lato"/>
                <a:sym typeface="Lato"/>
              </a:endParaRPr>
            </a:p>
          </p:txBody>
        </p:sp>
      </p:grpSp>
      <p:sp>
        <p:nvSpPr>
          <p:cNvPr id="529" name="Google Shape;885;gb0755e36db_0_0">
            <a:extLst>
              <a:ext uri="{FF2B5EF4-FFF2-40B4-BE49-F238E27FC236}">
                <a16:creationId xmlns:a16="http://schemas.microsoft.com/office/drawing/2014/main" id="{1CB314E7-90A4-114C-B17A-79105FE59208}"/>
              </a:ext>
            </a:extLst>
          </p:cNvPr>
          <p:cNvSpPr/>
          <p:nvPr/>
        </p:nvSpPr>
        <p:spPr>
          <a:xfrm>
            <a:off x="5705630" y="2666280"/>
            <a:ext cx="233700" cy="313200"/>
          </a:xfrm>
          <a:custGeom>
            <a:avLst/>
            <a:gdLst/>
            <a:ahLst/>
            <a:cxnLst/>
            <a:rect l="l" t="t" r="r" b="b"/>
            <a:pathLst>
              <a:path w="120000" h="120000" extrusionOk="0">
                <a:moveTo>
                  <a:pt x="60000" y="119802"/>
                </a:moveTo>
                <a:lnTo>
                  <a:pt x="60000" y="119802"/>
                </a:lnTo>
                <a:cubicBezTo>
                  <a:pt x="60000" y="119802"/>
                  <a:pt x="0" y="69753"/>
                  <a:pt x="0" y="44532"/>
                </a:cubicBezTo>
                <a:cubicBezTo>
                  <a:pt x="0" y="20886"/>
                  <a:pt x="26167" y="0"/>
                  <a:pt x="60000" y="0"/>
                </a:cubicBezTo>
                <a:cubicBezTo>
                  <a:pt x="91718" y="0"/>
                  <a:pt x="119735" y="20886"/>
                  <a:pt x="119735" y="44532"/>
                </a:cubicBezTo>
                <a:cubicBezTo>
                  <a:pt x="119735" y="69753"/>
                  <a:pt x="60000" y="119802"/>
                  <a:pt x="60000" y="119802"/>
                </a:cubicBezTo>
                <a:close/>
                <a:moveTo>
                  <a:pt x="60000" y="15369"/>
                </a:moveTo>
                <a:lnTo>
                  <a:pt x="60000" y="15369"/>
                </a:lnTo>
                <a:cubicBezTo>
                  <a:pt x="37533" y="15369"/>
                  <a:pt x="18766" y="29359"/>
                  <a:pt x="18766" y="44532"/>
                </a:cubicBezTo>
                <a:cubicBezTo>
                  <a:pt x="18766" y="61280"/>
                  <a:pt x="37533" y="75270"/>
                  <a:pt x="60000" y="75270"/>
                </a:cubicBezTo>
                <a:cubicBezTo>
                  <a:pt x="80352" y="75270"/>
                  <a:pt x="99118" y="61280"/>
                  <a:pt x="99118" y="44532"/>
                </a:cubicBezTo>
                <a:cubicBezTo>
                  <a:pt x="99118" y="29359"/>
                  <a:pt x="80352" y="15369"/>
                  <a:pt x="60000" y="15369"/>
                </a:cubicBezTo>
                <a:close/>
                <a:moveTo>
                  <a:pt x="60000" y="59901"/>
                </a:moveTo>
                <a:lnTo>
                  <a:pt x="60000" y="59901"/>
                </a:lnTo>
                <a:cubicBezTo>
                  <a:pt x="48634" y="59901"/>
                  <a:pt x="39383" y="53004"/>
                  <a:pt x="39383" y="44532"/>
                </a:cubicBezTo>
                <a:cubicBezTo>
                  <a:pt x="39383" y="36256"/>
                  <a:pt x="48634" y="30738"/>
                  <a:pt x="60000" y="30738"/>
                </a:cubicBezTo>
                <a:cubicBezTo>
                  <a:pt x="71101" y="30738"/>
                  <a:pt x="78502" y="36256"/>
                  <a:pt x="78502" y="44532"/>
                </a:cubicBezTo>
                <a:cubicBezTo>
                  <a:pt x="78502" y="53004"/>
                  <a:pt x="71101" y="59901"/>
                  <a:pt x="60000" y="59901"/>
                </a:cubicBezTo>
                <a:close/>
              </a:path>
            </a:pathLst>
          </a:custGeom>
          <a:solidFill>
            <a:srgbClr val="1155CC"/>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530" name="Google Shape;886;gb0755e36db_0_0">
            <a:extLst>
              <a:ext uri="{FF2B5EF4-FFF2-40B4-BE49-F238E27FC236}">
                <a16:creationId xmlns:a16="http://schemas.microsoft.com/office/drawing/2014/main" id="{F23E538E-E323-DC4B-914B-01D625ACC267}"/>
              </a:ext>
            </a:extLst>
          </p:cNvPr>
          <p:cNvSpPr/>
          <p:nvPr/>
        </p:nvSpPr>
        <p:spPr>
          <a:xfrm>
            <a:off x="7522301" y="3498908"/>
            <a:ext cx="233700" cy="313200"/>
          </a:xfrm>
          <a:custGeom>
            <a:avLst/>
            <a:gdLst/>
            <a:ahLst/>
            <a:cxnLst/>
            <a:rect l="l" t="t" r="r" b="b"/>
            <a:pathLst>
              <a:path w="120000" h="120000" extrusionOk="0">
                <a:moveTo>
                  <a:pt x="60000" y="119802"/>
                </a:moveTo>
                <a:lnTo>
                  <a:pt x="60000" y="119802"/>
                </a:lnTo>
                <a:cubicBezTo>
                  <a:pt x="60000" y="119802"/>
                  <a:pt x="0" y="69753"/>
                  <a:pt x="0" y="44532"/>
                </a:cubicBezTo>
                <a:cubicBezTo>
                  <a:pt x="0" y="20886"/>
                  <a:pt x="26167" y="0"/>
                  <a:pt x="60000" y="0"/>
                </a:cubicBezTo>
                <a:cubicBezTo>
                  <a:pt x="91718" y="0"/>
                  <a:pt x="119735" y="20886"/>
                  <a:pt x="119735" y="44532"/>
                </a:cubicBezTo>
                <a:cubicBezTo>
                  <a:pt x="119735" y="69753"/>
                  <a:pt x="60000" y="119802"/>
                  <a:pt x="60000" y="119802"/>
                </a:cubicBezTo>
                <a:close/>
                <a:moveTo>
                  <a:pt x="60000" y="15369"/>
                </a:moveTo>
                <a:lnTo>
                  <a:pt x="60000" y="15369"/>
                </a:lnTo>
                <a:cubicBezTo>
                  <a:pt x="37533" y="15369"/>
                  <a:pt x="18766" y="29359"/>
                  <a:pt x="18766" y="44532"/>
                </a:cubicBezTo>
                <a:cubicBezTo>
                  <a:pt x="18766" y="61280"/>
                  <a:pt x="37533" y="75270"/>
                  <a:pt x="60000" y="75270"/>
                </a:cubicBezTo>
                <a:cubicBezTo>
                  <a:pt x="80352" y="75270"/>
                  <a:pt x="99118" y="61280"/>
                  <a:pt x="99118" y="44532"/>
                </a:cubicBezTo>
                <a:cubicBezTo>
                  <a:pt x="99118" y="29359"/>
                  <a:pt x="80352" y="15369"/>
                  <a:pt x="60000" y="15369"/>
                </a:cubicBezTo>
                <a:close/>
                <a:moveTo>
                  <a:pt x="60000" y="59901"/>
                </a:moveTo>
                <a:lnTo>
                  <a:pt x="60000" y="59901"/>
                </a:lnTo>
                <a:cubicBezTo>
                  <a:pt x="48634" y="59901"/>
                  <a:pt x="39383" y="53004"/>
                  <a:pt x="39383" y="44532"/>
                </a:cubicBezTo>
                <a:cubicBezTo>
                  <a:pt x="39383" y="36256"/>
                  <a:pt x="48634" y="30738"/>
                  <a:pt x="60000" y="30738"/>
                </a:cubicBezTo>
                <a:cubicBezTo>
                  <a:pt x="71101" y="30738"/>
                  <a:pt x="78502" y="36256"/>
                  <a:pt x="78502" y="44532"/>
                </a:cubicBezTo>
                <a:cubicBezTo>
                  <a:pt x="78502" y="53004"/>
                  <a:pt x="71101" y="59901"/>
                  <a:pt x="60000" y="59901"/>
                </a:cubicBezTo>
                <a:close/>
              </a:path>
            </a:pathLst>
          </a:custGeom>
          <a:solidFill>
            <a:srgbClr val="1155CC"/>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531" name="Google Shape;887;gb0755e36db_0_0">
            <a:extLst>
              <a:ext uri="{FF2B5EF4-FFF2-40B4-BE49-F238E27FC236}">
                <a16:creationId xmlns:a16="http://schemas.microsoft.com/office/drawing/2014/main" id="{50DA8C9A-C48D-284D-88FF-640ADBBBDC34}"/>
              </a:ext>
            </a:extLst>
          </p:cNvPr>
          <p:cNvSpPr/>
          <p:nvPr/>
        </p:nvSpPr>
        <p:spPr>
          <a:xfrm>
            <a:off x="9636312" y="2931233"/>
            <a:ext cx="233700" cy="313200"/>
          </a:xfrm>
          <a:custGeom>
            <a:avLst/>
            <a:gdLst/>
            <a:ahLst/>
            <a:cxnLst/>
            <a:rect l="l" t="t" r="r" b="b"/>
            <a:pathLst>
              <a:path w="120000" h="120000" extrusionOk="0">
                <a:moveTo>
                  <a:pt x="60000" y="119802"/>
                </a:moveTo>
                <a:lnTo>
                  <a:pt x="60000" y="119802"/>
                </a:lnTo>
                <a:cubicBezTo>
                  <a:pt x="60000" y="119802"/>
                  <a:pt x="0" y="69753"/>
                  <a:pt x="0" y="44532"/>
                </a:cubicBezTo>
                <a:cubicBezTo>
                  <a:pt x="0" y="20886"/>
                  <a:pt x="26167" y="0"/>
                  <a:pt x="60000" y="0"/>
                </a:cubicBezTo>
                <a:cubicBezTo>
                  <a:pt x="91718" y="0"/>
                  <a:pt x="119735" y="20886"/>
                  <a:pt x="119735" y="44532"/>
                </a:cubicBezTo>
                <a:cubicBezTo>
                  <a:pt x="119735" y="69753"/>
                  <a:pt x="60000" y="119802"/>
                  <a:pt x="60000" y="119802"/>
                </a:cubicBezTo>
                <a:close/>
                <a:moveTo>
                  <a:pt x="60000" y="15369"/>
                </a:moveTo>
                <a:lnTo>
                  <a:pt x="60000" y="15369"/>
                </a:lnTo>
                <a:cubicBezTo>
                  <a:pt x="37533" y="15369"/>
                  <a:pt x="18766" y="29359"/>
                  <a:pt x="18766" y="44532"/>
                </a:cubicBezTo>
                <a:cubicBezTo>
                  <a:pt x="18766" y="61280"/>
                  <a:pt x="37533" y="75270"/>
                  <a:pt x="60000" y="75270"/>
                </a:cubicBezTo>
                <a:cubicBezTo>
                  <a:pt x="80352" y="75270"/>
                  <a:pt x="99118" y="61280"/>
                  <a:pt x="99118" y="44532"/>
                </a:cubicBezTo>
                <a:cubicBezTo>
                  <a:pt x="99118" y="29359"/>
                  <a:pt x="80352" y="15369"/>
                  <a:pt x="60000" y="15369"/>
                </a:cubicBezTo>
                <a:close/>
                <a:moveTo>
                  <a:pt x="60000" y="59901"/>
                </a:moveTo>
                <a:lnTo>
                  <a:pt x="60000" y="59901"/>
                </a:lnTo>
                <a:cubicBezTo>
                  <a:pt x="48634" y="59901"/>
                  <a:pt x="39383" y="53004"/>
                  <a:pt x="39383" y="44532"/>
                </a:cubicBezTo>
                <a:cubicBezTo>
                  <a:pt x="39383" y="36256"/>
                  <a:pt x="48634" y="30738"/>
                  <a:pt x="60000" y="30738"/>
                </a:cubicBezTo>
                <a:cubicBezTo>
                  <a:pt x="71101" y="30738"/>
                  <a:pt x="78502" y="36256"/>
                  <a:pt x="78502" y="44532"/>
                </a:cubicBezTo>
                <a:cubicBezTo>
                  <a:pt x="78502" y="53004"/>
                  <a:pt x="71101" y="59901"/>
                  <a:pt x="60000" y="59901"/>
                </a:cubicBezTo>
                <a:close/>
              </a:path>
            </a:pathLst>
          </a:custGeom>
          <a:solidFill>
            <a:srgbClr val="1155CC"/>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532" name="Google Shape;888;gb0755e36db_0_0">
            <a:extLst>
              <a:ext uri="{FF2B5EF4-FFF2-40B4-BE49-F238E27FC236}">
                <a16:creationId xmlns:a16="http://schemas.microsoft.com/office/drawing/2014/main" id="{EE9C2B7C-2F22-1444-A85F-0A0BCAF98A82}"/>
              </a:ext>
            </a:extLst>
          </p:cNvPr>
          <p:cNvSpPr/>
          <p:nvPr/>
        </p:nvSpPr>
        <p:spPr>
          <a:xfrm>
            <a:off x="8656576" y="2761204"/>
            <a:ext cx="233700" cy="313200"/>
          </a:xfrm>
          <a:custGeom>
            <a:avLst/>
            <a:gdLst/>
            <a:ahLst/>
            <a:cxnLst/>
            <a:rect l="l" t="t" r="r" b="b"/>
            <a:pathLst>
              <a:path w="120000" h="120000" extrusionOk="0">
                <a:moveTo>
                  <a:pt x="60000" y="119802"/>
                </a:moveTo>
                <a:lnTo>
                  <a:pt x="60000" y="119802"/>
                </a:lnTo>
                <a:cubicBezTo>
                  <a:pt x="60000" y="119802"/>
                  <a:pt x="0" y="69753"/>
                  <a:pt x="0" y="44532"/>
                </a:cubicBezTo>
                <a:cubicBezTo>
                  <a:pt x="0" y="20886"/>
                  <a:pt x="26167" y="0"/>
                  <a:pt x="60000" y="0"/>
                </a:cubicBezTo>
                <a:cubicBezTo>
                  <a:pt x="91718" y="0"/>
                  <a:pt x="119735" y="20886"/>
                  <a:pt x="119735" y="44532"/>
                </a:cubicBezTo>
                <a:cubicBezTo>
                  <a:pt x="119735" y="69753"/>
                  <a:pt x="60000" y="119802"/>
                  <a:pt x="60000" y="119802"/>
                </a:cubicBezTo>
                <a:close/>
                <a:moveTo>
                  <a:pt x="60000" y="15369"/>
                </a:moveTo>
                <a:lnTo>
                  <a:pt x="60000" y="15369"/>
                </a:lnTo>
                <a:cubicBezTo>
                  <a:pt x="37533" y="15369"/>
                  <a:pt x="18766" y="29359"/>
                  <a:pt x="18766" y="44532"/>
                </a:cubicBezTo>
                <a:cubicBezTo>
                  <a:pt x="18766" y="61280"/>
                  <a:pt x="37533" y="75270"/>
                  <a:pt x="60000" y="75270"/>
                </a:cubicBezTo>
                <a:cubicBezTo>
                  <a:pt x="80352" y="75270"/>
                  <a:pt x="99118" y="61280"/>
                  <a:pt x="99118" y="44532"/>
                </a:cubicBezTo>
                <a:cubicBezTo>
                  <a:pt x="99118" y="29359"/>
                  <a:pt x="80352" y="15369"/>
                  <a:pt x="60000" y="15369"/>
                </a:cubicBezTo>
                <a:close/>
                <a:moveTo>
                  <a:pt x="60000" y="59901"/>
                </a:moveTo>
                <a:lnTo>
                  <a:pt x="60000" y="59901"/>
                </a:lnTo>
                <a:cubicBezTo>
                  <a:pt x="48634" y="59901"/>
                  <a:pt x="39383" y="53004"/>
                  <a:pt x="39383" y="44532"/>
                </a:cubicBezTo>
                <a:cubicBezTo>
                  <a:pt x="39383" y="36256"/>
                  <a:pt x="48634" y="30738"/>
                  <a:pt x="60000" y="30738"/>
                </a:cubicBezTo>
                <a:cubicBezTo>
                  <a:pt x="71101" y="30738"/>
                  <a:pt x="78502" y="36256"/>
                  <a:pt x="78502" y="44532"/>
                </a:cubicBezTo>
                <a:cubicBezTo>
                  <a:pt x="78502" y="53004"/>
                  <a:pt x="71101" y="59901"/>
                  <a:pt x="60000" y="59901"/>
                </a:cubicBezTo>
                <a:close/>
              </a:path>
            </a:pathLst>
          </a:custGeom>
          <a:solidFill>
            <a:srgbClr val="1155CC"/>
          </a:solidFill>
          <a:ln w="9525" cap="flat" cmpd="sng">
            <a:solidFill>
              <a:srgbClr val="1155CC"/>
            </a:solidFill>
            <a:prstDash val="solid"/>
            <a:round/>
            <a:headEnd type="none" w="sm" len="sm"/>
            <a:tailEnd type="none" w="sm" len="sm"/>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sp>
        <p:nvSpPr>
          <p:cNvPr id="533" name="Google Shape;889;gb0755e36db_0_0">
            <a:extLst>
              <a:ext uri="{FF2B5EF4-FFF2-40B4-BE49-F238E27FC236}">
                <a16:creationId xmlns:a16="http://schemas.microsoft.com/office/drawing/2014/main" id="{14A6A313-C5AA-2F46-BFCE-C67C2A7D77CF}"/>
              </a:ext>
            </a:extLst>
          </p:cNvPr>
          <p:cNvSpPr txBox="1"/>
          <p:nvPr/>
        </p:nvSpPr>
        <p:spPr>
          <a:xfrm>
            <a:off x="8720909" y="4210907"/>
            <a:ext cx="837000" cy="242700"/>
          </a:xfrm>
          <a:prstGeom prst="rect">
            <a:avLst/>
          </a:prstGeom>
          <a:noFill/>
          <a:ln>
            <a:noFill/>
          </a:ln>
        </p:spPr>
        <p:txBody>
          <a:bodyPr spcFirstLastPara="1" wrap="square" lIns="25400" tIns="25400" rIns="25400" bIns="25400" anchor="ctr" anchorCtr="0">
            <a:noAutofit/>
          </a:bodyPr>
          <a:lstStyle/>
          <a:p>
            <a:pPr>
              <a:buClr>
                <a:srgbClr val="000000"/>
              </a:buClr>
              <a:buFont typeface="Arial"/>
              <a:buNone/>
            </a:pPr>
            <a:r>
              <a:rPr lang="en-US" sz="1100" kern="0" dirty="0">
                <a:solidFill>
                  <a:srgbClr val="000000"/>
                </a:solidFill>
                <a:latin typeface="Century Gothic"/>
                <a:ea typeface="Century Gothic"/>
                <a:cs typeface="Century Gothic"/>
                <a:sym typeface="Century Gothic"/>
              </a:rPr>
              <a:t>Zakir</a:t>
            </a:r>
            <a:endParaRPr sz="1400" kern="0" dirty="0">
              <a:solidFill>
                <a:srgbClr val="000000"/>
              </a:solidFill>
              <a:latin typeface="Arial"/>
              <a:cs typeface="Arial"/>
              <a:sym typeface="Arial"/>
            </a:endParaRPr>
          </a:p>
        </p:txBody>
      </p:sp>
      <p:grpSp>
        <p:nvGrpSpPr>
          <p:cNvPr id="534" name="Google Shape;890;gb0755e36db_0_0">
            <a:extLst>
              <a:ext uri="{FF2B5EF4-FFF2-40B4-BE49-F238E27FC236}">
                <a16:creationId xmlns:a16="http://schemas.microsoft.com/office/drawing/2014/main" id="{AEBA0891-2BC5-B24B-B4F1-84D4F6765415}"/>
              </a:ext>
            </a:extLst>
          </p:cNvPr>
          <p:cNvGrpSpPr/>
          <p:nvPr/>
        </p:nvGrpSpPr>
        <p:grpSpPr>
          <a:xfrm>
            <a:off x="8561259" y="3748021"/>
            <a:ext cx="489023" cy="489023"/>
            <a:chOff x="9306826" y="1742197"/>
            <a:chExt cx="415200" cy="415200"/>
          </a:xfrm>
        </p:grpSpPr>
        <p:sp>
          <p:nvSpPr>
            <p:cNvPr id="535" name="Google Shape;891;gb0755e36db_0_0">
              <a:extLst>
                <a:ext uri="{FF2B5EF4-FFF2-40B4-BE49-F238E27FC236}">
                  <a16:creationId xmlns:a16="http://schemas.microsoft.com/office/drawing/2014/main" id="{68BADA5C-A013-C74B-8EC0-D295A658432A}"/>
                </a:ext>
              </a:extLst>
            </p:cNvPr>
            <p:cNvSpPr/>
            <p:nvPr/>
          </p:nvSpPr>
          <p:spPr>
            <a:xfrm>
              <a:off x="9306826" y="1742197"/>
              <a:ext cx="415200" cy="415200"/>
            </a:xfrm>
            <a:prstGeom prst="ellipse">
              <a:avLst/>
            </a:prstGeom>
            <a:solidFill>
              <a:srgbClr val="FFFFFF"/>
            </a:solidFill>
            <a:ln>
              <a:noFill/>
            </a:ln>
            <a:effectLst>
              <a:outerShdw blurRad="114300" dist="38100" dir="2700000" algn="tl" rotWithShape="0">
                <a:srgbClr val="000000">
                  <a:alpha val="9800"/>
                </a:srgbClr>
              </a:outerShdw>
            </a:effectLst>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536" name="Google Shape;892;gb0755e36db_0_0">
              <a:extLst>
                <a:ext uri="{FF2B5EF4-FFF2-40B4-BE49-F238E27FC236}">
                  <a16:creationId xmlns:a16="http://schemas.microsoft.com/office/drawing/2014/main" id="{8A80CB8D-6D0A-CB4F-BCDE-64D97B7B2139}"/>
                </a:ext>
              </a:extLst>
            </p:cNvPr>
            <p:cNvGrpSpPr/>
            <p:nvPr/>
          </p:nvGrpSpPr>
          <p:grpSpPr>
            <a:xfrm>
              <a:off x="9335264" y="1770448"/>
              <a:ext cx="358685" cy="358778"/>
              <a:chOff x="8773533" y="2916305"/>
              <a:chExt cx="1596285" cy="1596700"/>
            </a:xfrm>
          </p:grpSpPr>
          <p:sp>
            <p:nvSpPr>
              <p:cNvPr id="537" name="Google Shape;893;gb0755e36db_0_0">
                <a:extLst>
                  <a:ext uri="{FF2B5EF4-FFF2-40B4-BE49-F238E27FC236}">
                    <a16:creationId xmlns:a16="http://schemas.microsoft.com/office/drawing/2014/main" id="{19B436E4-9F93-1946-B0D2-A3248F9F25B6}"/>
                  </a:ext>
                </a:extLst>
              </p:cNvPr>
              <p:cNvSpPr/>
              <p:nvPr/>
            </p:nvSpPr>
            <p:spPr>
              <a:xfrm>
                <a:off x="9949150" y="3033709"/>
                <a:ext cx="304234" cy="303374"/>
              </a:xfrm>
              <a:custGeom>
                <a:avLst/>
                <a:gdLst/>
                <a:ahLst/>
                <a:cxnLst/>
                <a:rect l="l" t="t" r="r" b="b"/>
                <a:pathLst>
                  <a:path w="207" h="206" extrusionOk="0">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38" name="Google Shape;894;gb0755e36db_0_0">
                <a:extLst>
                  <a:ext uri="{FF2B5EF4-FFF2-40B4-BE49-F238E27FC236}">
                    <a16:creationId xmlns:a16="http://schemas.microsoft.com/office/drawing/2014/main" id="{7F4BC403-A5F7-C044-8FB0-974F6595640E}"/>
                  </a:ext>
                </a:extLst>
              </p:cNvPr>
              <p:cNvSpPr/>
              <p:nvPr/>
            </p:nvSpPr>
            <p:spPr>
              <a:xfrm>
                <a:off x="9590455" y="2916305"/>
                <a:ext cx="365268" cy="163427"/>
              </a:xfrm>
              <a:custGeom>
                <a:avLst/>
                <a:gdLst/>
                <a:ahLst/>
                <a:cxnLst/>
                <a:rect l="l" t="t" r="r" b="b"/>
                <a:pathLst>
                  <a:path w="248" h="111" extrusionOk="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39" name="Google Shape;895;gb0755e36db_0_0">
                <a:extLst>
                  <a:ext uri="{FF2B5EF4-FFF2-40B4-BE49-F238E27FC236}">
                    <a16:creationId xmlns:a16="http://schemas.microsoft.com/office/drawing/2014/main" id="{9A03C7C9-A402-1843-BF74-6C3F402A212F}"/>
                  </a:ext>
                </a:extLst>
              </p:cNvPr>
              <p:cNvSpPr/>
              <p:nvPr/>
            </p:nvSpPr>
            <p:spPr>
              <a:xfrm>
                <a:off x="10206433" y="3332387"/>
                <a:ext cx="163385" cy="363484"/>
              </a:xfrm>
              <a:custGeom>
                <a:avLst/>
                <a:gdLst/>
                <a:ahLst/>
                <a:cxnLst/>
                <a:rect l="l" t="t" r="r" b="b"/>
                <a:pathLst>
                  <a:path w="111" h="247" extrusionOk="0">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5B9BD5"/>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40" name="Google Shape;896;gb0755e36db_0_0">
                <a:extLst>
                  <a:ext uri="{FF2B5EF4-FFF2-40B4-BE49-F238E27FC236}">
                    <a16:creationId xmlns:a16="http://schemas.microsoft.com/office/drawing/2014/main" id="{895DF194-ACA0-F744-AA25-357171B33C08}"/>
                  </a:ext>
                </a:extLst>
              </p:cNvPr>
              <p:cNvSpPr/>
              <p:nvPr/>
            </p:nvSpPr>
            <p:spPr>
              <a:xfrm>
                <a:off x="10206433" y="3733440"/>
                <a:ext cx="163385" cy="365363"/>
              </a:xfrm>
              <a:custGeom>
                <a:avLst/>
                <a:gdLst/>
                <a:ahLst/>
                <a:cxnLst/>
                <a:rect l="l" t="t" r="r" b="b"/>
                <a:pathLst>
                  <a:path w="111" h="248" extrusionOk="0">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41" name="Google Shape;897;gb0755e36db_0_0">
                <a:extLst>
                  <a:ext uri="{FF2B5EF4-FFF2-40B4-BE49-F238E27FC236}">
                    <a16:creationId xmlns:a16="http://schemas.microsoft.com/office/drawing/2014/main" id="{13D0A200-1E96-9144-A4CB-9FFAFCDD8B26}"/>
                  </a:ext>
                </a:extLst>
              </p:cNvPr>
              <p:cNvSpPr/>
              <p:nvPr/>
            </p:nvSpPr>
            <p:spPr>
              <a:xfrm>
                <a:off x="9949150" y="4092228"/>
                <a:ext cx="304234" cy="304313"/>
              </a:xfrm>
              <a:custGeom>
                <a:avLst/>
                <a:gdLst/>
                <a:ahLst/>
                <a:cxnLst/>
                <a:rect l="l" t="t" r="r" b="b"/>
                <a:pathLst>
                  <a:path w="207" h="207" extrusionOk="0">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42" name="Google Shape;898;gb0755e36db_0_0">
                <a:extLst>
                  <a:ext uri="{FF2B5EF4-FFF2-40B4-BE49-F238E27FC236}">
                    <a16:creationId xmlns:a16="http://schemas.microsoft.com/office/drawing/2014/main" id="{CA9E65D6-6DAF-C141-BEC9-8ED47F0DA4D0}"/>
                  </a:ext>
                </a:extLst>
              </p:cNvPr>
              <p:cNvSpPr/>
              <p:nvPr/>
            </p:nvSpPr>
            <p:spPr>
              <a:xfrm>
                <a:off x="9590455" y="4351456"/>
                <a:ext cx="365268" cy="161549"/>
              </a:xfrm>
              <a:custGeom>
                <a:avLst/>
                <a:gdLst/>
                <a:ahLst/>
                <a:cxnLst/>
                <a:rect l="l" t="t" r="r" b="b"/>
                <a:pathLst>
                  <a:path w="248" h="110" extrusionOk="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43" name="Google Shape;899;gb0755e36db_0_0">
                <a:extLst>
                  <a:ext uri="{FF2B5EF4-FFF2-40B4-BE49-F238E27FC236}">
                    <a16:creationId xmlns:a16="http://schemas.microsoft.com/office/drawing/2014/main" id="{04A56493-8E6A-2A40-9F1D-73F4F2BB3925}"/>
                  </a:ext>
                </a:extLst>
              </p:cNvPr>
              <p:cNvSpPr/>
              <p:nvPr/>
            </p:nvSpPr>
            <p:spPr>
              <a:xfrm>
                <a:off x="9189507" y="4351456"/>
                <a:ext cx="363390" cy="161549"/>
              </a:xfrm>
              <a:custGeom>
                <a:avLst/>
                <a:gdLst/>
                <a:ahLst/>
                <a:cxnLst/>
                <a:rect l="l" t="t" r="r" b="b"/>
                <a:pathLst>
                  <a:path w="247" h="110" extrusionOk="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44" name="Google Shape;900;gb0755e36db_0_0">
                <a:extLst>
                  <a:ext uri="{FF2B5EF4-FFF2-40B4-BE49-F238E27FC236}">
                    <a16:creationId xmlns:a16="http://schemas.microsoft.com/office/drawing/2014/main" id="{40CCB2F3-07F0-5A45-B922-4D309AFAEF20}"/>
                  </a:ext>
                </a:extLst>
              </p:cNvPr>
              <p:cNvSpPr/>
              <p:nvPr/>
            </p:nvSpPr>
            <p:spPr>
              <a:xfrm>
                <a:off x="8890907" y="4092228"/>
                <a:ext cx="303295" cy="304313"/>
              </a:xfrm>
              <a:custGeom>
                <a:avLst/>
                <a:gdLst/>
                <a:ahLst/>
                <a:cxnLst/>
                <a:rect l="l" t="t" r="r" b="b"/>
                <a:pathLst>
                  <a:path w="206" h="207" extrusionOk="0">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45" name="Google Shape;901;gb0755e36db_0_0">
                <a:extLst>
                  <a:ext uri="{FF2B5EF4-FFF2-40B4-BE49-F238E27FC236}">
                    <a16:creationId xmlns:a16="http://schemas.microsoft.com/office/drawing/2014/main" id="{B76BB600-853C-8D4D-B74F-3E34A4AE30AA}"/>
                  </a:ext>
                </a:extLst>
              </p:cNvPr>
              <p:cNvSpPr/>
              <p:nvPr/>
            </p:nvSpPr>
            <p:spPr>
              <a:xfrm>
                <a:off x="8773533" y="3733440"/>
                <a:ext cx="163385" cy="365363"/>
              </a:xfrm>
              <a:custGeom>
                <a:avLst/>
                <a:gdLst/>
                <a:ahLst/>
                <a:cxnLst/>
                <a:rect l="l" t="t" r="r" b="b"/>
                <a:pathLst>
                  <a:path w="111" h="248" extrusionOk="0">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46" name="Google Shape;902;gb0755e36db_0_0">
                <a:extLst>
                  <a:ext uri="{FF2B5EF4-FFF2-40B4-BE49-F238E27FC236}">
                    <a16:creationId xmlns:a16="http://schemas.microsoft.com/office/drawing/2014/main" id="{EDB07A75-0295-D845-BC3B-C230AF6C9DD1}"/>
                  </a:ext>
                </a:extLst>
              </p:cNvPr>
              <p:cNvSpPr/>
              <p:nvPr/>
            </p:nvSpPr>
            <p:spPr>
              <a:xfrm>
                <a:off x="8773533" y="3332387"/>
                <a:ext cx="163385" cy="363484"/>
              </a:xfrm>
              <a:custGeom>
                <a:avLst/>
                <a:gdLst/>
                <a:ahLst/>
                <a:cxnLst/>
                <a:rect l="l" t="t" r="r" b="b"/>
                <a:pathLst>
                  <a:path w="111" h="247" extrusionOk="0">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47" name="Google Shape;903;gb0755e36db_0_0">
                <a:extLst>
                  <a:ext uri="{FF2B5EF4-FFF2-40B4-BE49-F238E27FC236}">
                    <a16:creationId xmlns:a16="http://schemas.microsoft.com/office/drawing/2014/main" id="{69824FBE-413B-364C-A782-504C89FFF4F4}"/>
                  </a:ext>
                </a:extLst>
              </p:cNvPr>
              <p:cNvSpPr/>
              <p:nvPr/>
            </p:nvSpPr>
            <p:spPr>
              <a:xfrm>
                <a:off x="8890907" y="3033709"/>
                <a:ext cx="303295" cy="303374"/>
              </a:xfrm>
              <a:custGeom>
                <a:avLst/>
                <a:gdLst/>
                <a:ahLst/>
                <a:cxnLst/>
                <a:rect l="l" t="t" r="r" b="b"/>
                <a:pathLst>
                  <a:path w="206" h="206" extrusionOk="0">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48" name="Google Shape;904;gb0755e36db_0_0">
                <a:extLst>
                  <a:ext uri="{FF2B5EF4-FFF2-40B4-BE49-F238E27FC236}">
                    <a16:creationId xmlns:a16="http://schemas.microsoft.com/office/drawing/2014/main" id="{421F2189-7AF1-7C40-9828-58249B1785FE}"/>
                  </a:ext>
                </a:extLst>
              </p:cNvPr>
              <p:cNvSpPr/>
              <p:nvPr/>
            </p:nvSpPr>
            <p:spPr>
              <a:xfrm>
                <a:off x="9189507" y="2916305"/>
                <a:ext cx="363390" cy="163427"/>
              </a:xfrm>
              <a:custGeom>
                <a:avLst/>
                <a:gdLst/>
                <a:ahLst/>
                <a:cxnLst/>
                <a:rect l="l" t="t" r="r" b="b"/>
                <a:pathLst>
                  <a:path w="247" h="111" extrusionOk="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grpSp>
      </p:grpSp>
      <p:cxnSp>
        <p:nvCxnSpPr>
          <p:cNvPr id="549" name="Google Shape;905;gb0755e36db_0_0">
            <a:extLst>
              <a:ext uri="{FF2B5EF4-FFF2-40B4-BE49-F238E27FC236}">
                <a16:creationId xmlns:a16="http://schemas.microsoft.com/office/drawing/2014/main" id="{B388F416-EBB3-C148-A1C1-0984D3920A3F}"/>
              </a:ext>
            </a:extLst>
          </p:cNvPr>
          <p:cNvCxnSpPr>
            <a:cxnSpLocks/>
            <a:endCxn id="535" idx="6"/>
          </p:cNvCxnSpPr>
          <p:nvPr/>
        </p:nvCxnSpPr>
        <p:spPr>
          <a:xfrm rot="16200000" flipH="1">
            <a:off x="8452332" y="3394583"/>
            <a:ext cx="927532" cy="268368"/>
          </a:xfrm>
          <a:prstGeom prst="bentConnector4">
            <a:avLst>
              <a:gd name="adj1" fmla="val 36819"/>
              <a:gd name="adj2" fmla="val 185182"/>
            </a:avLst>
          </a:prstGeom>
          <a:noFill/>
          <a:ln w="9525" cap="rnd" cmpd="sng">
            <a:solidFill>
              <a:srgbClr val="1155CC"/>
            </a:solidFill>
            <a:prstDash val="dash"/>
            <a:round/>
            <a:headEnd type="oval" w="med" len="med"/>
            <a:tailEnd type="none" w="sm" len="sm"/>
          </a:ln>
        </p:spPr>
      </p:cxnSp>
      <p:sp>
        <p:nvSpPr>
          <p:cNvPr id="550" name="Google Shape;906;gb0755e36db_0_0">
            <a:extLst>
              <a:ext uri="{FF2B5EF4-FFF2-40B4-BE49-F238E27FC236}">
                <a16:creationId xmlns:a16="http://schemas.microsoft.com/office/drawing/2014/main" id="{8D7CF1A9-280F-B54E-91F0-7D5462CD8211}"/>
              </a:ext>
            </a:extLst>
          </p:cNvPr>
          <p:cNvSpPr txBox="1"/>
          <p:nvPr/>
        </p:nvSpPr>
        <p:spPr>
          <a:xfrm>
            <a:off x="10632039" y="3991651"/>
            <a:ext cx="730500" cy="242700"/>
          </a:xfrm>
          <a:prstGeom prst="rect">
            <a:avLst/>
          </a:prstGeom>
          <a:noFill/>
          <a:ln>
            <a:noFill/>
          </a:ln>
        </p:spPr>
        <p:txBody>
          <a:bodyPr spcFirstLastPara="1" wrap="square" lIns="25400" tIns="25400" rIns="25400" bIns="25400" anchor="ctr" anchorCtr="0">
            <a:noAutofit/>
          </a:bodyPr>
          <a:lstStyle/>
          <a:p>
            <a:pPr>
              <a:buClr>
                <a:srgbClr val="000000"/>
              </a:buClr>
              <a:buFont typeface="Arial"/>
              <a:buNone/>
            </a:pPr>
            <a:r>
              <a:rPr lang="en-US" sz="1100" kern="0" dirty="0">
                <a:solidFill>
                  <a:srgbClr val="000000"/>
                </a:solidFill>
                <a:latin typeface="Century Gothic"/>
                <a:ea typeface="Century Gothic"/>
                <a:cs typeface="Century Gothic"/>
                <a:sym typeface="Century Gothic"/>
              </a:rPr>
              <a:t>Jiyuan</a:t>
            </a:r>
            <a:endParaRPr sz="1400" kern="0" dirty="0">
              <a:solidFill>
                <a:srgbClr val="000000"/>
              </a:solidFill>
              <a:latin typeface="Arial"/>
              <a:cs typeface="Arial"/>
              <a:sym typeface="Arial"/>
            </a:endParaRPr>
          </a:p>
        </p:txBody>
      </p:sp>
      <p:grpSp>
        <p:nvGrpSpPr>
          <p:cNvPr id="551" name="Google Shape;907;gb0755e36db_0_0">
            <a:extLst>
              <a:ext uri="{FF2B5EF4-FFF2-40B4-BE49-F238E27FC236}">
                <a16:creationId xmlns:a16="http://schemas.microsoft.com/office/drawing/2014/main" id="{D543D556-B8FD-B243-9A96-8BAC5B3B6CF6}"/>
              </a:ext>
            </a:extLst>
          </p:cNvPr>
          <p:cNvGrpSpPr/>
          <p:nvPr/>
        </p:nvGrpSpPr>
        <p:grpSpPr>
          <a:xfrm>
            <a:off x="10383672" y="3536353"/>
            <a:ext cx="489023" cy="489023"/>
            <a:chOff x="9306827" y="1742197"/>
            <a:chExt cx="415200" cy="415200"/>
          </a:xfrm>
        </p:grpSpPr>
        <p:sp>
          <p:nvSpPr>
            <p:cNvPr id="552" name="Google Shape;908;gb0755e36db_0_0">
              <a:extLst>
                <a:ext uri="{FF2B5EF4-FFF2-40B4-BE49-F238E27FC236}">
                  <a16:creationId xmlns:a16="http://schemas.microsoft.com/office/drawing/2014/main" id="{01C60C32-ADEB-D541-A837-80E17F3E02E3}"/>
                </a:ext>
              </a:extLst>
            </p:cNvPr>
            <p:cNvSpPr/>
            <p:nvPr/>
          </p:nvSpPr>
          <p:spPr>
            <a:xfrm>
              <a:off x="9306827" y="1742197"/>
              <a:ext cx="415200" cy="415200"/>
            </a:xfrm>
            <a:prstGeom prst="ellipse">
              <a:avLst/>
            </a:prstGeom>
            <a:solidFill>
              <a:srgbClr val="FFFFFF"/>
            </a:solidFill>
            <a:ln>
              <a:noFill/>
            </a:ln>
            <a:effectLst>
              <a:outerShdw blurRad="114300" dist="38100" dir="2700000" algn="tl" rotWithShape="0">
                <a:srgbClr val="000000">
                  <a:alpha val="9800"/>
                </a:srgbClr>
              </a:outerShdw>
            </a:effectLst>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553" name="Google Shape;909;gb0755e36db_0_0">
              <a:extLst>
                <a:ext uri="{FF2B5EF4-FFF2-40B4-BE49-F238E27FC236}">
                  <a16:creationId xmlns:a16="http://schemas.microsoft.com/office/drawing/2014/main" id="{E7C620E3-5CA2-6F43-AD15-9188D403F750}"/>
                </a:ext>
              </a:extLst>
            </p:cNvPr>
            <p:cNvGrpSpPr/>
            <p:nvPr/>
          </p:nvGrpSpPr>
          <p:grpSpPr>
            <a:xfrm>
              <a:off x="9335264" y="1770448"/>
              <a:ext cx="358685" cy="358778"/>
              <a:chOff x="8773533" y="2916305"/>
              <a:chExt cx="1596285" cy="1596700"/>
            </a:xfrm>
          </p:grpSpPr>
          <p:sp>
            <p:nvSpPr>
              <p:cNvPr id="554" name="Google Shape;910;gb0755e36db_0_0">
                <a:extLst>
                  <a:ext uri="{FF2B5EF4-FFF2-40B4-BE49-F238E27FC236}">
                    <a16:creationId xmlns:a16="http://schemas.microsoft.com/office/drawing/2014/main" id="{64E90F92-A352-C647-A177-765A7D5C5FD3}"/>
                  </a:ext>
                </a:extLst>
              </p:cNvPr>
              <p:cNvSpPr/>
              <p:nvPr/>
            </p:nvSpPr>
            <p:spPr>
              <a:xfrm>
                <a:off x="9949150" y="3033709"/>
                <a:ext cx="304234" cy="303374"/>
              </a:xfrm>
              <a:custGeom>
                <a:avLst/>
                <a:gdLst/>
                <a:ahLst/>
                <a:cxnLst/>
                <a:rect l="l" t="t" r="r" b="b"/>
                <a:pathLst>
                  <a:path w="207" h="206" extrusionOk="0">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4B5B68"/>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55" name="Google Shape;911;gb0755e36db_0_0">
                <a:extLst>
                  <a:ext uri="{FF2B5EF4-FFF2-40B4-BE49-F238E27FC236}">
                    <a16:creationId xmlns:a16="http://schemas.microsoft.com/office/drawing/2014/main" id="{2B2230E7-130B-EB40-8EC5-771F8685C59B}"/>
                  </a:ext>
                </a:extLst>
              </p:cNvPr>
              <p:cNvSpPr/>
              <p:nvPr/>
            </p:nvSpPr>
            <p:spPr>
              <a:xfrm>
                <a:off x="9590455" y="2916305"/>
                <a:ext cx="365268" cy="163427"/>
              </a:xfrm>
              <a:custGeom>
                <a:avLst/>
                <a:gdLst/>
                <a:ahLst/>
                <a:cxnLst/>
                <a:rect l="l" t="t" r="r" b="b"/>
                <a:pathLst>
                  <a:path w="248" h="111" extrusionOk="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4B5B68"/>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56" name="Google Shape;912;gb0755e36db_0_0">
                <a:extLst>
                  <a:ext uri="{FF2B5EF4-FFF2-40B4-BE49-F238E27FC236}">
                    <a16:creationId xmlns:a16="http://schemas.microsoft.com/office/drawing/2014/main" id="{D046C0B8-2411-5549-B7F4-C47F9819F7ED}"/>
                  </a:ext>
                </a:extLst>
              </p:cNvPr>
              <p:cNvSpPr/>
              <p:nvPr/>
            </p:nvSpPr>
            <p:spPr>
              <a:xfrm>
                <a:off x="10206433" y="3332387"/>
                <a:ext cx="163385" cy="363484"/>
              </a:xfrm>
              <a:custGeom>
                <a:avLst/>
                <a:gdLst/>
                <a:ahLst/>
                <a:cxnLst/>
                <a:rect l="l" t="t" r="r" b="b"/>
                <a:pathLst>
                  <a:path w="111" h="247" extrusionOk="0">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57" name="Google Shape;913;gb0755e36db_0_0">
                <a:extLst>
                  <a:ext uri="{FF2B5EF4-FFF2-40B4-BE49-F238E27FC236}">
                    <a16:creationId xmlns:a16="http://schemas.microsoft.com/office/drawing/2014/main" id="{85069CED-761D-1446-9548-54617A83F81D}"/>
                  </a:ext>
                </a:extLst>
              </p:cNvPr>
              <p:cNvSpPr/>
              <p:nvPr/>
            </p:nvSpPr>
            <p:spPr>
              <a:xfrm>
                <a:off x="10206433" y="3733440"/>
                <a:ext cx="163385" cy="365363"/>
              </a:xfrm>
              <a:custGeom>
                <a:avLst/>
                <a:gdLst/>
                <a:ahLst/>
                <a:cxnLst/>
                <a:rect l="l" t="t" r="r" b="b"/>
                <a:pathLst>
                  <a:path w="111" h="248" extrusionOk="0">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58" name="Google Shape;914;gb0755e36db_0_0">
                <a:extLst>
                  <a:ext uri="{FF2B5EF4-FFF2-40B4-BE49-F238E27FC236}">
                    <a16:creationId xmlns:a16="http://schemas.microsoft.com/office/drawing/2014/main" id="{D7CF1519-CEFD-334A-8C1C-E186C3A66435}"/>
                  </a:ext>
                </a:extLst>
              </p:cNvPr>
              <p:cNvSpPr/>
              <p:nvPr/>
            </p:nvSpPr>
            <p:spPr>
              <a:xfrm>
                <a:off x="9949150" y="4092228"/>
                <a:ext cx="304234" cy="304313"/>
              </a:xfrm>
              <a:custGeom>
                <a:avLst/>
                <a:gdLst/>
                <a:ahLst/>
                <a:cxnLst/>
                <a:rect l="l" t="t" r="r" b="b"/>
                <a:pathLst>
                  <a:path w="207" h="207" extrusionOk="0">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59" name="Google Shape;915;gb0755e36db_0_0">
                <a:extLst>
                  <a:ext uri="{FF2B5EF4-FFF2-40B4-BE49-F238E27FC236}">
                    <a16:creationId xmlns:a16="http://schemas.microsoft.com/office/drawing/2014/main" id="{65CF7F3E-50C8-624B-B372-C01C046DD36C}"/>
                  </a:ext>
                </a:extLst>
              </p:cNvPr>
              <p:cNvSpPr/>
              <p:nvPr/>
            </p:nvSpPr>
            <p:spPr>
              <a:xfrm>
                <a:off x="9590455" y="4351456"/>
                <a:ext cx="365268" cy="161549"/>
              </a:xfrm>
              <a:custGeom>
                <a:avLst/>
                <a:gdLst/>
                <a:ahLst/>
                <a:cxnLst/>
                <a:rect l="l" t="t" r="r" b="b"/>
                <a:pathLst>
                  <a:path w="248" h="110" extrusionOk="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0" name="Google Shape;916;gb0755e36db_0_0">
                <a:extLst>
                  <a:ext uri="{FF2B5EF4-FFF2-40B4-BE49-F238E27FC236}">
                    <a16:creationId xmlns:a16="http://schemas.microsoft.com/office/drawing/2014/main" id="{AB1FA692-1F62-FB47-9EEF-B0D9C195DBF7}"/>
                  </a:ext>
                </a:extLst>
              </p:cNvPr>
              <p:cNvSpPr/>
              <p:nvPr/>
            </p:nvSpPr>
            <p:spPr>
              <a:xfrm>
                <a:off x="9189507" y="4351456"/>
                <a:ext cx="363390" cy="161549"/>
              </a:xfrm>
              <a:custGeom>
                <a:avLst/>
                <a:gdLst/>
                <a:ahLst/>
                <a:cxnLst/>
                <a:rect l="l" t="t" r="r" b="b"/>
                <a:pathLst>
                  <a:path w="247" h="110" extrusionOk="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1" name="Google Shape;917;gb0755e36db_0_0">
                <a:extLst>
                  <a:ext uri="{FF2B5EF4-FFF2-40B4-BE49-F238E27FC236}">
                    <a16:creationId xmlns:a16="http://schemas.microsoft.com/office/drawing/2014/main" id="{53E641CA-0A41-CB4E-9366-A81568B3807C}"/>
                  </a:ext>
                </a:extLst>
              </p:cNvPr>
              <p:cNvSpPr/>
              <p:nvPr/>
            </p:nvSpPr>
            <p:spPr>
              <a:xfrm>
                <a:off x="8890907" y="4092228"/>
                <a:ext cx="303295" cy="304313"/>
              </a:xfrm>
              <a:custGeom>
                <a:avLst/>
                <a:gdLst/>
                <a:ahLst/>
                <a:cxnLst/>
                <a:rect l="l" t="t" r="r" b="b"/>
                <a:pathLst>
                  <a:path w="206" h="207" extrusionOk="0">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2" name="Google Shape;918;gb0755e36db_0_0">
                <a:extLst>
                  <a:ext uri="{FF2B5EF4-FFF2-40B4-BE49-F238E27FC236}">
                    <a16:creationId xmlns:a16="http://schemas.microsoft.com/office/drawing/2014/main" id="{8E645400-2C26-FE40-BFBA-DC4F341D7FA7}"/>
                  </a:ext>
                </a:extLst>
              </p:cNvPr>
              <p:cNvSpPr/>
              <p:nvPr/>
            </p:nvSpPr>
            <p:spPr>
              <a:xfrm>
                <a:off x="8773533" y="3733440"/>
                <a:ext cx="163385" cy="365363"/>
              </a:xfrm>
              <a:custGeom>
                <a:avLst/>
                <a:gdLst/>
                <a:ahLst/>
                <a:cxnLst/>
                <a:rect l="l" t="t" r="r" b="b"/>
                <a:pathLst>
                  <a:path w="111" h="248" extrusionOk="0">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3" name="Google Shape;919;gb0755e36db_0_0">
                <a:extLst>
                  <a:ext uri="{FF2B5EF4-FFF2-40B4-BE49-F238E27FC236}">
                    <a16:creationId xmlns:a16="http://schemas.microsoft.com/office/drawing/2014/main" id="{33A4B743-1180-C044-8E57-C3C9089ED98E}"/>
                  </a:ext>
                </a:extLst>
              </p:cNvPr>
              <p:cNvSpPr/>
              <p:nvPr/>
            </p:nvSpPr>
            <p:spPr>
              <a:xfrm>
                <a:off x="8773533" y="3332387"/>
                <a:ext cx="163385" cy="363484"/>
              </a:xfrm>
              <a:custGeom>
                <a:avLst/>
                <a:gdLst/>
                <a:ahLst/>
                <a:cxnLst/>
                <a:rect l="l" t="t" r="r" b="b"/>
                <a:pathLst>
                  <a:path w="111" h="247" extrusionOk="0">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4" name="Google Shape;920;gb0755e36db_0_0">
                <a:extLst>
                  <a:ext uri="{FF2B5EF4-FFF2-40B4-BE49-F238E27FC236}">
                    <a16:creationId xmlns:a16="http://schemas.microsoft.com/office/drawing/2014/main" id="{4B2D84B4-888A-6841-9581-4DDB156B14A2}"/>
                  </a:ext>
                </a:extLst>
              </p:cNvPr>
              <p:cNvSpPr/>
              <p:nvPr/>
            </p:nvSpPr>
            <p:spPr>
              <a:xfrm>
                <a:off x="8890907" y="3033709"/>
                <a:ext cx="303295" cy="303374"/>
              </a:xfrm>
              <a:custGeom>
                <a:avLst/>
                <a:gdLst/>
                <a:ahLst/>
                <a:cxnLst/>
                <a:rect l="l" t="t" r="r" b="b"/>
                <a:pathLst>
                  <a:path w="206" h="206" extrusionOk="0">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65" name="Google Shape;921;gb0755e36db_0_0">
                <a:extLst>
                  <a:ext uri="{FF2B5EF4-FFF2-40B4-BE49-F238E27FC236}">
                    <a16:creationId xmlns:a16="http://schemas.microsoft.com/office/drawing/2014/main" id="{D6704959-27C8-3246-A9FA-846CD8BCB877}"/>
                  </a:ext>
                </a:extLst>
              </p:cNvPr>
              <p:cNvSpPr/>
              <p:nvPr/>
            </p:nvSpPr>
            <p:spPr>
              <a:xfrm>
                <a:off x="9189507" y="2916305"/>
                <a:ext cx="363390" cy="163427"/>
              </a:xfrm>
              <a:custGeom>
                <a:avLst/>
                <a:gdLst/>
                <a:ahLst/>
                <a:cxnLst/>
                <a:rect l="l" t="t" r="r" b="b"/>
                <a:pathLst>
                  <a:path w="247" h="111" extrusionOk="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grpSp>
      </p:grpSp>
      <p:cxnSp>
        <p:nvCxnSpPr>
          <p:cNvPr id="566" name="Google Shape;922;gb0755e36db_0_0">
            <a:extLst>
              <a:ext uri="{FF2B5EF4-FFF2-40B4-BE49-F238E27FC236}">
                <a16:creationId xmlns:a16="http://schemas.microsoft.com/office/drawing/2014/main" id="{4A5B926A-DB34-7B40-B939-54560F59D323}"/>
              </a:ext>
            </a:extLst>
          </p:cNvPr>
          <p:cNvCxnSpPr/>
          <p:nvPr/>
        </p:nvCxnSpPr>
        <p:spPr>
          <a:xfrm>
            <a:off x="9722180" y="3267476"/>
            <a:ext cx="661200" cy="524700"/>
          </a:xfrm>
          <a:prstGeom prst="bentConnector3">
            <a:avLst>
              <a:gd name="adj1" fmla="val 50000"/>
            </a:avLst>
          </a:prstGeom>
          <a:noFill/>
          <a:ln w="9525" cap="rnd" cmpd="sng">
            <a:solidFill>
              <a:srgbClr val="1155CC"/>
            </a:solidFill>
            <a:prstDash val="dash"/>
            <a:round/>
            <a:headEnd type="oval" w="med" len="med"/>
            <a:tailEnd type="none" w="sm" len="sm"/>
          </a:ln>
        </p:spPr>
      </p:cxnSp>
      <p:sp>
        <p:nvSpPr>
          <p:cNvPr id="567" name="Google Shape;923;gb0755e36db_0_0">
            <a:extLst>
              <a:ext uri="{FF2B5EF4-FFF2-40B4-BE49-F238E27FC236}">
                <a16:creationId xmlns:a16="http://schemas.microsoft.com/office/drawing/2014/main" id="{7079CFA2-E0A1-B34D-998E-F7700299D9E3}"/>
              </a:ext>
            </a:extLst>
          </p:cNvPr>
          <p:cNvSpPr txBox="1"/>
          <p:nvPr/>
        </p:nvSpPr>
        <p:spPr>
          <a:xfrm>
            <a:off x="6927515" y="4612622"/>
            <a:ext cx="747600" cy="242700"/>
          </a:xfrm>
          <a:prstGeom prst="rect">
            <a:avLst/>
          </a:prstGeom>
          <a:noFill/>
          <a:ln>
            <a:noFill/>
          </a:ln>
        </p:spPr>
        <p:txBody>
          <a:bodyPr spcFirstLastPara="1" wrap="square" lIns="25400" tIns="25400" rIns="25400" bIns="25400" anchor="ctr" anchorCtr="0">
            <a:noAutofit/>
          </a:bodyPr>
          <a:lstStyle/>
          <a:p>
            <a:pPr>
              <a:buClr>
                <a:srgbClr val="000000"/>
              </a:buClr>
              <a:buFont typeface="Arial"/>
              <a:buNone/>
            </a:pPr>
            <a:r>
              <a:rPr lang="en-US" sz="1100" kern="0" dirty="0">
                <a:solidFill>
                  <a:srgbClr val="000000"/>
                </a:solidFill>
                <a:latin typeface="Century Gothic"/>
                <a:ea typeface="Century Gothic"/>
                <a:cs typeface="Century Gothic"/>
                <a:sym typeface="Century Gothic"/>
              </a:rPr>
              <a:t>Femi</a:t>
            </a:r>
            <a:endParaRPr sz="1400" kern="0" dirty="0">
              <a:solidFill>
                <a:srgbClr val="000000"/>
              </a:solidFill>
              <a:latin typeface="Arial"/>
              <a:cs typeface="Arial"/>
              <a:sym typeface="Arial"/>
            </a:endParaRPr>
          </a:p>
        </p:txBody>
      </p:sp>
      <p:grpSp>
        <p:nvGrpSpPr>
          <p:cNvPr id="568" name="Google Shape;924;gb0755e36db_0_0">
            <a:extLst>
              <a:ext uri="{FF2B5EF4-FFF2-40B4-BE49-F238E27FC236}">
                <a16:creationId xmlns:a16="http://schemas.microsoft.com/office/drawing/2014/main" id="{43847DB4-37C4-D343-B1DE-67FAE9826B27}"/>
              </a:ext>
            </a:extLst>
          </p:cNvPr>
          <p:cNvGrpSpPr/>
          <p:nvPr/>
        </p:nvGrpSpPr>
        <p:grpSpPr>
          <a:xfrm>
            <a:off x="6840223" y="4132704"/>
            <a:ext cx="489023" cy="489023"/>
            <a:chOff x="9306827" y="1742197"/>
            <a:chExt cx="415200" cy="415200"/>
          </a:xfrm>
        </p:grpSpPr>
        <p:sp>
          <p:nvSpPr>
            <p:cNvPr id="569" name="Google Shape;925;gb0755e36db_0_0">
              <a:extLst>
                <a:ext uri="{FF2B5EF4-FFF2-40B4-BE49-F238E27FC236}">
                  <a16:creationId xmlns:a16="http://schemas.microsoft.com/office/drawing/2014/main" id="{620C07A0-096C-F543-9761-5B0A9974A217}"/>
                </a:ext>
              </a:extLst>
            </p:cNvPr>
            <p:cNvSpPr/>
            <p:nvPr/>
          </p:nvSpPr>
          <p:spPr>
            <a:xfrm>
              <a:off x="9306827" y="1742197"/>
              <a:ext cx="415200" cy="415200"/>
            </a:xfrm>
            <a:prstGeom prst="ellipse">
              <a:avLst/>
            </a:prstGeom>
            <a:solidFill>
              <a:srgbClr val="FFFFFF"/>
            </a:solidFill>
            <a:ln>
              <a:noFill/>
            </a:ln>
            <a:effectLst>
              <a:outerShdw blurRad="114300" dist="38100" dir="2700000" algn="tl" rotWithShape="0">
                <a:srgbClr val="000000">
                  <a:alpha val="9800"/>
                </a:srgbClr>
              </a:outerShdw>
            </a:effectLst>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Century Gothic"/>
                <a:ea typeface="Century Gothic"/>
                <a:cs typeface="Century Gothic"/>
                <a:sym typeface="Century Gothic"/>
              </a:endParaRPr>
            </a:p>
          </p:txBody>
        </p:sp>
        <p:grpSp>
          <p:nvGrpSpPr>
            <p:cNvPr id="570" name="Google Shape;926;gb0755e36db_0_0">
              <a:extLst>
                <a:ext uri="{FF2B5EF4-FFF2-40B4-BE49-F238E27FC236}">
                  <a16:creationId xmlns:a16="http://schemas.microsoft.com/office/drawing/2014/main" id="{4AA69521-C67F-EF47-8D08-35A5E373476E}"/>
                </a:ext>
              </a:extLst>
            </p:cNvPr>
            <p:cNvGrpSpPr/>
            <p:nvPr/>
          </p:nvGrpSpPr>
          <p:grpSpPr>
            <a:xfrm>
              <a:off x="9335264" y="1770448"/>
              <a:ext cx="358685" cy="358778"/>
              <a:chOff x="8773533" y="2916305"/>
              <a:chExt cx="1596285" cy="1596700"/>
            </a:xfrm>
          </p:grpSpPr>
          <p:sp>
            <p:nvSpPr>
              <p:cNvPr id="571" name="Google Shape;927;gb0755e36db_0_0">
                <a:extLst>
                  <a:ext uri="{FF2B5EF4-FFF2-40B4-BE49-F238E27FC236}">
                    <a16:creationId xmlns:a16="http://schemas.microsoft.com/office/drawing/2014/main" id="{627F5C00-48C3-B240-BC31-D2E2F00FB77C}"/>
                  </a:ext>
                </a:extLst>
              </p:cNvPr>
              <p:cNvSpPr/>
              <p:nvPr/>
            </p:nvSpPr>
            <p:spPr>
              <a:xfrm>
                <a:off x="9949150" y="3033709"/>
                <a:ext cx="304234" cy="303374"/>
              </a:xfrm>
              <a:custGeom>
                <a:avLst/>
                <a:gdLst/>
                <a:ahLst/>
                <a:cxnLst/>
                <a:rect l="l" t="t" r="r" b="b"/>
                <a:pathLst>
                  <a:path w="207" h="206" extrusionOk="0">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2" name="Google Shape;928;gb0755e36db_0_0">
                <a:extLst>
                  <a:ext uri="{FF2B5EF4-FFF2-40B4-BE49-F238E27FC236}">
                    <a16:creationId xmlns:a16="http://schemas.microsoft.com/office/drawing/2014/main" id="{D51289E2-EA0F-AE45-A1B2-FB68422FF09E}"/>
                  </a:ext>
                </a:extLst>
              </p:cNvPr>
              <p:cNvSpPr/>
              <p:nvPr/>
            </p:nvSpPr>
            <p:spPr>
              <a:xfrm>
                <a:off x="9590455" y="2916305"/>
                <a:ext cx="365268" cy="163427"/>
              </a:xfrm>
              <a:custGeom>
                <a:avLst/>
                <a:gdLst/>
                <a:ahLst/>
                <a:cxnLst/>
                <a:rect l="l" t="t" r="r" b="b"/>
                <a:pathLst>
                  <a:path w="248" h="111" extrusionOk="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009688"/>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3" name="Google Shape;929;gb0755e36db_0_0">
                <a:extLst>
                  <a:ext uri="{FF2B5EF4-FFF2-40B4-BE49-F238E27FC236}">
                    <a16:creationId xmlns:a16="http://schemas.microsoft.com/office/drawing/2014/main" id="{FCBC9E61-C53D-C447-9967-3BCEBD822565}"/>
                  </a:ext>
                </a:extLst>
              </p:cNvPr>
              <p:cNvSpPr/>
              <p:nvPr/>
            </p:nvSpPr>
            <p:spPr>
              <a:xfrm>
                <a:off x="10206433" y="3332387"/>
                <a:ext cx="163385" cy="363484"/>
              </a:xfrm>
              <a:custGeom>
                <a:avLst/>
                <a:gdLst/>
                <a:ahLst/>
                <a:cxnLst/>
                <a:rect l="l" t="t" r="r" b="b"/>
                <a:pathLst>
                  <a:path w="111" h="247" extrusionOk="0">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4" name="Google Shape;930;gb0755e36db_0_0">
                <a:extLst>
                  <a:ext uri="{FF2B5EF4-FFF2-40B4-BE49-F238E27FC236}">
                    <a16:creationId xmlns:a16="http://schemas.microsoft.com/office/drawing/2014/main" id="{BB761083-7DFE-0D41-8755-97E749497A02}"/>
                  </a:ext>
                </a:extLst>
              </p:cNvPr>
              <p:cNvSpPr/>
              <p:nvPr/>
            </p:nvSpPr>
            <p:spPr>
              <a:xfrm>
                <a:off x="10206433" y="3733440"/>
                <a:ext cx="163385" cy="365363"/>
              </a:xfrm>
              <a:custGeom>
                <a:avLst/>
                <a:gdLst/>
                <a:ahLst/>
                <a:cxnLst/>
                <a:rect l="l" t="t" r="r" b="b"/>
                <a:pathLst>
                  <a:path w="111" h="248" extrusionOk="0">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5" name="Google Shape;931;gb0755e36db_0_0">
                <a:extLst>
                  <a:ext uri="{FF2B5EF4-FFF2-40B4-BE49-F238E27FC236}">
                    <a16:creationId xmlns:a16="http://schemas.microsoft.com/office/drawing/2014/main" id="{B77AB864-BE7A-C14B-BA5D-31094253EAF1}"/>
                  </a:ext>
                </a:extLst>
              </p:cNvPr>
              <p:cNvSpPr/>
              <p:nvPr/>
            </p:nvSpPr>
            <p:spPr>
              <a:xfrm>
                <a:off x="9949150" y="4092228"/>
                <a:ext cx="304234" cy="304313"/>
              </a:xfrm>
              <a:custGeom>
                <a:avLst/>
                <a:gdLst/>
                <a:ahLst/>
                <a:cxnLst/>
                <a:rect l="l" t="t" r="r" b="b"/>
                <a:pathLst>
                  <a:path w="207" h="207" extrusionOk="0">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6" name="Google Shape;932;gb0755e36db_0_0">
                <a:extLst>
                  <a:ext uri="{FF2B5EF4-FFF2-40B4-BE49-F238E27FC236}">
                    <a16:creationId xmlns:a16="http://schemas.microsoft.com/office/drawing/2014/main" id="{0FCFDCF9-2A7F-F34C-BE40-CFCA6DA722E6}"/>
                  </a:ext>
                </a:extLst>
              </p:cNvPr>
              <p:cNvSpPr/>
              <p:nvPr/>
            </p:nvSpPr>
            <p:spPr>
              <a:xfrm>
                <a:off x="9590455" y="4351456"/>
                <a:ext cx="365268" cy="161549"/>
              </a:xfrm>
              <a:custGeom>
                <a:avLst/>
                <a:gdLst/>
                <a:ahLst/>
                <a:cxnLst/>
                <a:rect l="l" t="t" r="r" b="b"/>
                <a:pathLst>
                  <a:path w="248" h="110" extrusionOk="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7" name="Google Shape;933;gb0755e36db_0_0">
                <a:extLst>
                  <a:ext uri="{FF2B5EF4-FFF2-40B4-BE49-F238E27FC236}">
                    <a16:creationId xmlns:a16="http://schemas.microsoft.com/office/drawing/2014/main" id="{C8589382-C3D8-5B45-AC59-71F25BCAB696}"/>
                  </a:ext>
                </a:extLst>
              </p:cNvPr>
              <p:cNvSpPr/>
              <p:nvPr/>
            </p:nvSpPr>
            <p:spPr>
              <a:xfrm>
                <a:off x="9189507" y="4351456"/>
                <a:ext cx="363390" cy="161549"/>
              </a:xfrm>
              <a:custGeom>
                <a:avLst/>
                <a:gdLst/>
                <a:ahLst/>
                <a:cxnLst/>
                <a:rect l="l" t="t" r="r" b="b"/>
                <a:pathLst>
                  <a:path w="247" h="110" extrusionOk="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8" name="Google Shape;934;gb0755e36db_0_0">
                <a:extLst>
                  <a:ext uri="{FF2B5EF4-FFF2-40B4-BE49-F238E27FC236}">
                    <a16:creationId xmlns:a16="http://schemas.microsoft.com/office/drawing/2014/main" id="{EEBCE0A4-1676-D540-8162-B82CD8549B87}"/>
                  </a:ext>
                </a:extLst>
              </p:cNvPr>
              <p:cNvSpPr/>
              <p:nvPr/>
            </p:nvSpPr>
            <p:spPr>
              <a:xfrm>
                <a:off x="8890907" y="4092228"/>
                <a:ext cx="303295" cy="304313"/>
              </a:xfrm>
              <a:custGeom>
                <a:avLst/>
                <a:gdLst/>
                <a:ahLst/>
                <a:cxnLst/>
                <a:rect l="l" t="t" r="r" b="b"/>
                <a:pathLst>
                  <a:path w="206" h="207" extrusionOk="0">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79" name="Google Shape;935;gb0755e36db_0_0">
                <a:extLst>
                  <a:ext uri="{FF2B5EF4-FFF2-40B4-BE49-F238E27FC236}">
                    <a16:creationId xmlns:a16="http://schemas.microsoft.com/office/drawing/2014/main" id="{02036984-D89D-E045-8496-D335C9650B46}"/>
                  </a:ext>
                </a:extLst>
              </p:cNvPr>
              <p:cNvSpPr/>
              <p:nvPr/>
            </p:nvSpPr>
            <p:spPr>
              <a:xfrm>
                <a:off x="8773533" y="3733440"/>
                <a:ext cx="163385" cy="365363"/>
              </a:xfrm>
              <a:custGeom>
                <a:avLst/>
                <a:gdLst/>
                <a:ahLst/>
                <a:cxnLst/>
                <a:rect l="l" t="t" r="r" b="b"/>
                <a:pathLst>
                  <a:path w="111" h="248" extrusionOk="0">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80" name="Google Shape;936;gb0755e36db_0_0">
                <a:extLst>
                  <a:ext uri="{FF2B5EF4-FFF2-40B4-BE49-F238E27FC236}">
                    <a16:creationId xmlns:a16="http://schemas.microsoft.com/office/drawing/2014/main" id="{C6231D56-1E5D-DA4C-A64E-8E0D4B7BCB12}"/>
                  </a:ext>
                </a:extLst>
              </p:cNvPr>
              <p:cNvSpPr/>
              <p:nvPr/>
            </p:nvSpPr>
            <p:spPr>
              <a:xfrm>
                <a:off x="8773533" y="3332387"/>
                <a:ext cx="163385" cy="363484"/>
              </a:xfrm>
              <a:custGeom>
                <a:avLst/>
                <a:gdLst/>
                <a:ahLst/>
                <a:cxnLst/>
                <a:rect l="l" t="t" r="r" b="b"/>
                <a:pathLst>
                  <a:path w="111" h="247" extrusionOk="0">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81" name="Google Shape;937;gb0755e36db_0_0">
                <a:extLst>
                  <a:ext uri="{FF2B5EF4-FFF2-40B4-BE49-F238E27FC236}">
                    <a16:creationId xmlns:a16="http://schemas.microsoft.com/office/drawing/2014/main" id="{B8EF8F93-B42B-BF45-917E-41BDAD987D0B}"/>
                  </a:ext>
                </a:extLst>
              </p:cNvPr>
              <p:cNvSpPr/>
              <p:nvPr/>
            </p:nvSpPr>
            <p:spPr>
              <a:xfrm>
                <a:off x="8890907" y="3033709"/>
                <a:ext cx="303295" cy="303374"/>
              </a:xfrm>
              <a:custGeom>
                <a:avLst/>
                <a:gdLst/>
                <a:ahLst/>
                <a:cxnLst/>
                <a:rect l="l" t="t" r="r" b="b"/>
                <a:pathLst>
                  <a:path w="206" h="206" extrusionOk="0">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sp>
            <p:nvSpPr>
              <p:cNvPr id="582" name="Google Shape;938;gb0755e36db_0_0">
                <a:extLst>
                  <a:ext uri="{FF2B5EF4-FFF2-40B4-BE49-F238E27FC236}">
                    <a16:creationId xmlns:a16="http://schemas.microsoft.com/office/drawing/2014/main" id="{B9464E87-9E38-6A46-87A1-E60866279352}"/>
                  </a:ext>
                </a:extLst>
              </p:cNvPr>
              <p:cNvSpPr/>
              <p:nvPr/>
            </p:nvSpPr>
            <p:spPr>
              <a:xfrm>
                <a:off x="9189507" y="2916305"/>
                <a:ext cx="363390" cy="163427"/>
              </a:xfrm>
              <a:custGeom>
                <a:avLst/>
                <a:gdLst/>
                <a:ahLst/>
                <a:cxnLst/>
                <a:rect l="l" t="t" r="r" b="b"/>
                <a:pathLst>
                  <a:path w="247" h="111" extrusionOk="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000000"/>
              </a:solidFill>
              <a:ln>
                <a:noFill/>
              </a:ln>
            </p:spPr>
            <p:txBody>
              <a:bodyPr spcFirstLastPara="1" wrap="square" lIns="45700" tIns="22850" rIns="45700" bIns="2285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333333"/>
                  </a:solidFill>
                  <a:effectLst/>
                  <a:uLnTx/>
                  <a:uFillTx/>
                  <a:latin typeface="Century Gothic"/>
                  <a:ea typeface="Century Gothic"/>
                  <a:cs typeface="Century Gothic"/>
                  <a:sym typeface="Century Gothic"/>
                </a:endParaRPr>
              </a:p>
            </p:txBody>
          </p:sp>
        </p:grpSp>
      </p:grpSp>
      <p:cxnSp>
        <p:nvCxnSpPr>
          <p:cNvPr id="583" name="Google Shape;939;gb0755e36db_0_0">
            <a:extLst>
              <a:ext uri="{FF2B5EF4-FFF2-40B4-BE49-F238E27FC236}">
                <a16:creationId xmlns:a16="http://schemas.microsoft.com/office/drawing/2014/main" id="{1078DB1B-6739-9C45-8776-0A3B78F0838A}"/>
              </a:ext>
            </a:extLst>
          </p:cNvPr>
          <p:cNvCxnSpPr>
            <a:cxnSpLocks/>
            <a:endCxn id="586" idx="3"/>
          </p:cNvCxnSpPr>
          <p:nvPr/>
        </p:nvCxnSpPr>
        <p:spPr>
          <a:xfrm rot="5400000">
            <a:off x="7218130" y="3927072"/>
            <a:ext cx="563350" cy="293935"/>
          </a:xfrm>
          <a:prstGeom prst="bentConnector2">
            <a:avLst/>
          </a:prstGeom>
          <a:noFill/>
          <a:ln w="9525" cap="rnd" cmpd="sng">
            <a:solidFill>
              <a:srgbClr val="1155CC"/>
            </a:solidFill>
            <a:prstDash val="dash"/>
            <a:round/>
            <a:headEnd type="oval" w="med" len="med"/>
            <a:tailEnd type="none" w="sm" len="sm"/>
          </a:ln>
        </p:spPr>
      </p:cxnSp>
      <p:sp>
        <p:nvSpPr>
          <p:cNvPr id="584" name="Google Shape;940;gb0755e36db_0_0">
            <a:extLst>
              <a:ext uri="{FF2B5EF4-FFF2-40B4-BE49-F238E27FC236}">
                <a16:creationId xmlns:a16="http://schemas.microsoft.com/office/drawing/2014/main" id="{7DD9D921-9062-434F-B803-F9D830778710}"/>
              </a:ext>
            </a:extLst>
          </p:cNvPr>
          <p:cNvSpPr txBox="1"/>
          <p:nvPr/>
        </p:nvSpPr>
        <p:spPr>
          <a:xfrm>
            <a:off x="4992533" y="4062209"/>
            <a:ext cx="1177200" cy="242700"/>
          </a:xfrm>
          <a:prstGeom prst="rect">
            <a:avLst/>
          </a:prstGeom>
          <a:noFill/>
          <a:ln>
            <a:noFill/>
          </a:ln>
        </p:spPr>
        <p:txBody>
          <a:bodyPr spcFirstLastPara="1" wrap="square" lIns="25400" tIns="25400" rIns="25400" bIns="25400" anchor="ctr" anchorCtr="0">
            <a:noAutofit/>
          </a:bodyPr>
          <a:lstStyle/>
          <a:p>
            <a:pPr>
              <a:buClr>
                <a:srgbClr val="000000"/>
              </a:buClr>
              <a:buFont typeface="Arial"/>
              <a:buNone/>
            </a:pPr>
            <a:r>
              <a:rPr lang="en-US" sz="1100" kern="0" dirty="0">
                <a:solidFill>
                  <a:srgbClr val="000000"/>
                </a:solidFill>
                <a:latin typeface="Century Gothic"/>
                <a:ea typeface="Century Gothic"/>
                <a:cs typeface="Century Gothic"/>
                <a:sym typeface="Century Gothic"/>
              </a:rPr>
              <a:t>Todd</a:t>
            </a:r>
            <a:endParaRPr sz="1400" kern="0" dirty="0">
              <a:solidFill>
                <a:srgbClr val="000000"/>
              </a:solidFill>
              <a:latin typeface="Arial"/>
              <a:cs typeface="Arial"/>
              <a:sym typeface="Arial"/>
            </a:endParaRPr>
          </a:p>
        </p:txBody>
      </p:sp>
      <p:cxnSp>
        <p:nvCxnSpPr>
          <p:cNvPr id="585" name="Google Shape;973;gb0755e36db_0_0">
            <a:extLst>
              <a:ext uri="{FF2B5EF4-FFF2-40B4-BE49-F238E27FC236}">
                <a16:creationId xmlns:a16="http://schemas.microsoft.com/office/drawing/2014/main" id="{C6AB263C-79A3-D740-B5EC-49F0B9078A05}"/>
              </a:ext>
            </a:extLst>
          </p:cNvPr>
          <p:cNvCxnSpPr>
            <a:cxnSpLocks/>
          </p:cNvCxnSpPr>
          <p:nvPr/>
        </p:nvCxnSpPr>
        <p:spPr>
          <a:xfrm rot="5400000">
            <a:off x="5145400" y="3124298"/>
            <a:ext cx="805559" cy="546087"/>
          </a:xfrm>
          <a:prstGeom prst="bentConnector2">
            <a:avLst/>
          </a:prstGeom>
          <a:noFill/>
          <a:ln w="9525" cap="rnd" cmpd="sng">
            <a:solidFill>
              <a:srgbClr val="1155CC"/>
            </a:solidFill>
            <a:prstDash val="dash"/>
            <a:round/>
            <a:headEnd type="oval" w="med" len="med"/>
            <a:tailEnd type="none" w="sm" len="sm"/>
          </a:ln>
        </p:spPr>
      </p:cxnSp>
      <p:pic>
        <p:nvPicPr>
          <p:cNvPr id="586" name="Google Shape;978;gb0755e36db_0_0">
            <a:extLst>
              <a:ext uri="{FF2B5EF4-FFF2-40B4-BE49-F238E27FC236}">
                <a16:creationId xmlns:a16="http://schemas.microsoft.com/office/drawing/2014/main" id="{7FDD15C8-DD3D-274F-9717-E5FF34FF97C1}"/>
              </a:ext>
            </a:extLst>
          </p:cNvPr>
          <p:cNvPicPr preferRelativeResize="0"/>
          <p:nvPr/>
        </p:nvPicPr>
        <p:blipFill>
          <a:blip r:embed="rId3">
            <a:alphaModFix/>
          </a:blip>
          <a:stretch>
            <a:fillRect/>
          </a:stretch>
        </p:blipFill>
        <p:spPr>
          <a:xfrm>
            <a:off x="6783927" y="4069156"/>
            <a:ext cx="568910" cy="573115"/>
          </a:xfrm>
          <a:prstGeom prst="rect">
            <a:avLst/>
          </a:prstGeom>
          <a:noFill/>
          <a:ln>
            <a:noFill/>
          </a:ln>
        </p:spPr>
      </p:pic>
      <p:sp>
        <p:nvSpPr>
          <p:cNvPr id="590" name="Google Shape;983;gb0755e36db_0_0">
            <a:extLst>
              <a:ext uri="{FF2B5EF4-FFF2-40B4-BE49-F238E27FC236}">
                <a16:creationId xmlns:a16="http://schemas.microsoft.com/office/drawing/2014/main" id="{3CE19F47-009E-0C49-BE3E-F99D2F529A20}"/>
              </a:ext>
            </a:extLst>
          </p:cNvPr>
          <p:cNvSpPr txBox="1"/>
          <p:nvPr/>
        </p:nvSpPr>
        <p:spPr>
          <a:xfrm>
            <a:off x="4859457" y="2917804"/>
            <a:ext cx="1177200" cy="242700"/>
          </a:xfrm>
          <a:prstGeom prst="rect">
            <a:avLst/>
          </a:prstGeom>
          <a:noFill/>
          <a:ln>
            <a:noFill/>
          </a:ln>
        </p:spPr>
        <p:txBody>
          <a:bodyPr spcFirstLastPara="1" wrap="square" lIns="25400" tIns="25400" rIns="25400" bIns="25400" anchor="ctr" anchorCtr="0">
            <a:noAutofit/>
          </a:bodyPr>
          <a:lstStyle/>
          <a:p>
            <a:pPr algn="ctr">
              <a:buClr>
                <a:srgbClr val="000000"/>
              </a:buClr>
              <a:buFont typeface="Arial"/>
              <a:buNone/>
            </a:pPr>
            <a:r>
              <a:rPr lang="en-US" sz="700" kern="0" dirty="0">
                <a:solidFill>
                  <a:srgbClr val="000000"/>
                </a:solidFill>
                <a:latin typeface="Century Gothic"/>
                <a:ea typeface="Century Gothic"/>
                <a:cs typeface="Century Gothic"/>
                <a:sym typeface="Century Gothic"/>
              </a:rPr>
              <a:t>United States </a:t>
            </a:r>
            <a:endParaRPr sz="700" kern="0" dirty="0">
              <a:solidFill>
                <a:srgbClr val="000000"/>
              </a:solidFill>
              <a:latin typeface="Century Gothic"/>
              <a:ea typeface="Century Gothic"/>
              <a:cs typeface="Century Gothic"/>
              <a:sym typeface="Century Gothic"/>
            </a:endParaRPr>
          </a:p>
          <a:p>
            <a:pPr algn="ctr">
              <a:buClr>
                <a:srgbClr val="000000"/>
              </a:buClr>
              <a:buFont typeface="Arial"/>
              <a:buNone/>
            </a:pPr>
            <a:r>
              <a:rPr lang="en-US" sz="700" kern="0" dirty="0">
                <a:solidFill>
                  <a:srgbClr val="000000"/>
                </a:solidFill>
                <a:latin typeface="Century Gothic"/>
                <a:ea typeface="Century Gothic"/>
                <a:cs typeface="Century Gothic"/>
                <a:sym typeface="Century Gothic"/>
              </a:rPr>
              <a:t>of America</a:t>
            </a:r>
            <a:endParaRPr sz="1000" kern="0" dirty="0">
              <a:solidFill>
                <a:srgbClr val="000000"/>
              </a:solidFill>
              <a:latin typeface="Arial"/>
              <a:cs typeface="Arial"/>
              <a:sym typeface="Arial"/>
            </a:endParaRPr>
          </a:p>
        </p:txBody>
      </p:sp>
      <p:sp>
        <p:nvSpPr>
          <p:cNvPr id="591" name="Google Shape;984;gb0755e36db_0_0">
            <a:extLst>
              <a:ext uri="{FF2B5EF4-FFF2-40B4-BE49-F238E27FC236}">
                <a16:creationId xmlns:a16="http://schemas.microsoft.com/office/drawing/2014/main" id="{6D87EEC4-BCC8-3E42-9BAF-50817BAF8DB3}"/>
              </a:ext>
            </a:extLst>
          </p:cNvPr>
          <p:cNvSpPr txBox="1"/>
          <p:nvPr/>
        </p:nvSpPr>
        <p:spPr>
          <a:xfrm>
            <a:off x="8051414" y="3065001"/>
            <a:ext cx="730500" cy="242700"/>
          </a:xfrm>
          <a:prstGeom prst="rect">
            <a:avLst/>
          </a:prstGeom>
          <a:noFill/>
          <a:ln>
            <a:noFill/>
          </a:ln>
        </p:spPr>
        <p:txBody>
          <a:bodyPr spcFirstLastPara="1" wrap="square" lIns="25400" tIns="25400" rIns="25400" bIns="25400" anchor="ctr" anchorCtr="0">
            <a:noAutofit/>
          </a:bodyPr>
          <a:lstStyle/>
          <a:p>
            <a:pPr algn="ctr">
              <a:buClr>
                <a:srgbClr val="000000"/>
              </a:buClr>
              <a:buFont typeface="Arial"/>
              <a:buNone/>
            </a:pPr>
            <a:r>
              <a:rPr lang="en-US" sz="700" kern="0" dirty="0">
                <a:solidFill>
                  <a:srgbClr val="000000"/>
                </a:solidFill>
                <a:latin typeface="Century Gothic"/>
                <a:ea typeface="Century Gothic"/>
                <a:cs typeface="Century Gothic"/>
                <a:sym typeface="Century Gothic"/>
              </a:rPr>
              <a:t>Turkmenistan</a:t>
            </a:r>
            <a:endParaRPr sz="700" kern="0" dirty="0">
              <a:solidFill>
                <a:srgbClr val="000000"/>
              </a:solidFill>
              <a:latin typeface="Century Gothic"/>
              <a:ea typeface="Century Gothic"/>
              <a:cs typeface="Century Gothic"/>
              <a:sym typeface="Century Gothic"/>
            </a:endParaRPr>
          </a:p>
        </p:txBody>
      </p:sp>
      <p:sp>
        <p:nvSpPr>
          <p:cNvPr id="592" name="Google Shape;985;gb0755e36db_0_0">
            <a:extLst>
              <a:ext uri="{FF2B5EF4-FFF2-40B4-BE49-F238E27FC236}">
                <a16:creationId xmlns:a16="http://schemas.microsoft.com/office/drawing/2014/main" id="{830E8FB0-6892-F649-9335-E86F8B34A7B4}"/>
              </a:ext>
            </a:extLst>
          </p:cNvPr>
          <p:cNvSpPr txBox="1"/>
          <p:nvPr/>
        </p:nvSpPr>
        <p:spPr>
          <a:xfrm>
            <a:off x="9182964" y="3093176"/>
            <a:ext cx="730500" cy="242700"/>
          </a:xfrm>
          <a:prstGeom prst="rect">
            <a:avLst/>
          </a:prstGeom>
          <a:noFill/>
          <a:ln>
            <a:noFill/>
          </a:ln>
        </p:spPr>
        <p:txBody>
          <a:bodyPr spcFirstLastPara="1" wrap="square" lIns="25400" tIns="25400" rIns="25400" bIns="25400" anchor="ctr" anchorCtr="0">
            <a:noAutofit/>
          </a:bodyPr>
          <a:lstStyle/>
          <a:p>
            <a:pPr algn="ctr">
              <a:buClr>
                <a:srgbClr val="000000"/>
              </a:buClr>
              <a:buFont typeface="Arial"/>
              <a:buNone/>
            </a:pPr>
            <a:r>
              <a:rPr lang="en-US" sz="700" kern="0">
                <a:solidFill>
                  <a:srgbClr val="000000"/>
                </a:solidFill>
                <a:latin typeface="Century Gothic"/>
                <a:ea typeface="Century Gothic"/>
                <a:cs typeface="Century Gothic"/>
                <a:sym typeface="Century Gothic"/>
              </a:rPr>
              <a:t>China</a:t>
            </a:r>
            <a:endParaRPr sz="1000" kern="0">
              <a:solidFill>
                <a:srgbClr val="000000"/>
              </a:solidFill>
              <a:latin typeface="Arial"/>
              <a:cs typeface="Arial"/>
              <a:sym typeface="Arial"/>
            </a:endParaRPr>
          </a:p>
        </p:txBody>
      </p:sp>
      <p:sp>
        <p:nvSpPr>
          <p:cNvPr id="593" name="Google Shape;986;gb0755e36db_0_0">
            <a:extLst>
              <a:ext uri="{FF2B5EF4-FFF2-40B4-BE49-F238E27FC236}">
                <a16:creationId xmlns:a16="http://schemas.microsoft.com/office/drawing/2014/main" id="{954F2BC8-E0E6-E84C-BD2F-58AA0CBC92F8}"/>
              </a:ext>
            </a:extLst>
          </p:cNvPr>
          <p:cNvSpPr txBox="1"/>
          <p:nvPr/>
        </p:nvSpPr>
        <p:spPr>
          <a:xfrm>
            <a:off x="7054602" y="3748026"/>
            <a:ext cx="730500" cy="242700"/>
          </a:xfrm>
          <a:prstGeom prst="rect">
            <a:avLst/>
          </a:prstGeom>
          <a:noFill/>
          <a:ln>
            <a:noFill/>
          </a:ln>
        </p:spPr>
        <p:txBody>
          <a:bodyPr spcFirstLastPara="1" wrap="square" lIns="25400" tIns="25400" rIns="25400" bIns="25400" anchor="ctr" anchorCtr="0">
            <a:noAutofit/>
          </a:bodyPr>
          <a:lstStyle/>
          <a:p>
            <a:pPr algn="ctr">
              <a:buClr>
                <a:srgbClr val="000000"/>
              </a:buClr>
              <a:buFont typeface="Arial"/>
              <a:buNone/>
            </a:pPr>
            <a:r>
              <a:rPr lang="en-US" sz="700" kern="0">
                <a:solidFill>
                  <a:srgbClr val="000000"/>
                </a:solidFill>
                <a:latin typeface="Century Gothic"/>
                <a:ea typeface="Century Gothic"/>
                <a:cs typeface="Century Gothic"/>
                <a:sym typeface="Century Gothic"/>
              </a:rPr>
              <a:t>Nigeria</a:t>
            </a:r>
            <a:endParaRPr sz="700" kern="0">
              <a:solidFill>
                <a:srgbClr val="000000"/>
              </a:solidFill>
              <a:latin typeface="Century Gothic"/>
              <a:ea typeface="Century Gothic"/>
              <a:cs typeface="Century Gothic"/>
              <a:sym typeface="Century Gothic"/>
            </a:endParaRPr>
          </a:p>
        </p:txBody>
      </p:sp>
      <p:sp>
        <p:nvSpPr>
          <p:cNvPr id="594" name="Rectangle 593">
            <a:extLst>
              <a:ext uri="{FF2B5EF4-FFF2-40B4-BE49-F238E27FC236}">
                <a16:creationId xmlns:a16="http://schemas.microsoft.com/office/drawing/2014/main" id="{B4AED677-F83B-5E41-B6F0-219D124EBF8E}"/>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rgbClr val="B30906"/>
                </a:solidFill>
                <a:latin typeface="Univers CondensedBold" pitchFamily="2" charset="0"/>
              </a:rPr>
              <a:t>Our team consisted of interesting individuals with diverse cultures across different continents and different time zones …</a:t>
            </a:r>
          </a:p>
        </p:txBody>
      </p:sp>
      <p:grpSp>
        <p:nvGrpSpPr>
          <p:cNvPr id="595" name="Group 594">
            <a:extLst>
              <a:ext uri="{FF2B5EF4-FFF2-40B4-BE49-F238E27FC236}">
                <a16:creationId xmlns:a16="http://schemas.microsoft.com/office/drawing/2014/main" id="{4E203A1C-5C70-D34B-8A56-4D83361501BD}"/>
              </a:ext>
            </a:extLst>
          </p:cNvPr>
          <p:cNvGrpSpPr/>
          <p:nvPr/>
        </p:nvGrpSpPr>
        <p:grpSpPr>
          <a:xfrm>
            <a:off x="4319451" y="4287517"/>
            <a:ext cx="1665382" cy="488775"/>
            <a:chOff x="3225255" y="4243897"/>
            <a:chExt cx="2040646" cy="1919782"/>
          </a:xfrm>
        </p:grpSpPr>
        <p:sp>
          <p:nvSpPr>
            <p:cNvPr id="596" name="Rounded Rectangle 56">
              <a:extLst>
                <a:ext uri="{FF2B5EF4-FFF2-40B4-BE49-F238E27FC236}">
                  <a16:creationId xmlns:a16="http://schemas.microsoft.com/office/drawing/2014/main" id="{07ED35FF-2CC3-8A4E-B841-56392291B908}"/>
                </a:ext>
              </a:extLst>
            </p:cNvPr>
            <p:cNvSpPr/>
            <p:nvPr/>
          </p:nvSpPr>
          <p:spPr>
            <a:xfrm>
              <a:off x="3270537" y="4243897"/>
              <a:ext cx="1995364" cy="1919782"/>
            </a:xfrm>
            <a:prstGeom prst="round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accent4"/>
                  </a:solidFill>
                </a:rPr>
                <a:t>Likes</a:t>
              </a:r>
              <a:r>
                <a:rPr lang="en-US" sz="900" dirty="0">
                  <a:solidFill>
                    <a:schemeClr val="tx1"/>
                  </a:solidFill>
                </a:rPr>
                <a:t> Fridays</a:t>
              </a:r>
            </a:p>
            <a:p>
              <a:r>
                <a:rPr lang="en-US" sz="900" b="1" dirty="0">
                  <a:solidFill>
                    <a:srgbClr val="C00000"/>
                  </a:solidFill>
                </a:rPr>
                <a:t>Dislikes</a:t>
              </a:r>
              <a:r>
                <a:rPr lang="en-US" sz="900" dirty="0">
                  <a:solidFill>
                    <a:schemeClr val="tx1"/>
                  </a:solidFill>
                </a:rPr>
                <a:t>:  &lt;Syntax Errors&gt;</a:t>
              </a:r>
            </a:p>
          </p:txBody>
        </p:sp>
        <p:sp>
          <p:nvSpPr>
            <p:cNvPr id="599" name="TextBox 598">
              <a:extLst>
                <a:ext uri="{FF2B5EF4-FFF2-40B4-BE49-F238E27FC236}">
                  <a16:creationId xmlns:a16="http://schemas.microsoft.com/office/drawing/2014/main" id="{8139FC82-E304-AA45-98AD-FF218E28F5C4}"/>
                </a:ext>
              </a:extLst>
            </p:cNvPr>
            <p:cNvSpPr txBox="1"/>
            <p:nvPr/>
          </p:nvSpPr>
          <p:spPr>
            <a:xfrm>
              <a:off x="3225255" y="4247416"/>
              <a:ext cx="87" cy="315432"/>
            </a:xfrm>
            <a:prstGeom prst="rect">
              <a:avLst/>
            </a:prstGeom>
            <a:noFill/>
          </p:spPr>
          <p:txBody>
            <a:bodyPr wrap="none" lIns="0" tIns="0" rIns="0" bIns="0" rtlCol="0">
              <a:spAutoFit/>
            </a:bodyPr>
            <a:lstStyle/>
            <a:p>
              <a:endParaRPr lang="en-US" sz="1400" b="1" dirty="0">
                <a:latin typeface="Univers for KPMG" panose="020B0603020202020204" pitchFamily="34" charset="0"/>
              </a:endParaRPr>
            </a:p>
          </p:txBody>
        </p:sp>
      </p:grpSp>
      <p:sp>
        <p:nvSpPr>
          <p:cNvPr id="600" name="TextBox 599">
            <a:hlinkClick r:id="" action="ppaction://noaction"/>
            <a:extLst>
              <a:ext uri="{FF2B5EF4-FFF2-40B4-BE49-F238E27FC236}">
                <a16:creationId xmlns:a16="http://schemas.microsoft.com/office/drawing/2014/main" id="{E6908D7D-0DC1-0E4E-A9B9-E90F681F225D}"/>
              </a:ext>
            </a:extLst>
          </p:cNvPr>
          <p:cNvSpPr txBox="1"/>
          <p:nvPr/>
        </p:nvSpPr>
        <p:spPr>
          <a:xfrm>
            <a:off x="646653" y="2373144"/>
            <a:ext cx="814518"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Questions</a:t>
            </a:r>
          </a:p>
        </p:txBody>
      </p:sp>
      <p:sp>
        <p:nvSpPr>
          <p:cNvPr id="601" name="Oval 600">
            <a:extLst>
              <a:ext uri="{FF2B5EF4-FFF2-40B4-BE49-F238E27FC236}">
                <a16:creationId xmlns:a16="http://schemas.microsoft.com/office/drawing/2014/main" id="{F9098BCE-ED6B-BF4E-BCC3-76C153E785C8}"/>
              </a:ext>
            </a:extLst>
          </p:cNvPr>
          <p:cNvSpPr/>
          <p:nvPr/>
        </p:nvSpPr>
        <p:spPr>
          <a:xfrm>
            <a:off x="407999" y="2406953"/>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pic>
        <p:nvPicPr>
          <p:cNvPr id="602" name="Picture 10" descr="Empty Spaces @emptyspaces7 - Premier League Logo Png - Free Transparent PNG  Download - PNGkey">
            <a:extLst>
              <a:ext uri="{FF2B5EF4-FFF2-40B4-BE49-F238E27FC236}">
                <a16:creationId xmlns:a16="http://schemas.microsoft.com/office/drawing/2014/main" id="{C2C10A26-D340-8B44-BBE2-831BFD6EA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3464" y="9727"/>
            <a:ext cx="528537" cy="2626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looking at the camera&#10;&#10;Description automatically generated">
            <a:extLst>
              <a:ext uri="{FF2B5EF4-FFF2-40B4-BE49-F238E27FC236}">
                <a16:creationId xmlns:a16="http://schemas.microsoft.com/office/drawing/2014/main" id="{45C4E9A1-F250-8741-B240-79AD59FD99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8989" y="3498908"/>
            <a:ext cx="546100" cy="558800"/>
          </a:xfrm>
          <a:prstGeom prst="rect">
            <a:avLst/>
          </a:prstGeom>
        </p:spPr>
      </p:pic>
      <p:pic>
        <p:nvPicPr>
          <p:cNvPr id="6" name="Picture 5" descr="A person looking at the camera&#10;&#10;Description automatically generated">
            <a:extLst>
              <a:ext uri="{FF2B5EF4-FFF2-40B4-BE49-F238E27FC236}">
                <a16:creationId xmlns:a16="http://schemas.microsoft.com/office/drawing/2014/main" id="{94F504E2-3A9C-1D49-8A3D-FCF192F35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2072" y="3533968"/>
            <a:ext cx="587768" cy="556281"/>
          </a:xfrm>
          <a:prstGeom prst="rect">
            <a:avLst/>
          </a:prstGeom>
        </p:spPr>
      </p:pic>
      <p:grpSp>
        <p:nvGrpSpPr>
          <p:cNvPr id="587" name="Group 586">
            <a:extLst>
              <a:ext uri="{FF2B5EF4-FFF2-40B4-BE49-F238E27FC236}">
                <a16:creationId xmlns:a16="http://schemas.microsoft.com/office/drawing/2014/main" id="{289F4069-5AF9-0644-BF77-23D04E03B98E}"/>
              </a:ext>
            </a:extLst>
          </p:cNvPr>
          <p:cNvGrpSpPr/>
          <p:nvPr/>
        </p:nvGrpSpPr>
        <p:grpSpPr>
          <a:xfrm>
            <a:off x="6435811" y="4829253"/>
            <a:ext cx="1498378" cy="488775"/>
            <a:chOff x="3225255" y="4243897"/>
            <a:chExt cx="2040646" cy="1919782"/>
          </a:xfrm>
        </p:grpSpPr>
        <p:sp>
          <p:nvSpPr>
            <p:cNvPr id="588" name="Rounded Rectangle 56">
              <a:extLst>
                <a:ext uri="{FF2B5EF4-FFF2-40B4-BE49-F238E27FC236}">
                  <a16:creationId xmlns:a16="http://schemas.microsoft.com/office/drawing/2014/main" id="{C4E88944-41FB-DD45-9CA7-DF9D706342EC}"/>
                </a:ext>
              </a:extLst>
            </p:cNvPr>
            <p:cNvSpPr/>
            <p:nvPr/>
          </p:nvSpPr>
          <p:spPr>
            <a:xfrm>
              <a:off x="3270537" y="4243897"/>
              <a:ext cx="1995364" cy="1919782"/>
            </a:xfrm>
            <a:prstGeom prst="round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accent4"/>
                  </a:solidFill>
                </a:rPr>
                <a:t>Likes</a:t>
              </a:r>
              <a:r>
                <a:rPr lang="en-US" sz="900" dirty="0">
                  <a:solidFill>
                    <a:schemeClr val="tx1"/>
                  </a:solidFill>
                </a:rPr>
                <a:t> Polo and Cooking</a:t>
              </a:r>
            </a:p>
            <a:p>
              <a:r>
                <a:rPr lang="en-US" sz="900" dirty="0">
                  <a:solidFill>
                    <a:schemeClr val="tx1"/>
                  </a:solidFill>
                </a:rPr>
                <a:t>when able to make the time  </a:t>
              </a:r>
            </a:p>
          </p:txBody>
        </p:sp>
        <p:sp>
          <p:nvSpPr>
            <p:cNvPr id="589" name="TextBox 588">
              <a:extLst>
                <a:ext uri="{FF2B5EF4-FFF2-40B4-BE49-F238E27FC236}">
                  <a16:creationId xmlns:a16="http://schemas.microsoft.com/office/drawing/2014/main" id="{DD38F601-93D9-674C-BA71-2259203CC11D}"/>
                </a:ext>
              </a:extLst>
            </p:cNvPr>
            <p:cNvSpPr txBox="1"/>
            <p:nvPr/>
          </p:nvSpPr>
          <p:spPr>
            <a:xfrm>
              <a:off x="3225255" y="4247416"/>
              <a:ext cx="87" cy="315432"/>
            </a:xfrm>
            <a:prstGeom prst="rect">
              <a:avLst/>
            </a:prstGeom>
            <a:noFill/>
          </p:spPr>
          <p:txBody>
            <a:bodyPr wrap="none" lIns="0" tIns="0" rIns="0" bIns="0" rtlCol="0">
              <a:spAutoFit/>
            </a:bodyPr>
            <a:lstStyle/>
            <a:p>
              <a:endParaRPr lang="en-US" sz="1400" b="1" dirty="0">
                <a:latin typeface="Univers for KPMG" panose="020B0603020202020204" pitchFamily="34" charset="0"/>
              </a:endParaRPr>
            </a:p>
          </p:txBody>
        </p:sp>
      </p:grpSp>
      <p:grpSp>
        <p:nvGrpSpPr>
          <p:cNvPr id="618" name="Group 617">
            <a:extLst>
              <a:ext uri="{FF2B5EF4-FFF2-40B4-BE49-F238E27FC236}">
                <a16:creationId xmlns:a16="http://schemas.microsoft.com/office/drawing/2014/main" id="{9EE2CB7F-2161-F74E-801B-B007982A5BDF}"/>
              </a:ext>
            </a:extLst>
          </p:cNvPr>
          <p:cNvGrpSpPr/>
          <p:nvPr/>
        </p:nvGrpSpPr>
        <p:grpSpPr>
          <a:xfrm>
            <a:off x="8348275" y="4470229"/>
            <a:ext cx="1498378" cy="488775"/>
            <a:chOff x="3225255" y="4243897"/>
            <a:chExt cx="2040646" cy="1919782"/>
          </a:xfrm>
        </p:grpSpPr>
        <p:sp>
          <p:nvSpPr>
            <p:cNvPr id="619" name="Rounded Rectangle 56">
              <a:extLst>
                <a:ext uri="{FF2B5EF4-FFF2-40B4-BE49-F238E27FC236}">
                  <a16:creationId xmlns:a16="http://schemas.microsoft.com/office/drawing/2014/main" id="{5896B342-F6C7-3C4A-8BE3-5D5132FE2684}"/>
                </a:ext>
              </a:extLst>
            </p:cNvPr>
            <p:cNvSpPr/>
            <p:nvPr/>
          </p:nvSpPr>
          <p:spPr>
            <a:xfrm>
              <a:off x="3270537" y="4243897"/>
              <a:ext cx="1995364" cy="1919782"/>
            </a:xfrm>
            <a:prstGeom prst="round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accent4"/>
                  </a:solidFill>
                </a:rPr>
                <a:t>Speaks</a:t>
              </a:r>
              <a:r>
                <a:rPr lang="en-US" sz="900" dirty="0">
                  <a:solidFill>
                    <a:schemeClr val="tx1"/>
                  </a:solidFill>
                </a:rPr>
                <a:t> 6 Languages. Programming was the hardest of them</a:t>
              </a:r>
            </a:p>
          </p:txBody>
        </p:sp>
        <p:sp>
          <p:nvSpPr>
            <p:cNvPr id="620" name="TextBox 619">
              <a:extLst>
                <a:ext uri="{FF2B5EF4-FFF2-40B4-BE49-F238E27FC236}">
                  <a16:creationId xmlns:a16="http://schemas.microsoft.com/office/drawing/2014/main" id="{78E8C214-AF32-B342-B3B6-615D6A7987B7}"/>
                </a:ext>
              </a:extLst>
            </p:cNvPr>
            <p:cNvSpPr txBox="1"/>
            <p:nvPr/>
          </p:nvSpPr>
          <p:spPr>
            <a:xfrm>
              <a:off x="3225255" y="4247416"/>
              <a:ext cx="87" cy="315432"/>
            </a:xfrm>
            <a:prstGeom prst="rect">
              <a:avLst/>
            </a:prstGeom>
            <a:noFill/>
          </p:spPr>
          <p:txBody>
            <a:bodyPr wrap="none" lIns="0" tIns="0" rIns="0" bIns="0" rtlCol="0">
              <a:spAutoFit/>
            </a:bodyPr>
            <a:lstStyle/>
            <a:p>
              <a:endParaRPr lang="en-US" sz="1400" b="1" dirty="0">
                <a:latin typeface="Univers for KPMG" panose="020B0603020202020204" pitchFamily="34" charset="0"/>
              </a:endParaRPr>
            </a:p>
          </p:txBody>
        </p:sp>
      </p:grpSp>
      <p:grpSp>
        <p:nvGrpSpPr>
          <p:cNvPr id="621" name="Group 620">
            <a:extLst>
              <a:ext uri="{FF2B5EF4-FFF2-40B4-BE49-F238E27FC236}">
                <a16:creationId xmlns:a16="http://schemas.microsoft.com/office/drawing/2014/main" id="{F96782FC-2715-7341-AD74-CD2C91D7F553}"/>
              </a:ext>
            </a:extLst>
          </p:cNvPr>
          <p:cNvGrpSpPr/>
          <p:nvPr/>
        </p:nvGrpSpPr>
        <p:grpSpPr>
          <a:xfrm>
            <a:off x="10561035" y="4253424"/>
            <a:ext cx="1498378" cy="488775"/>
            <a:chOff x="3225255" y="4243897"/>
            <a:chExt cx="2040646" cy="1919782"/>
          </a:xfrm>
        </p:grpSpPr>
        <p:sp>
          <p:nvSpPr>
            <p:cNvPr id="622" name="Rounded Rectangle 56">
              <a:extLst>
                <a:ext uri="{FF2B5EF4-FFF2-40B4-BE49-F238E27FC236}">
                  <a16:creationId xmlns:a16="http://schemas.microsoft.com/office/drawing/2014/main" id="{BD7D71EA-D348-F245-AA6F-DEDF14A2BB1F}"/>
                </a:ext>
              </a:extLst>
            </p:cNvPr>
            <p:cNvSpPr/>
            <p:nvPr/>
          </p:nvSpPr>
          <p:spPr>
            <a:xfrm>
              <a:off x="3270537" y="4243897"/>
              <a:ext cx="1995364" cy="1919782"/>
            </a:xfrm>
            <a:prstGeom prst="roundRect">
              <a:avLst/>
            </a:prstGeom>
            <a:solidFill>
              <a:srgbClr val="F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accent4"/>
                  </a:solidFill>
                </a:rPr>
                <a:t>Likes</a:t>
              </a:r>
              <a:r>
                <a:rPr lang="en-US" sz="900" dirty="0">
                  <a:solidFill>
                    <a:schemeClr val="tx1"/>
                  </a:solidFill>
                </a:rPr>
                <a:t> Magazines</a:t>
              </a:r>
            </a:p>
            <a:p>
              <a:r>
                <a:rPr lang="en-US" sz="900" b="1" dirty="0">
                  <a:solidFill>
                    <a:srgbClr val="C00000"/>
                  </a:solidFill>
                </a:rPr>
                <a:t>Dislikes</a:t>
              </a:r>
              <a:r>
                <a:rPr lang="en-US" sz="900" dirty="0">
                  <a:solidFill>
                    <a:schemeClr val="tx1"/>
                  </a:solidFill>
                </a:rPr>
                <a:t>: Noise</a:t>
              </a:r>
            </a:p>
          </p:txBody>
        </p:sp>
        <p:sp>
          <p:nvSpPr>
            <p:cNvPr id="623" name="TextBox 622">
              <a:extLst>
                <a:ext uri="{FF2B5EF4-FFF2-40B4-BE49-F238E27FC236}">
                  <a16:creationId xmlns:a16="http://schemas.microsoft.com/office/drawing/2014/main" id="{17247B78-A59E-2144-858A-0B4EAE324FC0}"/>
                </a:ext>
              </a:extLst>
            </p:cNvPr>
            <p:cNvSpPr txBox="1"/>
            <p:nvPr/>
          </p:nvSpPr>
          <p:spPr>
            <a:xfrm>
              <a:off x="3225255" y="4247416"/>
              <a:ext cx="87" cy="315432"/>
            </a:xfrm>
            <a:prstGeom prst="rect">
              <a:avLst/>
            </a:prstGeom>
            <a:noFill/>
          </p:spPr>
          <p:txBody>
            <a:bodyPr wrap="none" lIns="0" tIns="0" rIns="0" bIns="0" rtlCol="0">
              <a:spAutoFit/>
            </a:bodyPr>
            <a:lstStyle/>
            <a:p>
              <a:endParaRPr lang="en-US" sz="1400" b="1" dirty="0">
                <a:latin typeface="Univers for KPMG" panose="020B0603020202020204" pitchFamily="34" charset="0"/>
              </a:endParaRPr>
            </a:p>
          </p:txBody>
        </p:sp>
      </p:grpSp>
      <p:pic>
        <p:nvPicPr>
          <p:cNvPr id="624" name="Picture 623">
            <a:extLst>
              <a:ext uri="{FF2B5EF4-FFF2-40B4-BE49-F238E27FC236}">
                <a16:creationId xmlns:a16="http://schemas.microsoft.com/office/drawing/2014/main" id="{A78FEA13-CCA5-914C-A205-9D78C18B9C70}"/>
              </a:ext>
            </a:extLst>
          </p:cNvPr>
          <p:cNvPicPr>
            <a:picLocks noChangeAspect="1"/>
          </p:cNvPicPr>
          <p:nvPr/>
        </p:nvPicPr>
        <p:blipFill>
          <a:blip r:embed="rId7">
            <a:alphaModFix amt="98000"/>
            <a:extLst>
              <a:ext uri="{28A0092B-C50C-407E-A947-70E740481C1C}">
                <a14:useLocalDpi xmlns:a14="http://schemas.microsoft.com/office/drawing/2010/main" val="0"/>
              </a:ext>
            </a:extLst>
          </a:blip>
          <a:stretch>
            <a:fillRect/>
          </a:stretch>
        </p:blipFill>
        <p:spPr>
          <a:xfrm>
            <a:off x="8539761" y="3754167"/>
            <a:ext cx="559607" cy="489655"/>
          </a:xfrm>
          <a:prstGeom prst="ellipse">
            <a:avLst/>
          </a:prstGeom>
        </p:spPr>
      </p:pic>
      <p:sp>
        <p:nvSpPr>
          <p:cNvPr id="625" name="Slide Number Placeholder 4">
            <a:extLst>
              <a:ext uri="{FF2B5EF4-FFF2-40B4-BE49-F238E27FC236}">
                <a16:creationId xmlns:a16="http://schemas.microsoft.com/office/drawing/2014/main" id="{F170FA34-2D0C-E148-BA9E-105FC4F99D13}"/>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3</a:t>
            </a:fld>
            <a:endParaRPr lang="en-US" dirty="0">
              <a:solidFill>
                <a:srgbClr val="00338D"/>
              </a:solidFill>
            </a:endParaRPr>
          </a:p>
        </p:txBody>
      </p:sp>
    </p:spTree>
    <p:extLst>
      <p:ext uri="{BB962C8B-B14F-4D97-AF65-F5344CB8AC3E}">
        <p14:creationId xmlns:p14="http://schemas.microsoft.com/office/powerpoint/2010/main" val="2149472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a:off x="492829" y="698019"/>
            <a:ext cx="2196" cy="2834949"/>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dirty="0">
                <a:solidFill>
                  <a:srgbClr val="C00000"/>
                </a:solidFill>
                <a:latin typeface="Univers CondensedBold"/>
                <a:cs typeface="Univers CondensedBold"/>
              </a:rPr>
              <a:t>Executive Summary </a:t>
            </a:r>
            <a:r>
              <a:rPr lang="en-US" sz="1814" dirty="0">
                <a:solidFill>
                  <a:srgbClr val="C00000"/>
                </a:solidFill>
                <a:latin typeface="Univers CondensedLight"/>
              </a:rPr>
              <a:t>&gt; Introduction &amp; Objectives</a:t>
            </a:r>
            <a:endParaRPr lang="en-US" sz="1905" dirty="0">
              <a:solidFill>
                <a:srgbClr val="C00000"/>
              </a:solidFill>
              <a:latin typeface="Univers CondensedBold"/>
              <a:cs typeface="Univers CondensedBold"/>
            </a:endParaRPr>
          </a:p>
        </p:txBody>
      </p:sp>
      <p:sp>
        <p:nvSpPr>
          <p:cNvPr id="45" name="TextBox 44">
            <a:hlinkClick r:id="rId2" action="ppaction://hlinksldjump"/>
            <a:extLst>
              <a:ext uri="{FF2B5EF4-FFF2-40B4-BE49-F238E27FC236}">
                <a16:creationId xmlns:a16="http://schemas.microsoft.com/office/drawing/2014/main" id="{EABC88FD-5059-4E37-A61D-AC010F35A8A5}"/>
              </a:ext>
            </a:extLst>
          </p:cNvPr>
          <p:cNvSpPr txBox="1"/>
          <p:nvPr/>
        </p:nvSpPr>
        <p:spPr>
          <a:xfrm>
            <a:off x="646654" y="1030852"/>
            <a:ext cx="1433854" cy="461665"/>
          </a:xfrm>
          <a:prstGeom prst="rect">
            <a:avLst/>
          </a:prstGeom>
          <a:noFill/>
        </p:spPr>
        <p:txBody>
          <a:bodyPr wrap="none" rtlCol="0">
            <a:spAutoFit/>
          </a:bodyPr>
          <a:lstStyle/>
          <a:p>
            <a:r>
              <a:rPr lang="en-GB" sz="1200" b="1" dirty="0">
                <a:solidFill>
                  <a:srgbClr val="C00000"/>
                </a:solidFill>
                <a:latin typeface="Univers CondensedLight"/>
                <a:cs typeface="Univers CondensedLight"/>
              </a:rPr>
              <a:t>Executive Summary</a:t>
            </a:r>
          </a:p>
          <a:p>
            <a:endParaRPr lang="en-GB" sz="1200" b="1" dirty="0">
              <a:solidFill>
                <a:srgbClr val="C00000"/>
              </a:solidFill>
              <a:latin typeface="Univers CondensedLight"/>
              <a:cs typeface="Univers CondensedLight"/>
            </a:endParaRPr>
          </a:p>
        </p:txBody>
      </p:sp>
      <p:sp>
        <p:nvSpPr>
          <p:cNvPr id="51" name="Oval 50">
            <a:extLst>
              <a:ext uri="{FF2B5EF4-FFF2-40B4-BE49-F238E27FC236}">
                <a16:creationId xmlns:a16="http://schemas.microsoft.com/office/drawing/2014/main" id="{BCECAEBC-70E9-42BB-8DAE-60DCCD25DD4B}"/>
              </a:ext>
            </a:extLst>
          </p:cNvPr>
          <p:cNvSpPr/>
          <p:nvPr/>
        </p:nvSpPr>
        <p:spPr>
          <a:xfrm>
            <a:off x="408000" y="1064661"/>
            <a:ext cx="178730" cy="17873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67" name="TextBox 66">
            <a:hlinkClick r:id="" action="ppaction://noaction"/>
            <a:extLst>
              <a:ext uri="{FF2B5EF4-FFF2-40B4-BE49-F238E27FC236}">
                <a16:creationId xmlns:a16="http://schemas.microsoft.com/office/drawing/2014/main" id="{1E9B708B-F59F-4167-86E0-B4B1FE3EC8D5}"/>
              </a:ext>
            </a:extLst>
          </p:cNvPr>
          <p:cNvSpPr txBox="1"/>
          <p:nvPr/>
        </p:nvSpPr>
        <p:spPr>
          <a:xfrm>
            <a:off x="646653" y="1491693"/>
            <a:ext cx="2057257" cy="276999"/>
          </a:xfrm>
          <a:prstGeom prst="rect">
            <a:avLst/>
          </a:prstGeom>
          <a:noFill/>
        </p:spPr>
        <p:txBody>
          <a:bodyPr wrap="square" rtlCol="0">
            <a:spAutoFit/>
          </a:bodyPr>
          <a:lstStyle/>
          <a:p>
            <a:r>
              <a:rPr lang="en-GB" sz="1200" dirty="0">
                <a:solidFill>
                  <a:srgbClr val="404040"/>
                </a:solidFill>
                <a:latin typeface="Univers CondensedLight"/>
                <a:cs typeface="Univers CondensedLight"/>
              </a:rPr>
              <a:t>Our Work Approach</a:t>
            </a:r>
          </a:p>
        </p:txBody>
      </p:sp>
      <p:sp>
        <p:nvSpPr>
          <p:cNvPr id="68" name="Oval 67">
            <a:extLst>
              <a:ext uri="{FF2B5EF4-FFF2-40B4-BE49-F238E27FC236}">
                <a16:creationId xmlns:a16="http://schemas.microsoft.com/office/drawing/2014/main" id="{F4A01101-8A67-4B3C-9CED-8AE4955DA2D1}"/>
              </a:ext>
            </a:extLst>
          </p:cNvPr>
          <p:cNvSpPr/>
          <p:nvPr/>
        </p:nvSpPr>
        <p:spPr>
          <a:xfrm>
            <a:off x="408000" y="1525502"/>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69" name="TextBox 68">
            <a:hlinkClick r:id="" action="ppaction://noaction"/>
            <a:extLst>
              <a:ext uri="{FF2B5EF4-FFF2-40B4-BE49-F238E27FC236}">
                <a16:creationId xmlns:a16="http://schemas.microsoft.com/office/drawing/2014/main" id="{58B293E3-37FF-40E0-BE20-9E01CD577B5D}"/>
              </a:ext>
            </a:extLst>
          </p:cNvPr>
          <p:cNvSpPr txBox="1"/>
          <p:nvPr/>
        </p:nvSpPr>
        <p:spPr>
          <a:xfrm>
            <a:off x="646654" y="1952534"/>
            <a:ext cx="1102674"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Key Takeaways</a:t>
            </a:r>
          </a:p>
        </p:txBody>
      </p:sp>
      <p:sp>
        <p:nvSpPr>
          <p:cNvPr id="74" name="Oval 73">
            <a:extLst>
              <a:ext uri="{FF2B5EF4-FFF2-40B4-BE49-F238E27FC236}">
                <a16:creationId xmlns:a16="http://schemas.microsoft.com/office/drawing/2014/main" id="{79FA06B8-40C1-4534-B2AD-AD7D693CC052}"/>
              </a:ext>
            </a:extLst>
          </p:cNvPr>
          <p:cNvSpPr/>
          <p:nvPr/>
        </p:nvSpPr>
        <p:spPr>
          <a:xfrm>
            <a:off x="408000" y="1986343"/>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grpSp>
        <p:nvGrpSpPr>
          <p:cNvPr id="36" name="Group 35">
            <a:extLst>
              <a:ext uri="{FF2B5EF4-FFF2-40B4-BE49-F238E27FC236}">
                <a16:creationId xmlns:a16="http://schemas.microsoft.com/office/drawing/2014/main" id="{D93F5B97-E175-4463-B668-ACD618644527}"/>
              </a:ext>
            </a:extLst>
          </p:cNvPr>
          <p:cNvGrpSpPr/>
          <p:nvPr/>
        </p:nvGrpSpPr>
        <p:grpSpPr>
          <a:xfrm>
            <a:off x="3033080" y="1304722"/>
            <a:ext cx="2621819" cy="1903025"/>
            <a:chOff x="901289" y="2006905"/>
            <a:chExt cx="2431380" cy="1444067"/>
          </a:xfrm>
        </p:grpSpPr>
        <p:cxnSp>
          <p:nvCxnSpPr>
            <p:cNvPr id="44" name="Straight Connector 43">
              <a:extLst>
                <a:ext uri="{FF2B5EF4-FFF2-40B4-BE49-F238E27FC236}">
                  <a16:creationId xmlns:a16="http://schemas.microsoft.com/office/drawing/2014/main" id="{17B4733D-8A02-42C6-89B7-C3055718F030}"/>
                </a:ext>
              </a:extLst>
            </p:cNvPr>
            <p:cNvCxnSpPr/>
            <p:nvPr/>
          </p:nvCxnSpPr>
          <p:spPr>
            <a:xfrm>
              <a:off x="919544" y="3450972"/>
              <a:ext cx="24131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10B51F6-674D-41B2-B59B-B89EC926ED69}"/>
                </a:ext>
              </a:extLst>
            </p:cNvPr>
            <p:cNvSpPr txBox="1"/>
            <p:nvPr/>
          </p:nvSpPr>
          <p:spPr>
            <a:xfrm>
              <a:off x="901289" y="2006905"/>
              <a:ext cx="2427750" cy="1382807"/>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algn="ctr">
                <a:defRPr sz="1000" b="1">
                  <a:solidFill>
                    <a:srgbClr val="00863D"/>
                  </a:solidFill>
                </a:defRPr>
              </a:lvl1pPr>
            </a:lstStyle>
            <a:p>
              <a:pPr lvl="0" defTabSz="457200">
                <a:lnSpc>
                  <a:spcPts val="1840"/>
                </a:lnSpc>
                <a:defRPr/>
              </a:pPr>
              <a:r>
                <a:rPr lang="en-US" sz="1050" i="1" spc="20" dirty="0">
                  <a:solidFill>
                    <a:srgbClr val="000000"/>
                  </a:solidFill>
                  <a:latin typeface="Century Gothic" panose="020B0502020202020204" pitchFamily="34" charset="0"/>
                </a:rPr>
                <a:t>“</a:t>
              </a:r>
              <a:r>
                <a:rPr lang="en-US" sz="1050" i="1" dirty="0">
                  <a:solidFill>
                    <a:schemeClr val="tx1"/>
                  </a:solidFill>
                </a:rPr>
                <a:t>We are a sports analytics consulting outfit with a keen interest in the English premiership league. As ardent followers of events in the league, we collect data from different matches; games statistic, player, coaches and referee details to draw up trends and understand behavior of events in the league.”</a:t>
              </a:r>
              <a:endParaRPr lang="en-IN" sz="1050" i="1" dirty="0">
                <a:solidFill>
                  <a:schemeClr val="tx1"/>
                </a:solidFill>
              </a:endParaRPr>
            </a:p>
          </p:txBody>
        </p:sp>
      </p:grpSp>
      <p:sp>
        <p:nvSpPr>
          <p:cNvPr id="123" name="Rectangle 122">
            <a:extLst>
              <a:ext uri="{FF2B5EF4-FFF2-40B4-BE49-F238E27FC236}">
                <a16:creationId xmlns:a16="http://schemas.microsoft.com/office/drawing/2014/main" id="{0B76BE3F-F2B5-5848-8AC4-4BB44456808B}"/>
              </a:ext>
            </a:extLst>
          </p:cNvPr>
          <p:cNvSpPr/>
          <p:nvPr/>
        </p:nvSpPr>
        <p:spPr>
          <a:xfrm>
            <a:off x="2995220" y="5756398"/>
            <a:ext cx="2901774" cy="7991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rgbClr val="00338D"/>
              </a:solidFill>
            </a:endParaRPr>
          </a:p>
        </p:txBody>
      </p:sp>
      <p:sp>
        <p:nvSpPr>
          <p:cNvPr id="124" name="Text Placeholder 4">
            <a:extLst>
              <a:ext uri="{FF2B5EF4-FFF2-40B4-BE49-F238E27FC236}">
                <a16:creationId xmlns:a16="http://schemas.microsoft.com/office/drawing/2014/main" id="{89095598-2D1A-744B-907F-388F3EBA96B4}"/>
              </a:ext>
            </a:extLst>
          </p:cNvPr>
          <p:cNvSpPr txBox="1">
            <a:spLocks/>
          </p:cNvSpPr>
          <p:nvPr/>
        </p:nvSpPr>
        <p:spPr bwMode="gray">
          <a:xfrm>
            <a:off x="3022948" y="5805205"/>
            <a:ext cx="2890507" cy="710638"/>
          </a:xfrm>
          <a:prstGeom prst="rect">
            <a:avLst/>
          </a:prstGeom>
          <a:noFill/>
          <a:ln w="12700">
            <a:noFill/>
          </a:ln>
          <a:effectLst/>
        </p:spPr>
        <p:txBody>
          <a:bodyPr vert="horz" lIns="29250" tIns="0" rIns="29250" bIns="0" rtlCol="0" anchor="ctr">
            <a:noAutofit/>
          </a:bodyPr>
          <a:lstStyle>
            <a:lvl1pPr marL="0" indent="0" algn="l" defTabSz="914400" rtl="0" eaLnBrk="1" latinLnBrk="0" hangingPunct="1">
              <a:lnSpc>
                <a:spcPct val="100000"/>
              </a:lnSpc>
              <a:spcBef>
                <a:spcPts val="600"/>
              </a:spcBef>
              <a:buFont typeface="Arial" pitchFamily="34" charset="0"/>
              <a:buNone/>
              <a:defRPr lang="en-US" sz="900" b="1" kern="1200" noProof="0" dirty="0" smtClean="0">
                <a:solidFill>
                  <a:srgbClr val="00338D"/>
                </a:solidFill>
                <a:latin typeface="Arial"/>
                <a:ea typeface="+mn-ea"/>
                <a:cs typeface="Arial" pitchFamily="34" charset="0"/>
              </a:defRPr>
            </a:lvl1pPr>
            <a:lvl2pPr marL="0" indent="0" algn="l" defTabSz="914400" rtl="0" eaLnBrk="1" latinLnBrk="0" hangingPunct="1">
              <a:lnSpc>
                <a:spcPct val="100000"/>
              </a:lnSpc>
              <a:spcBef>
                <a:spcPts val="600"/>
              </a:spcBef>
              <a:buFont typeface="Arial" pitchFamily="34" charset="0"/>
              <a:buNone/>
              <a:defRPr lang="en-US" sz="900" b="0" kern="1200" noProof="0" dirty="0" smtClean="0">
                <a:solidFill>
                  <a:schemeClr val="tx1"/>
                </a:solidFill>
                <a:latin typeface="Arial"/>
                <a:ea typeface="+mn-ea"/>
                <a:cs typeface="Arial" pitchFamily="34" charset="0"/>
              </a:defRPr>
            </a:lvl2pPr>
            <a:lvl3pPr marL="1778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3pPr>
            <a:lvl4pPr marL="355600" indent="-177800" algn="l" defTabSz="914400" rtl="0" eaLnBrk="1" latinLnBrk="0" hangingPunct="1">
              <a:lnSpc>
                <a:spcPct val="100000"/>
              </a:lnSpc>
              <a:spcBef>
                <a:spcPts val="600"/>
              </a:spcBef>
              <a:buClr>
                <a:srgbClr val="97989A"/>
              </a:buClr>
              <a:buFont typeface="Arial" pitchFamily="34" charset="0"/>
              <a:buChar char="–"/>
              <a:defRPr lang="en-US" sz="900" b="0" kern="1200" noProof="0" dirty="0" smtClean="0">
                <a:solidFill>
                  <a:schemeClr val="tx1"/>
                </a:solidFill>
                <a:latin typeface="Arial"/>
                <a:ea typeface="+mn-ea"/>
                <a:cs typeface="Arial" pitchFamily="34" charset="0"/>
              </a:defRPr>
            </a:lvl4pPr>
            <a:lvl5pPr marL="534988" indent="-174625" algn="l" defTabSz="914400" rtl="0" eaLnBrk="1" latinLnBrk="0" hangingPunct="1">
              <a:lnSpc>
                <a:spcPct val="100000"/>
              </a:lnSpc>
              <a:spcBef>
                <a:spcPts val="600"/>
              </a:spcBef>
              <a:buClr>
                <a:srgbClr val="97989A"/>
              </a:buClr>
              <a:buFont typeface="Arial" pitchFamily="34" charset="0"/>
              <a:buChar char="■"/>
              <a:defRPr lang="en-GB" sz="900" b="0" kern="1200" baseline="0" noProof="0" dirty="0" smtClean="0">
                <a:solidFill>
                  <a:schemeClr val="tx1"/>
                </a:solidFill>
                <a:latin typeface="Arial"/>
                <a:ea typeface="+mn-ea"/>
                <a:cs typeface="Arial" pitchFamily="34" charset="0"/>
              </a:defRPr>
            </a:lvl5pPr>
            <a:lvl6pPr marL="720725" indent="-185738" algn="l" defTabSz="914400" rtl="0" eaLnBrk="1" latinLnBrk="0" hangingPunct="1">
              <a:lnSpc>
                <a:spcPct val="110000"/>
              </a:lnSpc>
              <a:spcBef>
                <a:spcPts val="600"/>
              </a:spcBef>
              <a:buClr>
                <a:srgbClr val="97989A"/>
              </a:buClr>
              <a:buFont typeface="Arial" pitchFamily="34" charset="0"/>
              <a:buChar char="–"/>
              <a:defRPr lang="en-GB" sz="900" kern="1200" dirty="0" smtClean="0">
                <a:solidFill>
                  <a:schemeClr val="tx1"/>
                </a:solidFill>
                <a:latin typeface="Arial" pitchFamily="34" charset="0"/>
                <a:ea typeface="+mn-ea"/>
                <a:cs typeface="Arial" pitchFamily="34" charset="0"/>
              </a:defRPr>
            </a:lvl6pPr>
            <a:lvl7pPr marL="895350"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7pPr>
            <a:lvl8pPr marL="1081088" indent="-185738"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mn-cs"/>
              </a:defRPr>
            </a:lvl8pPr>
            <a:lvl9pPr marL="1255713" indent="-174625" algn="l" defTabSz="914400" rtl="0" eaLnBrk="1" latinLnBrk="0" hangingPunct="1">
              <a:lnSpc>
                <a:spcPct val="110000"/>
              </a:lnSpc>
              <a:spcBef>
                <a:spcPts val="600"/>
              </a:spcBef>
              <a:buClr>
                <a:srgbClr val="97989A"/>
              </a:buClr>
              <a:buFont typeface="Arial" pitchFamily="34" charset="0"/>
              <a:buChar char="■"/>
              <a:defRPr lang="en-GB" sz="900" kern="1200" baseline="0" dirty="0" smtClean="0">
                <a:solidFill>
                  <a:schemeClr val="tx1"/>
                </a:solidFill>
                <a:latin typeface="Arial" pitchFamily="34" charset="0"/>
                <a:ea typeface="+mn-ea"/>
                <a:cs typeface="Arial" pitchFamily="34" charset="0"/>
              </a:defRPr>
            </a:lvl9pPr>
          </a:lstStyle>
          <a:p>
            <a:pPr lvl="2">
              <a:buClrTx/>
              <a:buFont typeface="Wingdings" panose="05000000000000000000" pitchFamily="2" charset="2"/>
              <a:buChar char="§"/>
              <a:defRPr/>
            </a:pPr>
            <a:r>
              <a:rPr lang="en-US" sz="1050" b="1" i="1" dirty="0">
                <a:solidFill>
                  <a:schemeClr val="accent4"/>
                </a:solidFill>
                <a:latin typeface="+mn-lt"/>
              </a:rPr>
              <a:t>Our goal is to ensure timely availability of data and information at the fingertips for all lovers of the game of soccer</a:t>
            </a:r>
            <a:endParaRPr lang="en-IN" sz="1050" b="1" i="1" dirty="0">
              <a:solidFill>
                <a:schemeClr val="accent4"/>
              </a:solidFill>
              <a:latin typeface="+mn-lt"/>
            </a:endParaRPr>
          </a:p>
        </p:txBody>
      </p:sp>
      <p:sp>
        <p:nvSpPr>
          <p:cNvPr id="125" name="Rectangle 124">
            <a:extLst>
              <a:ext uri="{FF2B5EF4-FFF2-40B4-BE49-F238E27FC236}">
                <a16:creationId xmlns:a16="http://schemas.microsoft.com/office/drawing/2014/main" id="{E97B04EB-E72F-A640-8E0A-E86D7A3A5A54}"/>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rgbClr val="B30906"/>
                </a:solidFill>
                <a:latin typeface="Univers CondensedBold" pitchFamily="2" charset="0"/>
              </a:rPr>
              <a:t>A quick overview of who we are and what we set out to achieve …</a:t>
            </a:r>
          </a:p>
        </p:txBody>
      </p:sp>
      <p:sp>
        <p:nvSpPr>
          <p:cNvPr id="83" name="Donut 82">
            <a:extLst>
              <a:ext uri="{FF2B5EF4-FFF2-40B4-BE49-F238E27FC236}">
                <a16:creationId xmlns:a16="http://schemas.microsoft.com/office/drawing/2014/main" id="{12DA6AA8-188C-F04F-92E6-1D29A9E03DC2}"/>
              </a:ext>
            </a:extLst>
          </p:cNvPr>
          <p:cNvSpPr/>
          <p:nvPr/>
        </p:nvSpPr>
        <p:spPr>
          <a:xfrm>
            <a:off x="6223428" y="1551087"/>
            <a:ext cx="1175909" cy="1175909"/>
          </a:xfrm>
          <a:prstGeom prst="donut">
            <a:avLst>
              <a:gd name="adj" fmla="val 16481"/>
            </a:avLst>
          </a:prstGeom>
          <a:gradFill flip="none" rotWithShape="1">
            <a:gsLst>
              <a:gs pos="57000">
                <a:srgbClr val="868BFD"/>
              </a:gs>
              <a:gs pos="16000">
                <a:srgbClr val="7A96FD"/>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4" name="Donut 83">
            <a:extLst>
              <a:ext uri="{FF2B5EF4-FFF2-40B4-BE49-F238E27FC236}">
                <a16:creationId xmlns:a16="http://schemas.microsoft.com/office/drawing/2014/main" id="{73E56C72-D59A-C746-8A87-479AF3D626AE}"/>
              </a:ext>
            </a:extLst>
          </p:cNvPr>
          <p:cNvSpPr/>
          <p:nvPr/>
        </p:nvSpPr>
        <p:spPr>
          <a:xfrm rot="20549946">
            <a:off x="6209876" y="3604395"/>
            <a:ext cx="3252865" cy="3252865"/>
          </a:xfrm>
          <a:prstGeom prst="donut">
            <a:avLst>
              <a:gd name="adj" fmla="val 10645"/>
            </a:avLst>
          </a:prstGeom>
          <a:gradFill flip="none" rotWithShape="1">
            <a:gsLst>
              <a:gs pos="92000">
                <a:srgbClr val="9772FF"/>
              </a:gs>
              <a:gs pos="31000">
                <a:srgbClr val="7B95F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Donut 84">
            <a:extLst>
              <a:ext uri="{FF2B5EF4-FFF2-40B4-BE49-F238E27FC236}">
                <a16:creationId xmlns:a16="http://schemas.microsoft.com/office/drawing/2014/main" id="{C404DF1E-5E02-B841-9BD2-280F058E1310}"/>
              </a:ext>
            </a:extLst>
          </p:cNvPr>
          <p:cNvSpPr/>
          <p:nvPr/>
        </p:nvSpPr>
        <p:spPr>
          <a:xfrm rot="1390445">
            <a:off x="7904871" y="541420"/>
            <a:ext cx="2290826" cy="2290826"/>
          </a:xfrm>
          <a:prstGeom prst="donut">
            <a:avLst>
              <a:gd name="adj" fmla="val 12898"/>
            </a:avLst>
          </a:prstGeom>
          <a:gradFill flip="none" rotWithShape="1">
            <a:gsLst>
              <a:gs pos="81000">
                <a:srgbClr val="7B95FD"/>
              </a:gs>
              <a:gs pos="30000">
                <a:srgbClr val="44ABF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Donut 85">
            <a:extLst>
              <a:ext uri="{FF2B5EF4-FFF2-40B4-BE49-F238E27FC236}">
                <a16:creationId xmlns:a16="http://schemas.microsoft.com/office/drawing/2014/main" id="{D693FDA4-A7DA-3143-85CE-E73D39BC566D}"/>
              </a:ext>
            </a:extLst>
          </p:cNvPr>
          <p:cNvSpPr/>
          <p:nvPr/>
        </p:nvSpPr>
        <p:spPr>
          <a:xfrm rot="19507613">
            <a:off x="8788990" y="1869979"/>
            <a:ext cx="3687382" cy="3687382"/>
          </a:xfrm>
          <a:prstGeom prst="donut">
            <a:avLst>
              <a:gd name="adj" fmla="val 9684"/>
            </a:avLst>
          </a:prstGeom>
          <a:gradFill flip="none" rotWithShape="1">
            <a:gsLst>
              <a:gs pos="78000">
                <a:srgbClr val="7798FD"/>
              </a:gs>
              <a:gs pos="46000">
                <a:srgbClr val="38ACF6"/>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id="{58FA7787-0BB0-9143-A578-2393B9D93A86}"/>
              </a:ext>
            </a:extLst>
          </p:cNvPr>
          <p:cNvGrpSpPr/>
          <p:nvPr/>
        </p:nvGrpSpPr>
        <p:grpSpPr>
          <a:xfrm rot="10595907">
            <a:off x="9960588" y="912644"/>
            <a:ext cx="1434562" cy="1434562"/>
            <a:chOff x="9388676" y="565436"/>
            <a:chExt cx="1372252" cy="1372252"/>
          </a:xfrm>
        </p:grpSpPr>
        <p:sp>
          <p:nvSpPr>
            <p:cNvPr id="88" name="Donut 87">
              <a:extLst>
                <a:ext uri="{FF2B5EF4-FFF2-40B4-BE49-F238E27FC236}">
                  <a16:creationId xmlns:a16="http://schemas.microsoft.com/office/drawing/2014/main" id="{A86EBE61-7E66-E24A-BA53-1E54AE4803ED}"/>
                </a:ext>
              </a:extLst>
            </p:cNvPr>
            <p:cNvSpPr/>
            <p:nvPr/>
          </p:nvSpPr>
          <p:spPr>
            <a:xfrm>
              <a:off x="9388676" y="565436"/>
              <a:ext cx="1372252" cy="1372252"/>
            </a:xfrm>
            <a:prstGeom prst="donut">
              <a:avLst>
                <a:gd name="adj" fmla="val 15355"/>
              </a:avLst>
            </a:prstGeom>
            <a:gradFill flip="none" rotWithShape="1">
              <a:gsLst>
                <a:gs pos="28000">
                  <a:srgbClr val="7B95FD"/>
                </a:gs>
                <a:gs pos="65000">
                  <a:srgbClr val="2BADF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5E88BF52-08BD-2040-A7DA-FD9A6693F1C9}"/>
                </a:ext>
              </a:extLst>
            </p:cNvPr>
            <p:cNvSpPr/>
            <p:nvPr/>
          </p:nvSpPr>
          <p:spPr>
            <a:xfrm>
              <a:off x="9598154" y="761446"/>
              <a:ext cx="970671" cy="9706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AEB364A8-9202-514D-8F47-BD6C41189E01}"/>
              </a:ext>
            </a:extLst>
          </p:cNvPr>
          <p:cNvGrpSpPr/>
          <p:nvPr/>
        </p:nvGrpSpPr>
        <p:grpSpPr>
          <a:xfrm rot="19714718">
            <a:off x="7449330" y="2466886"/>
            <a:ext cx="1756978" cy="1756978"/>
            <a:chOff x="6902677" y="2156525"/>
            <a:chExt cx="1756978" cy="1756978"/>
          </a:xfrm>
        </p:grpSpPr>
        <p:sp>
          <p:nvSpPr>
            <p:cNvPr id="91" name="Donut 90">
              <a:extLst>
                <a:ext uri="{FF2B5EF4-FFF2-40B4-BE49-F238E27FC236}">
                  <a16:creationId xmlns:a16="http://schemas.microsoft.com/office/drawing/2014/main" id="{72D553F5-DF63-5945-86D5-B70D4ABFEADC}"/>
                </a:ext>
              </a:extLst>
            </p:cNvPr>
            <p:cNvSpPr/>
            <p:nvPr/>
          </p:nvSpPr>
          <p:spPr>
            <a:xfrm rot="3894547">
              <a:off x="6902677" y="2156525"/>
              <a:ext cx="1756978" cy="1756978"/>
            </a:xfrm>
            <a:prstGeom prst="donut">
              <a:avLst>
                <a:gd name="adj" fmla="val 16481"/>
              </a:avLst>
            </a:prstGeom>
            <a:gradFill flip="none" rotWithShape="1">
              <a:gsLst>
                <a:gs pos="52000">
                  <a:srgbClr val="8290FE"/>
                </a:gs>
                <a:gs pos="16000">
                  <a:srgbClr val="6D9EFB"/>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17A0B3D5-AB61-0347-936D-E79FFE2ED8E9}"/>
                </a:ext>
              </a:extLst>
            </p:cNvPr>
            <p:cNvSpPr/>
            <p:nvPr/>
          </p:nvSpPr>
          <p:spPr>
            <a:xfrm>
              <a:off x="7190966" y="2444814"/>
              <a:ext cx="1180399" cy="11803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AA01164F-A408-B849-A4E6-5141D75FC2C4}"/>
              </a:ext>
            </a:extLst>
          </p:cNvPr>
          <p:cNvGrpSpPr/>
          <p:nvPr/>
        </p:nvGrpSpPr>
        <p:grpSpPr>
          <a:xfrm>
            <a:off x="6627615" y="5180537"/>
            <a:ext cx="2417385" cy="737518"/>
            <a:chOff x="9101514" y="3269635"/>
            <a:chExt cx="2417385" cy="737518"/>
          </a:xfrm>
        </p:grpSpPr>
        <p:sp>
          <p:nvSpPr>
            <p:cNvPr id="94" name="Inhaltsplatzhalter 4">
              <a:extLst>
                <a:ext uri="{FF2B5EF4-FFF2-40B4-BE49-F238E27FC236}">
                  <a16:creationId xmlns:a16="http://schemas.microsoft.com/office/drawing/2014/main" id="{71BDC28A-4044-C740-BEA3-1F3AED057BF0}"/>
                </a:ext>
              </a:extLst>
            </p:cNvPr>
            <p:cNvSpPr txBox="1">
              <a:spLocks/>
            </p:cNvSpPr>
            <p:nvPr/>
          </p:nvSpPr>
          <p:spPr>
            <a:xfrm>
              <a:off x="9101514" y="3315617"/>
              <a:ext cx="2387311" cy="69153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110000"/>
                </a:lnSpc>
                <a:buNone/>
                <a:defRPr/>
              </a:pPr>
              <a:br>
                <a:rPr lang="en-US" sz="1400">
                  <a:solidFill>
                    <a:schemeClr val="tx1"/>
                  </a:solidFill>
                </a:rPr>
              </a:br>
              <a:r>
                <a:rPr lang="en-US" sz="1400" spc="20">
                  <a:solidFill>
                    <a:srgbClr val="000000"/>
                  </a:solidFill>
                  <a:latin typeface="Century Gothic" panose="020B0502020202020204" pitchFamily="34" charset="0"/>
                </a:rPr>
                <a:t>Made by enthusiasts, for enthusiasts!</a:t>
              </a:r>
            </a:p>
          </p:txBody>
        </p:sp>
        <p:sp>
          <p:nvSpPr>
            <p:cNvPr id="117" name="Inhaltsplatzhalter 4">
              <a:extLst>
                <a:ext uri="{FF2B5EF4-FFF2-40B4-BE49-F238E27FC236}">
                  <a16:creationId xmlns:a16="http://schemas.microsoft.com/office/drawing/2014/main" id="{800777FA-F703-9E49-A961-67FEA1C54FF7}"/>
                </a:ext>
              </a:extLst>
            </p:cNvPr>
            <p:cNvSpPr txBox="1">
              <a:spLocks/>
            </p:cNvSpPr>
            <p:nvPr/>
          </p:nvSpPr>
          <p:spPr>
            <a:xfrm>
              <a:off x="9131588" y="3269635"/>
              <a:ext cx="2387311" cy="21756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1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dirty="0">
                  <a:ln>
                    <a:noFill/>
                  </a:ln>
                  <a:solidFill>
                    <a:srgbClr val="9966FF"/>
                  </a:solidFill>
                  <a:effectLst/>
                  <a:uLnTx/>
                  <a:uFillTx/>
                  <a:latin typeface="Century Gothic" panose="020B0502020202020204" pitchFamily="34" charset="0"/>
                  <a:ea typeface="+mn-ea"/>
                  <a:cs typeface="+mn-cs"/>
                </a:rPr>
                <a:t>Our mantra</a:t>
              </a:r>
              <a:r>
                <a:rPr lang="en-US" sz="1400" dirty="0">
                  <a:solidFill>
                    <a:srgbClr val="9966FF"/>
                  </a:solidFill>
                  <a:latin typeface="Century Gothic" panose="020B0502020202020204" pitchFamily="34" charset="0"/>
                </a:rPr>
                <a:t> remains …</a:t>
              </a:r>
              <a:endParaRPr kumimoji="0" lang="en-US" sz="1400" b="0" i="0" u="none" strike="noStrike" kern="1200" cap="none" spc="0" normalizeH="0" baseline="0" noProof="0" dirty="0">
                <a:ln>
                  <a:noFill/>
                </a:ln>
                <a:solidFill>
                  <a:srgbClr val="9966FF"/>
                </a:solidFill>
                <a:effectLst/>
                <a:uLnTx/>
                <a:uFillTx/>
                <a:latin typeface="Century Gothic" panose="020B0502020202020204" pitchFamily="34" charset="0"/>
                <a:ea typeface="+mn-ea"/>
                <a:cs typeface="+mn-cs"/>
              </a:endParaRPr>
            </a:p>
          </p:txBody>
        </p:sp>
      </p:grpSp>
      <p:sp>
        <p:nvSpPr>
          <p:cNvPr id="118" name="Oval 117">
            <a:extLst>
              <a:ext uri="{FF2B5EF4-FFF2-40B4-BE49-F238E27FC236}">
                <a16:creationId xmlns:a16="http://schemas.microsoft.com/office/drawing/2014/main" id="{C72C41CD-4B40-EA4A-8562-80A03DAFA8F5}"/>
              </a:ext>
            </a:extLst>
          </p:cNvPr>
          <p:cNvSpPr/>
          <p:nvPr/>
        </p:nvSpPr>
        <p:spPr>
          <a:xfrm>
            <a:off x="8986950" y="2737528"/>
            <a:ext cx="223809" cy="235125"/>
          </a:xfrm>
          <a:prstGeom prst="ellipse">
            <a:avLst/>
          </a:prstGeom>
          <a:solidFill>
            <a:srgbClr val="6D9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8A21EB6F-C6F5-5B46-B6E8-A17B26AD1AEF}"/>
              </a:ext>
            </a:extLst>
          </p:cNvPr>
          <p:cNvSpPr/>
          <p:nvPr/>
        </p:nvSpPr>
        <p:spPr>
          <a:xfrm>
            <a:off x="8641824" y="4007045"/>
            <a:ext cx="223809" cy="235125"/>
          </a:xfrm>
          <a:prstGeom prst="ellipse">
            <a:avLst/>
          </a:prstGeom>
          <a:solidFill>
            <a:srgbClr val="7B95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2523F690-BD3A-F64B-A384-32E996FC45A6}"/>
              </a:ext>
            </a:extLst>
          </p:cNvPr>
          <p:cNvSpPr/>
          <p:nvPr/>
        </p:nvSpPr>
        <p:spPr>
          <a:xfrm>
            <a:off x="10020610" y="2021478"/>
            <a:ext cx="223809" cy="235125"/>
          </a:xfrm>
          <a:prstGeom prst="ellipse">
            <a:avLst/>
          </a:prstGeom>
          <a:solidFill>
            <a:srgbClr val="2BA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9B53459C-8232-FC4A-9A94-D5F677DD60C6}"/>
              </a:ext>
            </a:extLst>
          </p:cNvPr>
          <p:cNvGrpSpPr/>
          <p:nvPr/>
        </p:nvGrpSpPr>
        <p:grpSpPr>
          <a:xfrm>
            <a:off x="9469176" y="3665897"/>
            <a:ext cx="2417385" cy="619023"/>
            <a:chOff x="9101514" y="3269635"/>
            <a:chExt cx="2417385" cy="619023"/>
          </a:xfrm>
        </p:grpSpPr>
        <p:sp>
          <p:nvSpPr>
            <p:cNvPr id="122" name="Inhaltsplatzhalter 4">
              <a:extLst>
                <a:ext uri="{FF2B5EF4-FFF2-40B4-BE49-F238E27FC236}">
                  <a16:creationId xmlns:a16="http://schemas.microsoft.com/office/drawing/2014/main" id="{A8B79950-FF30-A646-B798-8926AAD3C2BD}"/>
                </a:ext>
              </a:extLst>
            </p:cNvPr>
            <p:cNvSpPr txBox="1">
              <a:spLocks/>
            </p:cNvSpPr>
            <p:nvPr/>
          </p:nvSpPr>
          <p:spPr>
            <a:xfrm>
              <a:off x="9101514" y="3434110"/>
              <a:ext cx="2387311" cy="45454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10000"/>
                </a:lnSpc>
                <a:spcBef>
                  <a:spcPts val="0"/>
                </a:spcBef>
                <a:spcAft>
                  <a:spcPts val="1000"/>
                </a:spcAft>
                <a:buClrTx/>
                <a:buSzTx/>
                <a:buFont typeface="Wingdings" panose="05000000000000000000" pitchFamily="2" charset="2"/>
                <a:buNone/>
                <a:tabLst/>
                <a:defRPr/>
              </a:pPr>
              <a:r>
                <a:rPr lang="en-US" sz="1400" spc="20" dirty="0">
                  <a:solidFill>
                    <a:srgbClr val="000000"/>
                  </a:solidFill>
                  <a:latin typeface="Century Gothic" panose="020B0502020202020204" pitchFamily="34" charset="0"/>
                </a:rPr>
                <a:t>Deep insights into soccer metrics</a:t>
              </a:r>
            </a:p>
          </p:txBody>
        </p:sp>
        <p:sp>
          <p:nvSpPr>
            <p:cNvPr id="126" name="Inhaltsplatzhalter 4">
              <a:extLst>
                <a:ext uri="{FF2B5EF4-FFF2-40B4-BE49-F238E27FC236}">
                  <a16:creationId xmlns:a16="http://schemas.microsoft.com/office/drawing/2014/main" id="{B536CC5B-A254-614C-BBD1-653B1A02DB87}"/>
                </a:ext>
              </a:extLst>
            </p:cNvPr>
            <p:cNvSpPr txBox="1">
              <a:spLocks/>
            </p:cNvSpPr>
            <p:nvPr/>
          </p:nvSpPr>
          <p:spPr>
            <a:xfrm>
              <a:off x="9131588" y="3269635"/>
              <a:ext cx="2387311" cy="21756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10000"/>
                </a:lnSpc>
                <a:spcBef>
                  <a:spcPts val="0"/>
                </a:spcBef>
                <a:spcAft>
                  <a:spcPts val="1000"/>
                </a:spcAft>
                <a:buClrTx/>
                <a:buSzTx/>
                <a:buFont typeface="Wingdings" panose="05000000000000000000" pitchFamily="2" charset="2"/>
                <a:buNone/>
                <a:tabLst/>
                <a:defRPr/>
              </a:pPr>
              <a:r>
                <a:rPr lang="en-US" sz="1400" dirty="0">
                  <a:solidFill>
                    <a:srgbClr val="38ACF6"/>
                  </a:solidFill>
                  <a:latin typeface="Century Gothic" panose="020B0502020202020204" pitchFamily="34" charset="0"/>
                </a:rPr>
                <a:t>Analytics</a:t>
              </a:r>
              <a:endParaRPr kumimoji="0" lang="en-US" sz="1400" b="0" i="0" u="none" strike="noStrike" kern="1200" cap="none" spc="0" normalizeH="0" baseline="0" noProof="0" dirty="0">
                <a:ln>
                  <a:noFill/>
                </a:ln>
                <a:solidFill>
                  <a:srgbClr val="38ACF6"/>
                </a:solidFill>
                <a:effectLst/>
                <a:uLnTx/>
                <a:uFillTx/>
                <a:latin typeface="Century Gothic" panose="020B0502020202020204" pitchFamily="34" charset="0"/>
                <a:ea typeface="+mn-ea"/>
                <a:cs typeface="+mn-cs"/>
              </a:endParaRPr>
            </a:p>
          </p:txBody>
        </p:sp>
      </p:grpSp>
      <p:grpSp>
        <p:nvGrpSpPr>
          <p:cNvPr id="127" name="Group 126">
            <a:extLst>
              <a:ext uri="{FF2B5EF4-FFF2-40B4-BE49-F238E27FC236}">
                <a16:creationId xmlns:a16="http://schemas.microsoft.com/office/drawing/2014/main" id="{59CD23BE-84C6-8247-8D65-31A44C26901A}"/>
              </a:ext>
            </a:extLst>
          </p:cNvPr>
          <p:cNvGrpSpPr/>
          <p:nvPr/>
        </p:nvGrpSpPr>
        <p:grpSpPr>
          <a:xfrm>
            <a:off x="7841591" y="1389658"/>
            <a:ext cx="2417385" cy="456180"/>
            <a:chOff x="9101514" y="3277426"/>
            <a:chExt cx="2417385" cy="456180"/>
          </a:xfrm>
        </p:grpSpPr>
        <p:sp>
          <p:nvSpPr>
            <p:cNvPr id="128" name="Inhaltsplatzhalter 4">
              <a:extLst>
                <a:ext uri="{FF2B5EF4-FFF2-40B4-BE49-F238E27FC236}">
                  <a16:creationId xmlns:a16="http://schemas.microsoft.com/office/drawing/2014/main" id="{2E87F4AD-4D58-7B40-9F6E-4F3986AC875D}"/>
                </a:ext>
              </a:extLst>
            </p:cNvPr>
            <p:cNvSpPr txBox="1">
              <a:spLocks/>
            </p:cNvSpPr>
            <p:nvPr/>
          </p:nvSpPr>
          <p:spPr>
            <a:xfrm>
              <a:off x="9101514" y="3508480"/>
              <a:ext cx="2387311" cy="22512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10000"/>
                </a:lnSpc>
                <a:spcBef>
                  <a:spcPts val="0"/>
                </a:spcBef>
                <a:spcAft>
                  <a:spcPts val="1000"/>
                </a:spcAft>
                <a:buClrTx/>
                <a:buSzTx/>
                <a:buFont typeface="Wingdings" panose="05000000000000000000" pitchFamily="2" charset="2"/>
                <a:buNone/>
                <a:tabLst/>
                <a:defRPr/>
              </a:pPr>
              <a:r>
                <a:rPr lang="en-US" sz="1400" dirty="0">
                  <a:solidFill>
                    <a:schemeClr val="tx1"/>
                  </a:solidFill>
                  <a:latin typeface="Century Gothic" panose="020B0502020202020204" pitchFamily="34" charset="0"/>
                </a:rPr>
                <a:t>Data availability</a:t>
              </a:r>
            </a:p>
          </p:txBody>
        </p:sp>
        <p:sp>
          <p:nvSpPr>
            <p:cNvPr id="129" name="Inhaltsplatzhalter 4">
              <a:extLst>
                <a:ext uri="{FF2B5EF4-FFF2-40B4-BE49-F238E27FC236}">
                  <a16:creationId xmlns:a16="http://schemas.microsoft.com/office/drawing/2014/main" id="{C917F378-16CC-D748-90E1-786953D72654}"/>
                </a:ext>
              </a:extLst>
            </p:cNvPr>
            <p:cNvSpPr txBox="1">
              <a:spLocks/>
            </p:cNvSpPr>
            <p:nvPr/>
          </p:nvSpPr>
          <p:spPr>
            <a:xfrm>
              <a:off x="9131588" y="3277426"/>
              <a:ext cx="2387311" cy="20197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10000"/>
                </a:lnSpc>
                <a:spcBef>
                  <a:spcPts val="0"/>
                </a:spcBef>
                <a:spcAft>
                  <a:spcPts val="1000"/>
                </a:spcAft>
                <a:buClrTx/>
                <a:buSzTx/>
                <a:buFont typeface="Wingdings" panose="05000000000000000000" pitchFamily="2" charset="2"/>
                <a:buNone/>
                <a:tabLst/>
                <a:defRPr/>
              </a:pPr>
              <a:r>
                <a:rPr kumimoji="0" lang="en-US" sz="1300" b="0" i="0" u="none" strike="noStrike" kern="1200" cap="none" spc="0" normalizeH="0" baseline="0" noProof="0" dirty="0">
                  <a:ln>
                    <a:noFill/>
                  </a:ln>
                  <a:solidFill>
                    <a:srgbClr val="7B95FE"/>
                  </a:solidFill>
                  <a:effectLst/>
                  <a:uLnTx/>
                  <a:uFillTx/>
                  <a:latin typeface="Century Gothic" panose="020B0502020202020204" pitchFamily="34" charset="0"/>
                  <a:ea typeface="+mn-ea"/>
                  <a:cs typeface="+mn-cs"/>
                </a:rPr>
                <a:t>Real-time</a:t>
              </a:r>
            </a:p>
          </p:txBody>
        </p:sp>
      </p:grpSp>
      <p:sp>
        <p:nvSpPr>
          <p:cNvPr id="130" name="Arc 129">
            <a:extLst>
              <a:ext uri="{FF2B5EF4-FFF2-40B4-BE49-F238E27FC236}">
                <a16:creationId xmlns:a16="http://schemas.microsoft.com/office/drawing/2014/main" id="{F2B8127C-FDA8-A74B-BE1B-4A3861A77FAD}"/>
              </a:ext>
            </a:extLst>
          </p:cNvPr>
          <p:cNvSpPr/>
          <p:nvPr/>
        </p:nvSpPr>
        <p:spPr>
          <a:xfrm>
            <a:off x="6679513" y="4300694"/>
            <a:ext cx="2304107" cy="2331720"/>
          </a:xfrm>
          <a:prstGeom prst="arc">
            <a:avLst>
              <a:gd name="adj1" fmla="val 16200000"/>
              <a:gd name="adj2" fmla="val 10741235"/>
            </a:avLst>
          </a:prstGeom>
          <a:ln w="38100" cap="rnd">
            <a:gradFill flip="none" rotWithShape="1">
              <a:gsLst>
                <a:gs pos="25000">
                  <a:schemeClr val="accent4"/>
                </a:gs>
                <a:gs pos="64000">
                  <a:srgbClr val="7B95FE"/>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Arc 130">
            <a:extLst>
              <a:ext uri="{FF2B5EF4-FFF2-40B4-BE49-F238E27FC236}">
                <a16:creationId xmlns:a16="http://schemas.microsoft.com/office/drawing/2014/main" id="{6F90C8E3-68EB-D542-BA5F-62D9AE4AC905}"/>
              </a:ext>
            </a:extLst>
          </p:cNvPr>
          <p:cNvSpPr>
            <a:spLocks noChangeAspect="1"/>
          </p:cNvSpPr>
          <p:nvPr/>
        </p:nvSpPr>
        <p:spPr>
          <a:xfrm>
            <a:off x="9249830" y="2560519"/>
            <a:ext cx="2743200" cy="2743200"/>
          </a:xfrm>
          <a:prstGeom prst="arc">
            <a:avLst>
              <a:gd name="adj1" fmla="val 5443054"/>
              <a:gd name="adj2" fmla="val 21574773"/>
            </a:avLst>
          </a:prstGeom>
          <a:ln w="38100" cap="rnd">
            <a:gradFill flip="none" rotWithShape="1">
              <a:gsLst>
                <a:gs pos="60000">
                  <a:srgbClr val="2BADF5"/>
                </a:gs>
                <a:gs pos="95000">
                  <a:srgbClr val="8290FF"/>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Arc 131">
            <a:extLst>
              <a:ext uri="{FF2B5EF4-FFF2-40B4-BE49-F238E27FC236}">
                <a16:creationId xmlns:a16="http://schemas.microsoft.com/office/drawing/2014/main" id="{870165E4-957A-184B-AD83-0C9EDFDDD0B5}"/>
              </a:ext>
            </a:extLst>
          </p:cNvPr>
          <p:cNvSpPr>
            <a:spLocks noChangeAspect="1"/>
          </p:cNvSpPr>
          <p:nvPr/>
        </p:nvSpPr>
        <p:spPr>
          <a:xfrm rot="16200000">
            <a:off x="8308285" y="947746"/>
            <a:ext cx="1481562" cy="1481562"/>
          </a:xfrm>
          <a:prstGeom prst="arc">
            <a:avLst>
              <a:gd name="adj1" fmla="val 5443054"/>
              <a:gd name="adj2" fmla="val 21574773"/>
            </a:avLst>
          </a:prstGeom>
          <a:ln w="38100" cap="rnd">
            <a:gradFill flip="none" rotWithShape="1">
              <a:gsLst>
                <a:gs pos="77000">
                  <a:srgbClr val="2BADF5"/>
                </a:gs>
                <a:gs pos="42000">
                  <a:srgbClr val="8290FF"/>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TextBox 46">
            <a:hlinkClick r:id="" action="ppaction://noaction"/>
            <a:extLst>
              <a:ext uri="{FF2B5EF4-FFF2-40B4-BE49-F238E27FC236}">
                <a16:creationId xmlns:a16="http://schemas.microsoft.com/office/drawing/2014/main" id="{346A1741-2AF2-E54C-8C33-C0A898249E2C}"/>
              </a:ext>
            </a:extLst>
          </p:cNvPr>
          <p:cNvSpPr txBox="1"/>
          <p:nvPr/>
        </p:nvSpPr>
        <p:spPr>
          <a:xfrm>
            <a:off x="646653" y="2373144"/>
            <a:ext cx="814518"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Questions</a:t>
            </a:r>
          </a:p>
        </p:txBody>
      </p:sp>
      <p:sp>
        <p:nvSpPr>
          <p:cNvPr id="48" name="Oval 47">
            <a:extLst>
              <a:ext uri="{FF2B5EF4-FFF2-40B4-BE49-F238E27FC236}">
                <a16:creationId xmlns:a16="http://schemas.microsoft.com/office/drawing/2014/main" id="{F1380544-9D4D-0544-A5AA-165C4DE395B2}"/>
              </a:ext>
            </a:extLst>
          </p:cNvPr>
          <p:cNvSpPr/>
          <p:nvPr/>
        </p:nvSpPr>
        <p:spPr>
          <a:xfrm>
            <a:off x="407999" y="2406953"/>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pic>
        <p:nvPicPr>
          <p:cNvPr id="49" name="Picture 10" descr="Empty Spaces @emptyspaces7 - Premier League Logo Png - Free Transparent PNG  Download - PNGkey">
            <a:extLst>
              <a:ext uri="{FF2B5EF4-FFF2-40B4-BE49-F238E27FC236}">
                <a16:creationId xmlns:a16="http://schemas.microsoft.com/office/drawing/2014/main" id="{DFC9373A-4DA4-9F44-AE33-067B261F5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464" y="9727"/>
            <a:ext cx="528537" cy="262647"/>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4">
            <a:extLst>
              <a:ext uri="{FF2B5EF4-FFF2-40B4-BE49-F238E27FC236}">
                <a16:creationId xmlns:a16="http://schemas.microsoft.com/office/drawing/2014/main" id="{010C3CE3-6571-D044-987A-7A284DB1031D}"/>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4</a:t>
            </a:fld>
            <a:endParaRPr lang="en-US" dirty="0">
              <a:solidFill>
                <a:srgbClr val="00338D"/>
              </a:solidFill>
            </a:endParaRPr>
          </a:p>
        </p:txBody>
      </p:sp>
    </p:spTree>
    <p:extLst>
      <p:ext uri="{BB962C8B-B14F-4D97-AF65-F5344CB8AC3E}">
        <p14:creationId xmlns:p14="http://schemas.microsoft.com/office/powerpoint/2010/main" val="232206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1+#ppt_w/2"/>
                                          </p:val>
                                        </p:tav>
                                        <p:tav tm="100000">
                                          <p:val>
                                            <p:strVal val="#ppt_x"/>
                                          </p:val>
                                        </p:tav>
                                      </p:tavLst>
                                    </p:anim>
                                    <p:anim calcmode="lin" valueType="num">
                                      <p:cBhvr additive="base">
                                        <p:cTn id="8" dur="3000" fill="hold"/>
                                        <p:tgtEl>
                                          <p:spTgt spid="84"/>
                                        </p:tgtEl>
                                        <p:attrNameLst>
                                          <p:attrName>ppt_y</p:attrName>
                                        </p:attrNameLst>
                                      </p:cBhvr>
                                      <p:tavLst>
                                        <p:tav tm="0">
                                          <p:val>
                                            <p:strVal val="#ppt_y"/>
                                          </p:val>
                                        </p:tav>
                                        <p:tav tm="100000">
                                          <p:val>
                                            <p:strVal val="#ppt_y"/>
                                          </p:val>
                                        </p:tav>
                                      </p:tavLst>
                                    </p:anim>
                                  </p:childTnLst>
                                </p:cTn>
                              </p:par>
                              <p:par>
                                <p:cTn id="9" presetID="2" presetClass="entr" presetSubtype="3" decel="5000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3000" fill="hold"/>
                                        <p:tgtEl>
                                          <p:spTgt spid="86"/>
                                        </p:tgtEl>
                                        <p:attrNameLst>
                                          <p:attrName>ppt_x</p:attrName>
                                        </p:attrNameLst>
                                      </p:cBhvr>
                                      <p:tavLst>
                                        <p:tav tm="0">
                                          <p:val>
                                            <p:strVal val="1+#ppt_w/2"/>
                                          </p:val>
                                        </p:tav>
                                        <p:tav tm="100000">
                                          <p:val>
                                            <p:strVal val="#ppt_x"/>
                                          </p:val>
                                        </p:tav>
                                      </p:tavLst>
                                    </p:anim>
                                    <p:anim calcmode="lin" valueType="num">
                                      <p:cBhvr additive="base">
                                        <p:cTn id="12" dur="3000" fill="hold"/>
                                        <p:tgtEl>
                                          <p:spTgt spid="86"/>
                                        </p:tgtEl>
                                        <p:attrNameLst>
                                          <p:attrName>ppt_y</p:attrName>
                                        </p:attrNameLst>
                                      </p:cBhvr>
                                      <p:tavLst>
                                        <p:tav tm="0">
                                          <p:val>
                                            <p:strVal val="0-#ppt_h/2"/>
                                          </p:val>
                                        </p:tav>
                                        <p:tav tm="100000">
                                          <p:val>
                                            <p:strVal val="#ppt_y"/>
                                          </p:val>
                                        </p:tav>
                                      </p:tavLst>
                                    </p:anim>
                                  </p:childTnLst>
                                </p:cTn>
                              </p:par>
                              <p:par>
                                <p:cTn id="13" presetID="2" presetClass="entr" presetSubtype="1" decel="50000" fill="hold" grpId="0" nodeType="withEffect">
                                  <p:stCondLst>
                                    <p:cond delay="100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3000" fill="hold"/>
                                        <p:tgtEl>
                                          <p:spTgt spid="85"/>
                                        </p:tgtEl>
                                        <p:attrNameLst>
                                          <p:attrName>ppt_x</p:attrName>
                                        </p:attrNameLst>
                                      </p:cBhvr>
                                      <p:tavLst>
                                        <p:tav tm="0">
                                          <p:val>
                                            <p:strVal val="#ppt_x"/>
                                          </p:val>
                                        </p:tav>
                                        <p:tav tm="100000">
                                          <p:val>
                                            <p:strVal val="#ppt_x"/>
                                          </p:val>
                                        </p:tav>
                                      </p:tavLst>
                                    </p:anim>
                                    <p:anim calcmode="lin" valueType="num">
                                      <p:cBhvr additive="base">
                                        <p:cTn id="16" dur="3000" fill="hold"/>
                                        <p:tgtEl>
                                          <p:spTgt spid="8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3500"/>
                                  </p:stCondLst>
                                  <p:childTnLst>
                                    <p:set>
                                      <p:cBhvr>
                                        <p:cTn id="18" dur="1" fill="hold">
                                          <p:stCondLst>
                                            <p:cond delay="0"/>
                                          </p:stCondLst>
                                        </p:cTn>
                                        <p:tgtEl>
                                          <p:spTgt spid="118"/>
                                        </p:tgtEl>
                                        <p:attrNameLst>
                                          <p:attrName>style.visibility</p:attrName>
                                        </p:attrNameLst>
                                      </p:cBhvr>
                                      <p:to>
                                        <p:strVal val="visible"/>
                                      </p:to>
                                    </p:set>
                                    <p:animEffect transition="in" filter="fade">
                                      <p:cBhvr>
                                        <p:cTn id="19" dur="500"/>
                                        <p:tgtEl>
                                          <p:spTgt spid="118"/>
                                        </p:tgtEl>
                                      </p:cBhvr>
                                    </p:animEffect>
                                  </p:childTnLst>
                                </p:cTn>
                              </p:par>
                              <p:par>
                                <p:cTn id="20" presetID="10" presetClass="entr" presetSubtype="0" fill="hold" grpId="0" nodeType="withEffect">
                                  <p:stCondLst>
                                    <p:cond delay="350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500"/>
                                        <p:tgtEl>
                                          <p:spTgt spid="120"/>
                                        </p:tgtEl>
                                      </p:cBhvr>
                                    </p:animEffect>
                                  </p:childTnLst>
                                </p:cTn>
                              </p:par>
                              <p:par>
                                <p:cTn id="23" presetID="10" presetClass="entr" presetSubtype="0" fill="hold" grpId="0" nodeType="withEffect">
                                  <p:stCondLst>
                                    <p:cond delay="3250"/>
                                  </p:stCondLst>
                                  <p:childTnLst>
                                    <p:set>
                                      <p:cBhvr>
                                        <p:cTn id="24" dur="1" fill="hold">
                                          <p:stCondLst>
                                            <p:cond delay="0"/>
                                          </p:stCondLst>
                                        </p:cTn>
                                        <p:tgtEl>
                                          <p:spTgt spid="119"/>
                                        </p:tgtEl>
                                        <p:attrNameLst>
                                          <p:attrName>style.visibility</p:attrName>
                                        </p:attrNameLst>
                                      </p:cBhvr>
                                      <p:to>
                                        <p:strVal val="visible"/>
                                      </p:to>
                                    </p:set>
                                    <p:animEffect transition="in" filter="fade">
                                      <p:cBhvr>
                                        <p:cTn id="25" dur="500"/>
                                        <p:tgtEl>
                                          <p:spTgt spid="119"/>
                                        </p:tgtEl>
                                      </p:cBhvr>
                                    </p:animEffect>
                                  </p:childTnLst>
                                </p:cTn>
                              </p:par>
                              <p:par>
                                <p:cTn id="26" presetID="23" presetClass="entr" presetSubtype="16" fill="hold" nodeType="withEffect">
                                  <p:stCondLst>
                                    <p:cond delay="2500"/>
                                  </p:stCondLst>
                                  <p:childTnLst>
                                    <p:set>
                                      <p:cBhvr>
                                        <p:cTn id="27" dur="1" fill="hold">
                                          <p:stCondLst>
                                            <p:cond delay="0"/>
                                          </p:stCondLst>
                                        </p:cTn>
                                        <p:tgtEl>
                                          <p:spTgt spid="90"/>
                                        </p:tgtEl>
                                        <p:attrNameLst>
                                          <p:attrName>style.visibility</p:attrName>
                                        </p:attrNameLst>
                                      </p:cBhvr>
                                      <p:to>
                                        <p:strVal val="visible"/>
                                      </p:to>
                                    </p:set>
                                    <p:anim calcmode="lin" valueType="num">
                                      <p:cBhvr>
                                        <p:cTn id="28" dur="1000" fill="hold"/>
                                        <p:tgtEl>
                                          <p:spTgt spid="90"/>
                                        </p:tgtEl>
                                        <p:attrNameLst>
                                          <p:attrName>ppt_w</p:attrName>
                                        </p:attrNameLst>
                                      </p:cBhvr>
                                      <p:tavLst>
                                        <p:tav tm="0">
                                          <p:val>
                                            <p:fltVal val="0"/>
                                          </p:val>
                                        </p:tav>
                                        <p:tav tm="100000">
                                          <p:val>
                                            <p:strVal val="#ppt_w"/>
                                          </p:val>
                                        </p:tav>
                                      </p:tavLst>
                                    </p:anim>
                                    <p:anim calcmode="lin" valueType="num">
                                      <p:cBhvr>
                                        <p:cTn id="29" dur="1000" fill="hold"/>
                                        <p:tgtEl>
                                          <p:spTgt spid="90"/>
                                        </p:tgtEl>
                                        <p:attrNameLst>
                                          <p:attrName>ppt_h</p:attrName>
                                        </p:attrNameLst>
                                      </p:cBhvr>
                                      <p:tavLst>
                                        <p:tav tm="0">
                                          <p:val>
                                            <p:fltVal val="0"/>
                                          </p:val>
                                        </p:tav>
                                        <p:tav tm="100000">
                                          <p:val>
                                            <p:strVal val="#ppt_h"/>
                                          </p:val>
                                        </p:tav>
                                      </p:tavLst>
                                    </p:anim>
                                  </p:childTnLst>
                                </p:cTn>
                              </p:par>
                              <p:par>
                                <p:cTn id="30" presetID="23" presetClass="entr" presetSubtype="16" fill="hold" nodeType="withEffect">
                                  <p:stCondLst>
                                    <p:cond delay="1500"/>
                                  </p:stCondLst>
                                  <p:childTnLst>
                                    <p:set>
                                      <p:cBhvr>
                                        <p:cTn id="31" dur="1" fill="hold">
                                          <p:stCondLst>
                                            <p:cond delay="0"/>
                                          </p:stCondLst>
                                        </p:cTn>
                                        <p:tgtEl>
                                          <p:spTgt spid="87"/>
                                        </p:tgtEl>
                                        <p:attrNameLst>
                                          <p:attrName>style.visibility</p:attrName>
                                        </p:attrNameLst>
                                      </p:cBhvr>
                                      <p:to>
                                        <p:strVal val="visible"/>
                                      </p:to>
                                    </p:set>
                                    <p:anim calcmode="lin" valueType="num">
                                      <p:cBhvr>
                                        <p:cTn id="32" dur="1500" fill="hold"/>
                                        <p:tgtEl>
                                          <p:spTgt spid="87"/>
                                        </p:tgtEl>
                                        <p:attrNameLst>
                                          <p:attrName>ppt_w</p:attrName>
                                        </p:attrNameLst>
                                      </p:cBhvr>
                                      <p:tavLst>
                                        <p:tav tm="0">
                                          <p:val>
                                            <p:fltVal val="0"/>
                                          </p:val>
                                        </p:tav>
                                        <p:tav tm="100000">
                                          <p:val>
                                            <p:strVal val="#ppt_w"/>
                                          </p:val>
                                        </p:tav>
                                      </p:tavLst>
                                    </p:anim>
                                    <p:anim calcmode="lin" valueType="num">
                                      <p:cBhvr>
                                        <p:cTn id="33" dur="1500" fill="hold"/>
                                        <p:tgtEl>
                                          <p:spTgt spid="87"/>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2500"/>
                                  </p:stCondLst>
                                  <p:childTnLst>
                                    <p:set>
                                      <p:cBhvr>
                                        <p:cTn id="35" dur="1" fill="hold">
                                          <p:stCondLst>
                                            <p:cond delay="0"/>
                                          </p:stCondLst>
                                        </p:cTn>
                                        <p:tgtEl>
                                          <p:spTgt spid="83"/>
                                        </p:tgtEl>
                                        <p:attrNameLst>
                                          <p:attrName>style.visibility</p:attrName>
                                        </p:attrNameLst>
                                      </p:cBhvr>
                                      <p:to>
                                        <p:strVal val="visible"/>
                                      </p:to>
                                    </p:set>
                                    <p:anim calcmode="lin" valueType="num">
                                      <p:cBhvr>
                                        <p:cTn id="36" dur="1500" fill="hold"/>
                                        <p:tgtEl>
                                          <p:spTgt spid="83"/>
                                        </p:tgtEl>
                                        <p:attrNameLst>
                                          <p:attrName>ppt_w</p:attrName>
                                        </p:attrNameLst>
                                      </p:cBhvr>
                                      <p:tavLst>
                                        <p:tav tm="0">
                                          <p:val>
                                            <p:fltVal val="0"/>
                                          </p:val>
                                        </p:tav>
                                        <p:tav tm="100000">
                                          <p:val>
                                            <p:strVal val="#ppt_w"/>
                                          </p:val>
                                        </p:tav>
                                      </p:tavLst>
                                    </p:anim>
                                    <p:anim calcmode="lin" valueType="num">
                                      <p:cBhvr>
                                        <p:cTn id="37" dur="1500" fill="hold"/>
                                        <p:tgtEl>
                                          <p:spTgt spid="83"/>
                                        </p:tgtEl>
                                        <p:attrNameLst>
                                          <p:attrName>ppt_h</p:attrName>
                                        </p:attrNameLst>
                                      </p:cBhvr>
                                      <p:tavLst>
                                        <p:tav tm="0">
                                          <p:val>
                                            <p:fltVal val="0"/>
                                          </p:val>
                                        </p:tav>
                                        <p:tav tm="100000">
                                          <p:val>
                                            <p:strVal val="#ppt_h"/>
                                          </p:val>
                                        </p:tav>
                                      </p:tavLst>
                                    </p:anim>
                                  </p:childTnLst>
                                </p:cTn>
                              </p:par>
                              <p:par>
                                <p:cTn id="38" presetID="21" presetClass="entr" presetSubtype="1" fill="hold" grpId="0" nodeType="withEffect">
                                  <p:stCondLst>
                                    <p:cond delay="3000"/>
                                  </p:stCondLst>
                                  <p:childTnLst>
                                    <p:set>
                                      <p:cBhvr>
                                        <p:cTn id="39" dur="1" fill="hold">
                                          <p:stCondLst>
                                            <p:cond delay="0"/>
                                          </p:stCondLst>
                                        </p:cTn>
                                        <p:tgtEl>
                                          <p:spTgt spid="130"/>
                                        </p:tgtEl>
                                        <p:attrNameLst>
                                          <p:attrName>style.visibility</p:attrName>
                                        </p:attrNameLst>
                                      </p:cBhvr>
                                      <p:to>
                                        <p:strVal val="visible"/>
                                      </p:to>
                                    </p:set>
                                    <p:animEffect transition="in" filter="wheel(1)">
                                      <p:cBhvr>
                                        <p:cTn id="40" dur="2000"/>
                                        <p:tgtEl>
                                          <p:spTgt spid="130"/>
                                        </p:tgtEl>
                                      </p:cBhvr>
                                    </p:animEffect>
                                  </p:childTnLst>
                                </p:cTn>
                              </p:par>
                              <p:par>
                                <p:cTn id="41" presetID="23" presetClass="entr" presetSubtype="16" fill="hold" nodeType="withEffect">
                                  <p:stCondLst>
                                    <p:cond delay="3000"/>
                                  </p:stCondLst>
                                  <p:childTnLst>
                                    <p:set>
                                      <p:cBhvr>
                                        <p:cTn id="42" dur="1" fill="hold">
                                          <p:stCondLst>
                                            <p:cond delay="0"/>
                                          </p:stCondLst>
                                        </p:cTn>
                                        <p:tgtEl>
                                          <p:spTgt spid="93"/>
                                        </p:tgtEl>
                                        <p:attrNameLst>
                                          <p:attrName>style.visibility</p:attrName>
                                        </p:attrNameLst>
                                      </p:cBhvr>
                                      <p:to>
                                        <p:strVal val="visible"/>
                                      </p:to>
                                    </p:set>
                                    <p:anim calcmode="lin" valueType="num">
                                      <p:cBhvr>
                                        <p:cTn id="43" dur="1000" fill="hold"/>
                                        <p:tgtEl>
                                          <p:spTgt spid="93"/>
                                        </p:tgtEl>
                                        <p:attrNameLst>
                                          <p:attrName>ppt_w</p:attrName>
                                        </p:attrNameLst>
                                      </p:cBhvr>
                                      <p:tavLst>
                                        <p:tav tm="0">
                                          <p:val>
                                            <p:fltVal val="0"/>
                                          </p:val>
                                        </p:tav>
                                        <p:tav tm="100000">
                                          <p:val>
                                            <p:strVal val="#ppt_w"/>
                                          </p:val>
                                        </p:tav>
                                      </p:tavLst>
                                    </p:anim>
                                    <p:anim calcmode="lin" valueType="num">
                                      <p:cBhvr>
                                        <p:cTn id="44" dur="1000" fill="hold"/>
                                        <p:tgtEl>
                                          <p:spTgt spid="93"/>
                                        </p:tgtEl>
                                        <p:attrNameLst>
                                          <p:attrName>ppt_h</p:attrName>
                                        </p:attrNameLst>
                                      </p:cBhvr>
                                      <p:tavLst>
                                        <p:tav tm="0">
                                          <p:val>
                                            <p:fltVal val="0"/>
                                          </p:val>
                                        </p:tav>
                                        <p:tav tm="100000">
                                          <p:val>
                                            <p:strVal val="#ppt_h"/>
                                          </p:val>
                                        </p:tav>
                                      </p:tavLst>
                                    </p:anim>
                                  </p:childTnLst>
                                </p:cTn>
                              </p:par>
                              <p:par>
                                <p:cTn id="45" presetID="20" presetClass="entr" presetSubtype="0" fill="hold" grpId="0" nodeType="withEffect">
                                  <p:stCondLst>
                                    <p:cond delay="3000"/>
                                  </p:stCondLst>
                                  <p:childTnLst>
                                    <p:set>
                                      <p:cBhvr>
                                        <p:cTn id="46" dur="1" fill="hold">
                                          <p:stCondLst>
                                            <p:cond delay="0"/>
                                          </p:stCondLst>
                                        </p:cTn>
                                        <p:tgtEl>
                                          <p:spTgt spid="131"/>
                                        </p:tgtEl>
                                        <p:attrNameLst>
                                          <p:attrName>style.visibility</p:attrName>
                                        </p:attrNameLst>
                                      </p:cBhvr>
                                      <p:to>
                                        <p:strVal val="visible"/>
                                      </p:to>
                                    </p:set>
                                    <p:animEffect transition="in" filter="wedge">
                                      <p:cBhvr>
                                        <p:cTn id="47" dur="2000"/>
                                        <p:tgtEl>
                                          <p:spTgt spid="131"/>
                                        </p:tgtEl>
                                      </p:cBhvr>
                                    </p:animEffect>
                                  </p:childTnLst>
                                </p:cTn>
                              </p:par>
                              <p:par>
                                <p:cTn id="48" presetID="23" presetClass="entr" presetSubtype="16" fill="hold" nodeType="withEffect">
                                  <p:stCondLst>
                                    <p:cond delay="3000"/>
                                  </p:stCondLst>
                                  <p:childTnLst>
                                    <p:set>
                                      <p:cBhvr>
                                        <p:cTn id="49" dur="1" fill="hold">
                                          <p:stCondLst>
                                            <p:cond delay="0"/>
                                          </p:stCondLst>
                                        </p:cTn>
                                        <p:tgtEl>
                                          <p:spTgt spid="121"/>
                                        </p:tgtEl>
                                        <p:attrNameLst>
                                          <p:attrName>style.visibility</p:attrName>
                                        </p:attrNameLst>
                                      </p:cBhvr>
                                      <p:to>
                                        <p:strVal val="visible"/>
                                      </p:to>
                                    </p:set>
                                    <p:anim calcmode="lin" valueType="num">
                                      <p:cBhvr>
                                        <p:cTn id="50" dur="1000" fill="hold"/>
                                        <p:tgtEl>
                                          <p:spTgt spid="121"/>
                                        </p:tgtEl>
                                        <p:attrNameLst>
                                          <p:attrName>ppt_w</p:attrName>
                                        </p:attrNameLst>
                                      </p:cBhvr>
                                      <p:tavLst>
                                        <p:tav tm="0">
                                          <p:val>
                                            <p:fltVal val="0"/>
                                          </p:val>
                                        </p:tav>
                                        <p:tav tm="100000">
                                          <p:val>
                                            <p:strVal val="#ppt_w"/>
                                          </p:val>
                                        </p:tav>
                                      </p:tavLst>
                                    </p:anim>
                                    <p:anim calcmode="lin" valueType="num">
                                      <p:cBhvr>
                                        <p:cTn id="51" dur="1000" fill="hold"/>
                                        <p:tgtEl>
                                          <p:spTgt spid="121"/>
                                        </p:tgtEl>
                                        <p:attrNameLst>
                                          <p:attrName>ppt_h</p:attrName>
                                        </p:attrNameLst>
                                      </p:cBhvr>
                                      <p:tavLst>
                                        <p:tav tm="0">
                                          <p:val>
                                            <p:fltVal val="0"/>
                                          </p:val>
                                        </p:tav>
                                        <p:tav tm="100000">
                                          <p:val>
                                            <p:strVal val="#ppt_h"/>
                                          </p:val>
                                        </p:tav>
                                      </p:tavLst>
                                    </p:anim>
                                  </p:childTnLst>
                                </p:cTn>
                              </p:par>
                              <p:par>
                                <p:cTn id="52" presetID="21" presetClass="entr" presetSubtype="1" fill="hold" grpId="0" nodeType="withEffect">
                                  <p:stCondLst>
                                    <p:cond delay="3000"/>
                                  </p:stCondLst>
                                  <p:childTnLst>
                                    <p:set>
                                      <p:cBhvr>
                                        <p:cTn id="53" dur="1" fill="hold">
                                          <p:stCondLst>
                                            <p:cond delay="0"/>
                                          </p:stCondLst>
                                        </p:cTn>
                                        <p:tgtEl>
                                          <p:spTgt spid="132"/>
                                        </p:tgtEl>
                                        <p:attrNameLst>
                                          <p:attrName>style.visibility</p:attrName>
                                        </p:attrNameLst>
                                      </p:cBhvr>
                                      <p:to>
                                        <p:strVal val="visible"/>
                                      </p:to>
                                    </p:set>
                                    <p:animEffect transition="in" filter="wheel(1)">
                                      <p:cBhvr>
                                        <p:cTn id="54" dur="2000"/>
                                        <p:tgtEl>
                                          <p:spTgt spid="132"/>
                                        </p:tgtEl>
                                      </p:cBhvr>
                                    </p:animEffect>
                                  </p:childTnLst>
                                </p:cTn>
                              </p:par>
                              <p:par>
                                <p:cTn id="55" presetID="23" presetClass="entr" presetSubtype="16" fill="hold" nodeType="withEffect">
                                  <p:stCondLst>
                                    <p:cond delay="3000"/>
                                  </p:stCondLst>
                                  <p:childTnLst>
                                    <p:set>
                                      <p:cBhvr>
                                        <p:cTn id="56" dur="1" fill="hold">
                                          <p:stCondLst>
                                            <p:cond delay="0"/>
                                          </p:stCondLst>
                                        </p:cTn>
                                        <p:tgtEl>
                                          <p:spTgt spid="127"/>
                                        </p:tgtEl>
                                        <p:attrNameLst>
                                          <p:attrName>style.visibility</p:attrName>
                                        </p:attrNameLst>
                                      </p:cBhvr>
                                      <p:to>
                                        <p:strVal val="visible"/>
                                      </p:to>
                                    </p:set>
                                    <p:anim calcmode="lin" valueType="num">
                                      <p:cBhvr>
                                        <p:cTn id="57" dur="1000" fill="hold"/>
                                        <p:tgtEl>
                                          <p:spTgt spid="127"/>
                                        </p:tgtEl>
                                        <p:attrNameLst>
                                          <p:attrName>ppt_w</p:attrName>
                                        </p:attrNameLst>
                                      </p:cBhvr>
                                      <p:tavLst>
                                        <p:tav tm="0">
                                          <p:val>
                                            <p:fltVal val="0"/>
                                          </p:val>
                                        </p:tav>
                                        <p:tav tm="100000">
                                          <p:val>
                                            <p:strVal val="#ppt_w"/>
                                          </p:val>
                                        </p:tav>
                                      </p:tavLst>
                                    </p:anim>
                                    <p:anim calcmode="lin" valueType="num">
                                      <p:cBhvr>
                                        <p:cTn id="58" dur="1000" fill="hold"/>
                                        <p:tgtEl>
                                          <p:spTgt spid="127"/>
                                        </p:tgtEl>
                                        <p:attrNameLst>
                                          <p:attrName>ppt_h</p:attrName>
                                        </p:attrNameLst>
                                      </p:cBhvr>
                                      <p:tavLst>
                                        <p:tav tm="0">
                                          <p:val>
                                            <p:fltVal val="0"/>
                                          </p:val>
                                        </p:tav>
                                        <p:tav tm="100000">
                                          <p:val>
                                            <p:strVal val="#ppt_h"/>
                                          </p:val>
                                        </p:tav>
                                      </p:tavLst>
                                    </p:anim>
                                  </p:childTnLst>
                                </p:cTn>
                              </p:par>
                              <p:par>
                                <p:cTn id="59" presetID="6" presetClass="emph" presetSubtype="0" repeatCount="indefinite" autoRev="1" fill="hold" grpId="1" nodeType="withEffect">
                                  <p:stCondLst>
                                    <p:cond delay="1000"/>
                                  </p:stCondLst>
                                  <p:endCondLst>
                                    <p:cond evt="onNext" delay="0">
                                      <p:tgtEl>
                                        <p:sldTgt/>
                                      </p:tgtEl>
                                    </p:cond>
                                  </p:endCondLst>
                                  <p:childTnLst>
                                    <p:animScale>
                                      <p:cBhvr>
                                        <p:cTn id="60" dur="3000" fill="hold"/>
                                        <p:tgtEl>
                                          <p:spTgt spid="83"/>
                                        </p:tgtEl>
                                      </p:cBhvr>
                                      <p:by x="130000" y="130000"/>
                                    </p:animScale>
                                  </p:childTnLst>
                                </p:cTn>
                              </p:par>
                              <p:par>
                                <p:cTn id="61" presetID="8" presetClass="emph" presetSubtype="0" repeatCount="indefinite" fill="hold" grpId="2" nodeType="withEffect">
                                  <p:stCondLst>
                                    <p:cond delay="0"/>
                                  </p:stCondLst>
                                  <p:childTnLst>
                                    <p:animRot by="21600000">
                                      <p:cBhvr>
                                        <p:cTn id="62" dur="2000" fill="hold"/>
                                        <p:tgtEl>
                                          <p:spTgt spid="83"/>
                                        </p:tgtEl>
                                        <p:attrNameLst>
                                          <p:attrName>r</p:attrName>
                                        </p:attrNameLst>
                                      </p:cBhvr>
                                    </p:animRot>
                                  </p:childTnLst>
                                </p:cTn>
                              </p:par>
                              <p:par>
                                <p:cTn id="63" presetID="8" presetClass="emph" presetSubtype="0" repeatCount="indefinite" fill="hold" grpId="1" nodeType="withEffect">
                                  <p:stCondLst>
                                    <p:cond delay="2000"/>
                                  </p:stCondLst>
                                  <p:childTnLst>
                                    <p:animRot by="21600000">
                                      <p:cBhvr>
                                        <p:cTn id="64" dur="14000" fill="hold"/>
                                        <p:tgtEl>
                                          <p:spTgt spid="132"/>
                                        </p:tgtEl>
                                        <p:attrNameLst>
                                          <p:attrName>r</p:attrName>
                                        </p:attrNameLst>
                                      </p:cBhvr>
                                    </p:animRot>
                                  </p:childTnLst>
                                </p:cTn>
                              </p:par>
                              <p:par>
                                <p:cTn id="65" presetID="8" presetClass="emph" presetSubtype="0" repeatCount="indefinite" fill="hold" grpId="1" nodeType="withEffect">
                                  <p:stCondLst>
                                    <p:cond delay="2000"/>
                                  </p:stCondLst>
                                  <p:childTnLst>
                                    <p:animRot by="21600000">
                                      <p:cBhvr>
                                        <p:cTn id="66" dur="18000" fill="hold"/>
                                        <p:tgtEl>
                                          <p:spTgt spid="130"/>
                                        </p:tgtEl>
                                        <p:attrNameLst>
                                          <p:attrName>r</p:attrName>
                                        </p:attrNameLst>
                                      </p:cBhvr>
                                    </p:animRot>
                                  </p:childTnLst>
                                </p:cTn>
                              </p:par>
                              <p:par>
                                <p:cTn id="67" presetID="8" presetClass="emph" presetSubtype="0" repeatCount="indefinite" fill="hold" grpId="1" nodeType="withEffect">
                                  <p:stCondLst>
                                    <p:cond delay="2000"/>
                                  </p:stCondLst>
                                  <p:childTnLst>
                                    <p:animRot by="-21600000">
                                      <p:cBhvr>
                                        <p:cTn id="68" dur="22000" fill="hold"/>
                                        <p:tgtEl>
                                          <p:spTgt spid="1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83" grpId="2" animBg="1"/>
      <p:bldP spid="84" grpId="0" animBg="1"/>
      <p:bldP spid="85" grpId="0" animBg="1"/>
      <p:bldP spid="86" grpId="0" animBg="1"/>
      <p:bldP spid="118" grpId="0" animBg="1"/>
      <p:bldP spid="119" grpId="0" animBg="1"/>
      <p:bldP spid="120" grpId="0" animBg="1"/>
      <p:bldP spid="130" grpId="0" animBg="1"/>
      <p:bldP spid="130" grpId="1" animBg="1"/>
      <p:bldP spid="131" grpId="0" animBg="1"/>
      <p:bldP spid="131" grpId="1" animBg="1"/>
      <p:bldP spid="132" grpId="0" animBg="1"/>
      <p:bldP spid="13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a:off x="492829" y="698019"/>
            <a:ext cx="2196" cy="2834949"/>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dirty="0">
                <a:solidFill>
                  <a:srgbClr val="C00000"/>
                </a:solidFill>
                <a:latin typeface="Univers CondensedBold"/>
                <a:cs typeface="Univers CondensedBold"/>
              </a:rPr>
              <a:t>Executive Summary </a:t>
            </a:r>
            <a:r>
              <a:rPr lang="en-US" sz="1814" dirty="0">
                <a:solidFill>
                  <a:srgbClr val="C00000"/>
                </a:solidFill>
                <a:latin typeface="Univers CondensedLight"/>
              </a:rPr>
              <a:t>&gt; Business Case</a:t>
            </a:r>
            <a:endParaRPr lang="en-US" sz="1905" dirty="0">
              <a:solidFill>
                <a:srgbClr val="C00000"/>
              </a:solidFill>
              <a:latin typeface="Univers CondensedBold"/>
              <a:cs typeface="Univers CondensedBold"/>
            </a:endParaRPr>
          </a:p>
        </p:txBody>
      </p:sp>
      <p:sp>
        <p:nvSpPr>
          <p:cNvPr id="45" name="TextBox 44">
            <a:hlinkClick r:id="rId2" action="ppaction://hlinksldjump"/>
            <a:extLst>
              <a:ext uri="{FF2B5EF4-FFF2-40B4-BE49-F238E27FC236}">
                <a16:creationId xmlns:a16="http://schemas.microsoft.com/office/drawing/2014/main" id="{EABC88FD-5059-4E37-A61D-AC010F35A8A5}"/>
              </a:ext>
            </a:extLst>
          </p:cNvPr>
          <p:cNvSpPr txBox="1"/>
          <p:nvPr/>
        </p:nvSpPr>
        <p:spPr>
          <a:xfrm>
            <a:off x="646654" y="1030852"/>
            <a:ext cx="1433854" cy="276999"/>
          </a:xfrm>
          <a:prstGeom prst="rect">
            <a:avLst/>
          </a:prstGeom>
          <a:noFill/>
        </p:spPr>
        <p:txBody>
          <a:bodyPr wrap="none" rtlCol="0">
            <a:spAutoFit/>
          </a:bodyPr>
          <a:lstStyle/>
          <a:p>
            <a:r>
              <a:rPr lang="en-GB" sz="1200" b="1" dirty="0">
                <a:solidFill>
                  <a:srgbClr val="C00000"/>
                </a:solidFill>
                <a:latin typeface="Univers CondensedLight"/>
                <a:cs typeface="Univers CondensedLight"/>
              </a:rPr>
              <a:t>Executive Summary</a:t>
            </a:r>
          </a:p>
        </p:txBody>
      </p:sp>
      <p:sp>
        <p:nvSpPr>
          <p:cNvPr id="51" name="Oval 50">
            <a:extLst>
              <a:ext uri="{FF2B5EF4-FFF2-40B4-BE49-F238E27FC236}">
                <a16:creationId xmlns:a16="http://schemas.microsoft.com/office/drawing/2014/main" id="{BCECAEBC-70E9-42BB-8DAE-60DCCD25DD4B}"/>
              </a:ext>
            </a:extLst>
          </p:cNvPr>
          <p:cNvSpPr/>
          <p:nvPr/>
        </p:nvSpPr>
        <p:spPr>
          <a:xfrm>
            <a:off x="408000" y="1064661"/>
            <a:ext cx="178730" cy="17873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67" name="TextBox 66">
            <a:hlinkClick r:id="" action="ppaction://noaction"/>
            <a:extLst>
              <a:ext uri="{FF2B5EF4-FFF2-40B4-BE49-F238E27FC236}">
                <a16:creationId xmlns:a16="http://schemas.microsoft.com/office/drawing/2014/main" id="{1E9B708B-F59F-4167-86E0-B4B1FE3EC8D5}"/>
              </a:ext>
            </a:extLst>
          </p:cNvPr>
          <p:cNvSpPr txBox="1"/>
          <p:nvPr/>
        </p:nvSpPr>
        <p:spPr>
          <a:xfrm>
            <a:off x="646653" y="1491693"/>
            <a:ext cx="2057257" cy="276999"/>
          </a:xfrm>
          <a:prstGeom prst="rect">
            <a:avLst/>
          </a:prstGeom>
          <a:noFill/>
        </p:spPr>
        <p:txBody>
          <a:bodyPr wrap="square" rtlCol="0">
            <a:spAutoFit/>
          </a:bodyPr>
          <a:lstStyle/>
          <a:p>
            <a:r>
              <a:rPr lang="en-GB" sz="1200" dirty="0">
                <a:solidFill>
                  <a:srgbClr val="404040"/>
                </a:solidFill>
                <a:latin typeface="Univers CondensedLight"/>
                <a:cs typeface="Univers CondensedLight"/>
              </a:rPr>
              <a:t>Our Work Approach</a:t>
            </a:r>
          </a:p>
        </p:txBody>
      </p:sp>
      <p:sp>
        <p:nvSpPr>
          <p:cNvPr id="68" name="Oval 67">
            <a:extLst>
              <a:ext uri="{FF2B5EF4-FFF2-40B4-BE49-F238E27FC236}">
                <a16:creationId xmlns:a16="http://schemas.microsoft.com/office/drawing/2014/main" id="{F4A01101-8A67-4B3C-9CED-8AE4955DA2D1}"/>
              </a:ext>
            </a:extLst>
          </p:cNvPr>
          <p:cNvSpPr/>
          <p:nvPr/>
        </p:nvSpPr>
        <p:spPr>
          <a:xfrm>
            <a:off x="408000" y="1525502"/>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69" name="TextBox 68">
            <a:hlinkClick r:id="" action="ppaction://noaction"/>
            <a:extLst>
              <a:ext uri="{FF2B5EF4-FFF2-40B4-BE49-F238E27FC236}">
                <a16:creationId xmlns:a16="http://schemas.microsoft.com/office/drawing/2014/main" id="{58B293E3-37FF-40E0-BE20-9E01CD577B5D}"/>
              </a:ext>
            </a:extLst>
          </p:cNvPr>
          <p:cNvSpPr txBox="1"/>
          <p:nvPr/>
        </p:nvSpPr>
        <p:spPr>
          <a:xfrm>
            <a:off x="646654" y="1952534"/>
            <a:ext cx="1102674"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Key Takeaways</a:t>
            </a:r>
          </a:p>
        </p:txBody>
      </p:sp>
      <p:sp>
        <p:nvSpPr>
          <p:cNvPr id="74" name="Oval 73">
            <a:extLst>
              <a:ext uri="{FF2B5EF4-FFF2-40B4-BE49-F238E27FC236}">
                <a16:creationId xmlns:a16="http://schemas.microsoft.com/office/drawing/2014/main" id="{79FA06B8-40C1-4534-B2AD-AD7D693CC052}"/>
              </a:ext>
            </a:extLst>
          </p:cNvPr>
          <p:cNvSpPr/>
          <p:nvPr/>
        </p:nvSpPr>
        <p:spPr>
          <a:xfrm>
            <a:off x="408000" y="1986343"/>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25" name="Rectangle 124">
            <a:extLst>
              <a:ext uri="{FF2B5EF4-FFF2-40B4-BE49-F238E27FC236}">
                <a16:creationId xmlns:a16="http://schemas.microsoft.com/office/drawing/2014/main" id="{1A675931-79EC-B541-AC7C-80017D009CAD}"/>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rgbClr val="B30906"/>
                </a:solidFill>
                <a:latin typeface="Univers CondensedBold" pitchFamily="2" charset="0"/>
              </a:rPr>
              <a:t>It was important for us to develop a good understanding of the requirements and business case for a clear project vision …</a:t>
            </a:r>
          </a:p>
        </p:txBody>
      </p:sp>
      <p:grpSp>
        <p:nvGrpSpPr>
          <p:cNvPr id="246" name="Group 245">
            <a:extLst>
              <a:ext uri="{FF2B5EF4-FFF2-40B4-BE49-F238E27FC236}">
                <a16:creationId xmlns:a16="http://schemas.microsoft.com/office/drawing/2014/main" id="{9A657F9F-26C6-8446-A62B-216ED8E1544D}"/>
              </a:ext>
            </a:extLst>
          </p:cNvPr>
          <p:cNvGrpSpPr/>
          <p:nvPr/>
        </p:nvGrpSpPr>
        <p:grpSpPr>
          <a:xfrm>
            <a:off x="3067328" y="1532681"/>
            <a:ext cx="2026389" cy="1337172"/>
            <a:chOff x="1167219" y="1452645"/>
            <a:chExt cx="2026389" cy="1337172"/>
          </a:xfrm>
        </p:grpSpPr>
        <p:sp>
          <p:nvSpPr>
            <p:cNvPr id="247" name="Rounded Rectangle 246">
              <a:extLst>
                <a:ext uri="{FF2B5EF4-FFF2-40B4-BE49-F238E27FC236}">
                  <a16:creationId xmlns:a16="http://schemas.microsoft.com/office/drawing/2014/main" id="{D302E757-2551-EB4A-BCE3-3A9708CB039C}"/>
                </a:ext>
              </a:extLst>
            </p:cNvPr>
            <p:cNvSpPr/>
            <p:nvPr/>
          </p:nvSpPr>
          <p:spPr>
            <a:xfrm>
              <a:off x="1167219" y="1452645"/>
              <a:ext cx="2026389" cy="1337172"/>
            </a:xfrm>
            <a:prstGeom prst="roundRect">
              <a:avLst/>
            </a:prstGeom>
            <a:solidFill>
              <a:srgbClr val="FFFFFF"/>
            </a:solidFill>
            <a:ln w="25400" cap="flat" cmpd="sng" algn="ctr">
              <a:solidFill>
                <a:srgbClr val="00BAB5"/>
              </a:solidFill>
              <a:prstDash val="solid"/>
            </a:ln>
            <a:effectLst>
              <a:outerShdw blurRad="381000" sx="102000" sy="102000" algn="ctr" rotWithShape="0">
                <a:srgbClr val="000000">
                  <a:alpha val="2000"/>
                </a:srgbClr>
              </a:outerShdw>
            </a:effectLst>
          </p:spPr>
          <p:txBody>
            <a:bodyPr lIns="288000" rIns="288000" rtlCol="0" anchor="ct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endParaRPr kumimoji="0" lang="en-US" sz="1100" b="0" i="0" u="none" strike="noStrike" kern="0" cap="none" spc="20" normalizeH="0" baseline="0" noProof="0">
                <a:ln>
                  <a:noFill/>
                </a:ln>
                <a:solidFill>
                  <a:srgbClr val="000000">
                    <a:lumMod val="95000"/>
                    <a:lumOff val="5000"/>
                  </a:srgbClr>
                </a:solidFill>
                <a:effectLst/>
                <a:uLnTx/>
                <a:uFillTx/>
                <a:latin typeface="Century Gothic" panose="020B0502020202020204" pitchFamily="34" charset="0"/>
                <a:ea typeface="+mn-ea"/>
                <a:cs typeface="+mn-cs"/>
                <a:sym typeface="Arial"/>
              </a:endParaRPr>
            </a:p>
          </p:txBody>
        </p:sp>
        <p:sp>
          <p:nvSpPr>
            <p:cNvPr id="248" name="TextBox 247">
              <a:extLst>
                <a:ext uri="{FF2B5EF4-FFF2-40B4-BE49-F238E27FC236}">
                  <a16:creationId xmlns:a16="http://schemas.microsoft.com/office/drawing/2014/main" id="{BB4475AE-0E6C-6442-9891-B5638CB7BF58}"/>
                </a:ext>
              </a:extLst>
            </p:cNvPr>
            <p:cNvSpPr txBox="1"/>
            <p:nvPr/>
          </p:nvSpPr>
          <p:spPr>
            <a:xfrm>
              <a:off x="1511056" y="1997031"/>
              <a:ext cx="1338715" cy="248401"/>
            </a:xfrm>
            <a:prstGeom prst="rect">
              <a:avLst/>
            </a:prstGeom>
            <a:no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
                  <a:srgbClr val="000000"/>
                </a:buClr>
                <a:buSzTx/>
                <a:buFontTx/>
                <a:buNone/>
                <a:tabLst/>
                <a:defRPr/>
              </a:pPr>
              <a:r>
                <a:rPr lang="en-US" sz="1200" dirty="0">
                  <a:solidFill>
                    <a:srgbClr val="404040"/>
                  </a:solidFill>
                  <a:latin typeface="Univers CondensedLight"/>
                </a:rPr>
                <a:t>Our Customers?</a:t>
              </a:r>
              <a:endParaRPr lang="en-US" sz="1200" dirty="0">
                <a:solidFill>
                  <a:srgbClr val="404040"/>
                </a:solidFill>
                <a:latin typeface="Univers CondensedLight"/>
                <a:sym typeface="Arial"/>
              </a:endParaRPr>
            </a:p>
          </p:txBody>
        </p:sp>
      </p:grpSp>
      <p:grpSp>
        <p:nvGrpSpPr>
          <p:cNvPr id="249" name="Group 248">
            <a:extLst>
              <a:ext uri="{FF2B5EF4-FFF2-40B4-BE49-F238E27FC236}">
                <a16:creationId xmlns:a16="http://schemas.microsoft.com/office/drawing/2014/main" id="{F04DAA7D-CE85-2041-B0FB-6E473C24C199}"/>
              </a:ext>
            </a:extLst>
          </p:cNvPr>
          <p:cNvGrpSpPr/>
          <p:nvPr/>
        </p:nvGrpSpPr>
        <p:grpSpPr>
          <a:xfrm>
            <a:off x="3067288" y="4666063"/>
            <a:ext cx="2026389" cy="1337172"/>
            <a:chOff x="1167179" y="4586027"/>
            <a:chExt cx="2026389" cy="1337172"/>
          </a:xfrm>
        </p:grpSpPr>
        <p:sp>
          <p:nvSpPr>
            <p:cNvPr id="250" name="Rounded Rectangle 249">
              <a:extLst>
                <a:ext uri="{FF2B5EF4-FFF2-40B4-BE49-F238E27FC236}">
                  <a16:creationId xmlns:a16="http://schemas.microsoft.com/office/drawing/2014/main" id="{87A2DBB2-96A6-7C49-A083-FFD1C45EA3CE}"/>
                </a:ext>
              </a:extLst>
            </p:cNvPr>
            <p:cNvSpPr/>
            <p:nvPr/>
          </p:nvSpPr>
          <p:spPr>
            <a:xfrm>
              <a:off x="1167179" y="4586027"/>
              <a:ext cx="2026389" cy="1337172"/>
            </a:xfrm>
            <a:prstGeom prst="roundRect">
              <a:avLst/>
            </a:prstGeom>
            <a:solidFill>
              <a:srgbClr val="FFFFFF"/>
            </a:solidFill>
            <a:ln w="25400" cap="flat" cmpd="sng" algn="ctr">
              <a:solidFill>
                <a:srgbClr val="00BAB5"/>
              </a:solidFill>
              <a:prstDash val="solid"/>
            </a:ln>
            <a:effectLst>
              <a:outerShdw blurRad="381000" sx="102000" sy="102000" algn="ctr" rotWithShape="0">
                <a:srgbClr val="000000">
                  <a:alpha val="2000"/>
                </a:srgbClr>
              </a:outerShdw>
            </a:effectLst>
          </p:spPr>
          <p:txBody>
            <a:bodyPr lIns="288000" rIns="288000" rtlCol="0" anchor="ct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endParaRPr kumimoji="0" lang="en-US" sz="1100" b="0" i="0" u="none" strike="noStrike" kern="0" cap="none" spc="20" normalizeH="0" baseline="0" noProof="0">
                <a:ln>
                  <a:noFill/>
                </a:ln>
                <a:solidFill>
                  <a:srgbClr val="000000">
                    <a:lumMod val="95000"/>
                    <a:lumOff val="5000"/>
                  </a:srgbClr>
                </a:solidFill>
                <a:effectLst/>
                <a:uLnTx/>
                <a:uFillTx/>
                <a:latin typeface="Century Gothic" panose="020B0502020202020204" pitchFamily="34" charset="0"/>
                <a:ea typeface="+mn-ea"/>
                <a:cs typeface="+mn-cs"/>
                <a:sym typeface="Arial"/>
              </a:endParaRPr>
            </a:p>
          </p:txBody>
        </p:sp>
        <p:sp>
          <p:nvSpPr>
            <p:cNvPr id="251" name="TextBox 250">
              <a:extLst>
                <a:ext uri="{FF2B5EF4-FFF2-40B4-BE49-F238E27FC236}">
                  <a16:creationId xmlns:a16="http://schemas.microsoft.com/office/drawing/2014/main" id="{5F8C2063-FE6E-6446-8102-2825971795ED}"/>
                </a:ext>
              </a:extLst>
            </p:cNvPr>
            <p:cNvSpPr txBox="1"/>
            <p:nvPr/>
          </p:nvSpPr>
          <p:spPr>
            <a:xfrm>
              <a:off x="1382817" y="5016792"/>
              <a:ext cx="1595112" cy="475643"/>
            </a:xfrm>
            <a:prstGeom prst="rect">
              <a:avLst/>
            </a:prstGeom>
            <a:no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
                  <a:srgbClr val="000000"/>
                </a:buClr>
                <a:buSzTx/>
                <a:buFontTx/>
                <a:buNone/>
                <a:tabLst/>
                <a:defRPr/>
              </a:pPr>
              <a:r>
                <a:rPr kumimoji="0" lang="en-US" sz="1100" b="0" i="0"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cs typeface="Arial"/>
                </a:rPr>
                <a:t>Why are *WE* doing this? </a:t>
              </a:r>
              <a:endParaRPr kumimoji="0" lang="en-US" sz="1100" b="0" i="0"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cs typeface="Arial"/>
                <a:sym typeface="Arial"/>
              </a:endParaRPr>
            </a:p>
          </p:txBody>
        </p:sp>
      </p:grpSp>
      <p:cxnSp>
        <p:nvCxnSpPr>
          <p:cNvPr id="252" name="Elbow Connector 251">
            <a:extLst>
              <a:ext uri="{FF2B5EF4-FFF2-40B4-BE49-F238E27FC236}">
                <a16:creationId xmlns:a16="http://schemas.microsoft.com/office/drawing/2014/main" id="{443C6C69-D1D6-C443-A3EF-C3DBBBE18790}"/>
              </a:ext>
            </a:extLst>
          </p:cNvPr>
          <p:cNvCxnSpPr>
            <a:cxnSpLocks/>
          </p:cNvCxnSpPr>
          <p:nvPr/>
        </p:nvCxnSpPr>
        <p:spPr>
          <a:xfrm rot="10800000">
            <a:off x="5217997" y="2194288"/>
            <a:ext cx="801072" cy="1556680"/>
          </a:xfrm>
          <a:prstGeom prst="bentConnector3">
            <a:avLst/>
          </a:prstGeom>
          <a:noFill/>
          <a:ln w="9525" cap="rnd" cmpd="sng" algn="ctr">
            <a:solidFill>
              <a:srgbClr val="FFFFFF">
                <a:lumMod val="65000"/>
              </a:srgbClr>
            </a:solidFill>
            <a:prstDash val="sysDash"/>
            <a:tailEnd type="triangle" w="med" len="med"/>
          </a:ln>
          <a:effectLst/>
        </p:spPr>
      </p:cxnSp>
      <p:cxnSp>
        <p:nvCxnSpPr>
          <p:cNvPr id="253" name="Elbow Connector 252">
            <a:extLst>
              <a:ext uri="{FF2B5EF4-FFF2-40B4-BE49-F238E27FC236}">
                <a16:creationId xmlns:a16="http://schemas.microsoft.com/office/drawing/2014/main" id="{31EE64AD-50C1-C248-A6F7-6EF9BD712C18}"/>
              </a:ext>
            </a:extLst>
          </p:cNvPr>
          <p:cNvCxnSpPr>
            <a:cxnSpLocks/>
          </p:cNvCxnSpPr>
          <p:nvPr/>
        </p:nvCxnSpPr>
        <p:spPr>
          <a:xfrm rot="10800000">
            <a:off x="5217997" y="3749169"/>
            <a:ext cx="801073" cy="1800"/>
          </a:xfrm>
          <a:prstGeom prst="bentConnector3">
            <a:avLst/>
          </a:prstGeom>
          <a:noFill/>
          <a:ln w="9525" cap="rnd" cmpd="sng" algn="ctr">
            <a:solidFill>
              <a:srgbClr val="FFFFFF">
                <a:lumMod val="65000"/>
              </a:srgbClr>
            </a:solidFill>
            <a:prstDash val="sysDash"/>
            <a:tailEnd type="triangle" w="med" len="med"/>
          </a:ln>
          <a:effectLst/>
        </p:spPr>
      </p:cxnSp>
      <p:cxnSp>
        <p:nvCxnSpPr>
          <p:cNvPr id="254" name="Elbow Connector 253">
            <a:extLst>
              <a:ext uri="{FF2B5EF4-FFF2-40B4-BE49-F238E27FC236}">
                <a16:creationId xmlns:a16="http://schemas.microsoft.com/office/drawing/2014/main" id="{C1FA1FE4-1687-A24B-8325-BDF8C2073982}"/>
              </a:ext>
            </a:extLst>
          </p:cNvPr>
          <p:cNvCxnSpPr>
            <a:cxnSpLocks/>
          </p:cNvCxnSpPr>
          <p:nvPr/>
        </p:nvCxnSpPr>
        <p:spPr>
          <a:xfrm rot="10800000" flipV="1">
            <a:off x="5218199" y="3750966"/>
            <a:ext cx="800870" cy="1560216"/>
          </a:xfrm>
          <a:prstGeom prst="bentConnector3">
            <a:avLst>
              <a:gd name="adj1" fmla="val 50000"/>
            </a:avLst>
          </a:prstGeom>
          <a:noFill/>
          <a:ln w="9525" cap="rnd" cmpd="sng" algn="ctr">
            <a:solidFill>
              <a:srgbClr val="FFFFFF">
                <a:lumMod val="65000"/>
              </a:srgbClr>
            </a:solidFill>
            <a:prstDash val="sysDash"/>
            <a:tailEnd type="triangle" w="med" len="med"/>
          </a:ln>
          <a:effectLst/>
        </p:spPr>
      </p:cxnSp>
      <p:sp>
        <p:nvSpPr>
          <p:cNvPr id="255" name="Arrow: Up 88">
            <a:extLst>
              <a:ext uri="{FF2B5EF4-FFF2-40B4-BE49-F238E27FC236}">
                <a16:creationId xmlns:a16="http://schemas.microsoft.com/office/drawing/2014/main" id="{02A10649-C678-DD42-B361-EF8288B21AF0}"/>
              </a:ext>
            </a:extLst>
          </p:cNvPr>
          <p:cNvSpPr/>
          <p:nvPr/>
        </p:nvSpPr>
        <p:spPr>
          <a:xfrm rot="5400000">
            <a:off x="5792766" y="3634350"/>
            <a:ext cx="233232" cy="233232"/>
          </a:xfrm>
          <a:prstGeom prst="ellipse">
            <a:avLst/>
          </a:prstGeom>
          <a:solidFill>
            <a:srgbClr val="FFFFFF"/>
          </a:solidFill>
          <a:ln w="76200" cap="flat" cmpd="sng" algn="ctr">
            <a:solidFill>
              <a:srgbClr val="00BAB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6" name="Block Arc 255">
            <a:extLst>
              <a:ext uri="{FF2B5EF4-FFF2-40B4-BE49-F238E27FC236}">
                <a16:creationId xmlns:a16="http://schemas.microsoft.com/office/drawing/2014/main" id="{9311B33D-32B2-D749-8BD2-690390DEC0C4}"/>
              </a:ext>
            </a:extLst>
          </p:cNvPr>
          <p:cNvSpPr/>
          <p:nvPr/>
        </p:nvSpPr>
        <p:spPr>
          <a:xfrm rot="10800000">
            <a:off x="5791982" y="2978707"/>
            <a:ext cx="1554881" cy="1554880"/>
          </a:xfrm>
          <a:prstGeom prst="blockArc">
            <a:avLst>
              <a:gd name="adj1" fmla="val 13306848"/>
              <a:gd name="adj2" fmla="val 10949368"/>
              <a:gd name="adj3" fmla="val 15095"/>
            </a:avLst>
          </a:prstGeom>
          <a:gradFill flip="none" rotWithShape="1">
            <a:gsLst>
              <a:gs pos="0">
                <a:srgbClr val="24A5C2"/>
              </a:gs>
              <a:gs pos="71000">
                <a:srgbClr val="4782BD"/>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867"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57" name="Block Arc 256">
            <a:extLst>
              <a:ext uri="{FF2B5EF4-FFF2-40B4-BE49-F238E27FC236}">
                <a16:creationId xmlns:a16="http://schemas.microsoft.com/office/drawing/2014/main" id="{9DD38811-8173-0F43-A8A6-0ACCD7FF8847}"/>
              </a:ext>
            </a:extLst>
          </p:cNvPr>
          <p:cNvSpPr/>
          <p:nvPr/>
        </p:nvSpPr>
        <p:spPr>
          <a:xfrm>
            <a:off x="7111855" y="2978706"/>
            <a:ext cx="1554882" cy="1554878"/>
          </a:xfrm>
          <a:prstGeom prst="blockArc">
            <a:avLst>
              <a:gd name="adj1" fmla="val 13248719"/>
              <a:gd name="adj2" fmla="val 10707670"/>
              <a:gd name="adj3" fmla="val 15142"/>
            </a:avLst>
          </a:prstGeom>
          <a:gradFill flip="none" rotWithShape="1">
            <a:gsLst>
              <a:gs pos="17000">
                <a:srgbClr val="7F65BC"/>
              </a:gs>
              <a:gs pos="86000">
                <a:srgbClr val="4782BD"/>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867"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58" name="Arrow: Up 88">
            <a:extLst>
              <a:ext uri="{FF2B5EF4-FFF2-40B4-BE49-F238E27FC236}">
                <a16:creationId xmlns:a16="http://schemas.microsoft.com/office/drawing/2014/main" id="{0618128E-F661-B743-9A52-E7DEF60DF5F4}"/>
              </a:ext>
            </a:extLst>
          </p:cNvPr>
          <p:cNvSpPr/>
          <p:nvPr/>
        </p:nvSpPr>
        <p:spPr>
          <a:xfrm rot="5400000">
            <a:off x="5777844" y="3111022"/>
            <a:ext cx="459387" cy="1290257"/>
          </a:xfrm>
          <a:prstGeom prst="downArrow">
            <a:avLst>
              <a:gd name="adj1" fmla="val 41725"/>
              <a:gd name="adj2" fmla="val 58602"/>
            </a:avLst>
          </a:prstGeom>
          <a:solidFill>
            <a:srgbClr val="FFFFFF"/>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9" name="Arrow: Up 88">
            <a:extLst>
              <a:ext uri="{FF2B5EF4-FFF2-40B4-BE49-F238E27FC236}">
                <a16:creationId xmlns:a16="http://schemas.microsoft.com/office/drawing/2014/main" id="{377190DB-3582-B745-8775-172B19B6CB2E}"/>
              </a:ext>
            </a:extLst>
          </p:cNvPr>
          <p:cNvSpPr/>
          <p:nvPr/>
        </p:nvSpPr>
        <p:spPr>
          <a:xfrm rot="5400000">
            <a:off x="6183590" y="3367430"/>
            <a:ext cx="777440" cy="777441"/>
          </a:xfrm>
          <a:prstGeom prst="ellipse">
            <a:avLst/>
          </a:prstGeom>
          <a:solidFill>
            <a:srgbClr val="FFFFFF"/>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0" name="Arrow: Up 88">
            <a:extLst>
              <a:ext uri="{FF2B5EF4-FFF2-40B4-BE49-F238E27FC236}">
                <a16:creationId xmlns:a16="http://schemas.microsoft.com/office/drawing/2014/main" id="{D6D7CCD7-BF30-D34A-A37B-782B32F4FE89}"/>
              </a:ext>
            </a:extLst>
          </p:cNvPr>
          <p:cNvSpPr/>
          <p:nvPr/>
        </p:nvSpPr>
        <p:spPr>
          <a:xfrm rot="16200000">
            <a:off x="8257479" y="3112843"/>
            <a:ext cx="457200" cy="1288801"/>
          </a:xfrm>
          <a:prstGeom prst="downArrow">
            <a:avLst>
              <a:gd name="adj1" fmla="val 41725"/>
              <a:gd name="adj2" fmla="val 58602"/>
            </a:avLst>
          </a:prstGeom>
          <a:solidFill>
            <a:srgbClr val="FFFFFF"/>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1" name="Arrow: Up 88">
            <a:extLst>
              <a:ext uri="{FF2B5EF4-FFF2-40B4-BE49-F238E27FC236}">
                <a16:creationId xmlns:a16="http://schemas.microsoft.com/office/drawing/2014/main" id="{4849CEB0-B25D-8F4B-92F5-375AB413F6C0}"/>
              </a:ext>
            </a:extLst>
          </p:cNvPr>
          <p:cNvSpPr/>
          <p:nvPr/>
        </p:nvSpPr>
        <p:spPr>
          <a:xfrm rot="16200000">
            <a:off x="7497690" y="3367430"/>
            <a:ext cx="777440" cy="777441"/>
          </a:xfrm>
          <a:prstGeom prst="ellipse">
            <a:avLst/>
          </a:prstGeom>
          <a:solidFill>
            <a:srgbClr val="FFFFFF"/>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62" name="Group 261">
            <a:extLst>
              <a:ext uri="{FF2B5EF4-FFF2-40B4-BE49-F238E27FC236}">
                <a16:creationId xmlns:a16="http://schemas.microsoft.com/office/drawing/2014/main" id="{640B72C2-F036-9043-B787-F1AA5CEDBF5A}"/>
              </a:ext>
            </a:extLst>
          </p:cNvPr>
          <p:cNvGrpSpPr/>
          <p:nvPr/>
        </p:nvGrpSpPr>
        <p:grpSpPr>
          <a:xfrm>
            <a:off x="3067289" y="3085760"/>
            <a:ext cx="2026389" cy="1337172"/>
            <a:chOff x="1167180" y="3005724"/>
            <a:chExt cx="2026389" cy="1337172"/>
          </a:xfrm>
        </p:grpSpPr>
        <p:sp>
          <p:nvSpPr>
            <p:cNvPr id="263" name="Rounded Rectangle 262">
              <a:extLst>
                <a:ext uri="{FF2B5EF4-FFF2-40B4-BE49-F238E27FC236}">
                  <a16:creationId xmlns:a16="http://schemas.microsoft.com/office/drawing/2014/main" id="{D4FF3F11-3FF1-FA44-ADC8-6760DA73BA5B}"/>
                </a:ext>
              </a:extLst>
            </p:cNvPr>
            <p:cNvSpPr/>
            <p:nvPr/>
          </p:nvSpPr>
          <p:spPr>
            <a:xfrm>
              <a:off x="1167180" y="3005724"/>
              <a:ext cx="2026389" cy="1337172"/>
            </a:xfrm>
            <a:prstGeom prst="roundRect">
              <a:avLst/>
            </a:prstGeom>
            <a:solidFill>
              <a:srgbClr val="FFFFFF"/>
            </a:solidFill>
            <a:ln w="25400" cap="flat" cmpd="sng" algn="ctr">
              <a:solidFill>
                <a:srgbClr val="00BAB5"/>
              </a:solidFill>
              <a:prstDash val="solid"/>
            </a:ln>
            <a:effectLst>
              <a:outerShdw blurRad="381000" sx="102000" sy="102000" algn="ctr" rotWithShape="0">
                <a:srgbClr val="000000">
                  <a:alpha val="2000"/>
                </a:srgbClr>
              </a:outerShdw>
            </a:effectLst>
          </p:spPr>
          <p:txBody>
            <a:bodyPr lIns="288000" rIns="288000" rtlCol="0" anchor="ct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endParaRPr kumimoji="0" lang="en-US" sz="1100" b="0" i="0" u="none" strike="noStrike" kern="0" cap="none" spc="20" normalizeH="0" baseline="0" noProof="0">
                <a:ln>
                  <a:noFill/>
                </a:ln>
                <a:solidFill>
                  <a:srgbClr val="000000">
                    <a:lumMod val="95000"/>
                    <a:lumOff val="5000"/>
                  </a:srgbClr>
                </a:solidFill>
                <a:effectLst/>
                <a:uLnTx/>
                <a:uFillTx/>
                <a:latin typeface="Century Gothic" panose="020B0502020202020204" pitchFamily="34" charset="0"/>
                <a:ea typeface="+mn-ea"/>
                <a:cs typeface="+mn-cs"/>
                <a:sym typeface="Arial"/>
              </a:endParaRPr>
            </a:p>
          </p:txBody>
        </p:sp>
        <p:sp>
          <p:nvSpPr>
            <p:cNvPr id="264" name="TextBox 263">
              <a:extLst>
                <a:ext uri="{FF2B5EF4-FFF2-40B4-BE49-F238E27FC236}">
                  <a16:creationId xmlns:a16="http://schemas.microsoft.com/office/drawing/2014/main" id="{751A9B0A-A39C-5C49-9B40-4E8043836135}"/>
                </a:ext>
              </a:extLst>
            </p:cNvPr>
            <p:cNvSpPr txBox="1"/>
            <p:nvPr/>
          </p:nvSpPr>
          <p:spPr>
            <a:xfrm>
              <a:off x="1644053" y="3411612"/>
              <a:ext cx="1072643" cy="525400"/>
            </a:xfrm>
            <a:prstGeom prst="rect">
              <a:avLst/>
            </a:prstGeom>
            <a:noFill/>
          </p:spPr>
          <p:txBody>
            <a:bodyPr wrap="square" lIns="0" tIns="0" rIns="0" bIns="0" rtlCol="0" anchor="ctr">
              <a:spAutoFit/>
            </a:bodyPr>
            <a:lstStyle/>
            <a:p>
              <a:pPr algn="ctr">
                <a:lnSpc>
                  <a:spcPct val="150000"/>
                </a:lnSpc>
                <a:buClr>
                  <a:srgbClr val="000000"/>
                </a:buClr>
                <a:defRPr/>
              </a:pPr>
              <a:r>
                <a:rPr lang="en-US" sz="1200" dirty="0">
                  <a:solidFill>
                    <a:srgbClr val="404040"/>
                  </a:solidFill>
                  <a:latin typeface="Univers CondensedLight"/>
                </a:rPr>
                <a:t>What’s in it for our customers?</a:t>
              </a:r>
            </a:p>
          </p:txBody>
        </p:sp>
      </p:grpSp>
      <p:sp>
        <p:nvSpPr>
          <p:cNvPr id="265" name="Titel 1">
            <a:extLst>
              <a:ext uri="{FF2B5EF4-FFF2-40B4-BE49-F238E27FC236}">
                <a16:creationId xmlns:a16="http://schemas.microsoft.com/office/drawing/2014/main" id="{75BAC5AE-860A-0845-B3F4-FEBD95048E66}"/>
              </a:ext>
            </a:extLst>
          </p:cNvPr>
          <p:cNvSpPr txBox="1">
            <a:spLocks/>
          </p:cNvSpPr>
          <p:nvPr/>
        </p:nvSpPr>
        <p:spPr bwMode="gray">
          <a:xfrm>
            <a:off x="5866870" y="2761020"/>
            <a:ext cx="1357850" cy="824100"/>
          </a:xfrm>
          <a:prstGeom prst="rect">
            <a:avLst/>
          </a:prstGeom>
        </p:spPr>
        <p:txBody>
          <a:bodyPr anchor="ctr">
            <a:prstTxWarp prst="textArchUp">
              <a:avLst>
                <a:gd name="adj" fmla="val 11485623"/>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a:lstStyle>
          <a:p>
            <a:pPr algn="ctr">
              <a:defRPr/>
            </a:pPr>
            <a:r>
              <a:rPr lang="en-US" sz="1000" b="1" kern="0" spc="80">
                <a:solidFill>
                  <a:srgbClr val="FFFFFF">
                    <a:lumMod val="50000"/>
                  </a:srgbClr>
                </a:solidFill>
                <a:latin typeface="Century Gothic" panose="020B0502020202020204" pitchFamily="34" charset="0"/>
              </a:rPr>
              <a:t>Questions</a:t>
            </a:r>
          </a:p>
        </p:txBody>
      </p:sp>
      <p:sp>
        <p:nvSpPr>
          <p:cNvPr id="266" name="Titel 1">
            <a:extLst>
              <a:ext uri="{FF2B5EF4-FFF2-40B4-BE49-F238E27FC236}">
                <a16:creationId xmlns:a16="http://schemas.microsoft.com/office/drawing/2014/main" id="{EB076AEB-A3A8-154A-B416-5982352B207A}"/>
              </a:ext>
            </a:extLst>
          </p:cNvPr>
          <p:cNvSpPr txBox="1">
            <a:spLocks/>
          </p:cNvSpPr>
          <p:nvPr/>
        </p:nvSpPr>
        <p:spPr bwMode="gray">
          <a:xfrm rot="10800000">
            <a:off x="7207486" y="3964296"/>
            <a:ext cx="1357850" cy="824100"/>
          </a:xfrm>
          <a:prstGeom prst="rect">
            <a:avLst/>
          </a:prstGeom>
        </p:spPr>
        <p:txBody>
          <a:bodyPr anchor="ctr">
            <a:prstTxWarp prst="textArchUp">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a:lstStyle>
          <a:p>
            <a:pPr algn="ctr">
              <a:defRPr/>
            </a:pPr>
            <a:r>
              <a:rPr lang="en-US" sz="1000" b="1" kern="0" spc="80">
                <a:solidFill>
                  <a:srgbClr val="FFFFFF">
                    <a:lumMod val="50000"/>
                  </a:srgbClr>
                </a:solidFill>
                <a:latin typeface="Century Gothic" panose="020B0502020202020204" pitchFamily="34" charset="0"/>
              </a:rPr>
              <a:t>Answers</a:t>
            </a:r>
          </a:p>
        </p:txBody>
      </p:sp>
      <p:grpSp>
        <p:nvGrpSpPr>
          <p:cNvPr id="267" name="Group 266">
            <a:extLst>
              <a:ext uri="{FF2B5EF4-FFF2-40B4-BE49-F238E27FC236}">
                <a16:creationId xmlns:a16="http://schemas.microsoft.com/office/drawing/2014/main" id="{E9B293D3-2D2B-6C44-B17F-4230447BAE6A}"/>
              </a:ext>
            </a:extLst>
          </p:cNvPr>
          <p:cNvGrpSpPr/>
          <p:nvPr/>
        </p:nvGrpSpPr>
        <p:grpSpPr>
          <a:xfrm>
            <a:off x="6336299" y="3521223"/>
            <a:ext cx="466245" cy="466245"/>
            <a:chOff x="5199050" y="3441187"/>
            <a:chExt cx="466245" cy="466245"/>
          </a:xfrm>
        </p:grpSpPr>
        <p:sp>
          <p:nvSpPr>
            <p:cNvPr id="268" name="Arrow: Up 88">
              <a:extLst>
                <a:ext uri="{FF2B5EF4-FFF2-40B4-BE49-F238E27FC236}">
                  <a16:creationId xmlns:a16="http://schemas.microsoft.com/office/drawing/2014/main" id="{82BE76F8-C62A-1F4D-9DC6-917683696E86}"/>
                </a:ext>
              </a:extLst>
            </p:cNvPr>
            <p:cNvSpPr/>
            <p:nvPr/>
          </p:nvSpPr>
          <p:spPr>
            <a:xfrm rot="5400000">
              <a:off x="5300761" y="3544701"/>
              <a:ext cx="262820" cy="262820"/>
            </a:xfrm>
            <a:prstGeom prst="ellipse">
              <a:avLst/>
            </a:prstGeom>
            <a:solidFill>
              <a:srgbClr val="00BAB5"/>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9" name="Arrow: Up 88">
              <a:extLst>
                <a:ext uri="{FF2B5EF4-FFF2-40B4-BE49-F238E27FC236}">
                  <a16:creationId xmlns:a16="http://schemas.microsoft.com/office/drawing/2014/main" id="{16F97A1C-5E73-0246-8C4A-B43C66A3B562}"/>
                </a:ext>
              </a:extLst>
            </p:cNvPr>
            <p:cNvSpPr/>
            <p:nvPr/>
          </p:nvSpPr>
          <p:spPr>
            <a:xfrm rot="5400000">
              <a:off x="5199050" y="3441187"/>
              <a:ext cx="466245" cy="466245"/>
            </a:xfrm>
            <a:prstGeom prst="ellipse">
              <a:avLst/>
            </a:prstGeom>
            <a:noFill/>
            <a:ln w="12700" cap="rnd" cmpd="sng" algn="ctr">
              <a:solidFill>
                <a:srgbClr val="FFFFFF">
                  <a:lumMod val="6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70" name="Group 269">
            <a:extLst>
              <a:ext uri="{FF2B5EF4-FFF2-40B4-BE49-F238E27FC236}">
                <a16:creationId xmlns:a16="http://schemas.microsoft.com/office/drawing/2014/main" id="{490E33C5-3279-5646-B7E1-51AB6556650D}"/>
              </a:ext>
            </a:extLst>
          </p:cNvPr>
          <p:cNvGrpSpPr/>
          <p:nvPr/>
        </p:nvGrpSpPr>
        <p:grpSpPr>
          <a:xfrm>
            <a:off x="7653287" y="3519909"/>
            <a:ext cx="466245" cy="466245"/>
            <a:chOff x="6516038" y="3439873"/>
            <a:chExt cx="466245" cy="466245"/>
          </a:xfrm>
        </p:grpSpPr>
        <p:sp>
          <p:nvSpPr>
            <p:cNvPr id="271" name="Arrow: Up 88">
              <a:extLst>
                <a:ext uri="{FF2B5EF4-FFF2-40B4-BE49-F238E27FC236}">
                  <a16:creationId xmlns:a16="http://schemas.microsoft.com/office/drawing/2014/main" id="{AEC7B7B0-B2D1-0E44-9746-BC17D1968E93}"/>
                </a:ext>
              </a:extLst>
            </p:cNvPr>
            <p:cNvSpPr/>
            <p:nvPr/>
          </p:nvSpPr>
          <p:spPr>
            <a:xfrm rot="5400000">
              <a:off x="6617751" y="3544701"/>
              <a:ext cx="262820" cy="262820"/>
            </a:xfrm>
            <a:prstGeom prst="ellipse">
              <a:avLst/>
            </a:prstGeom>
            <a:solidFill>
              <a:srgbClr val="7F65BC"/>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2" name="Arrow: Up 88">
              <a:extLst>
                <a:ext uri="{FF2B5EF4-FFF2-40B4-BE49-F238E27FC236}">
                  <a16:creationId xmlns:a16="http://schemas.microsoft.com/office/drawing/2014/main" id="{367890A8-5893-A24F-BDDB-68115F371BFD}"/>
                </a:ext>
              </a:extLst>
            </p:cNvPr>
            <p:cNvSpPr/>
            <p:nvPr/>
          </p:nvSpPr>
          <p:spPr>
            <a:xfrm rot="5400000">
              <a:off x="6516038" y="3439873"/>
              <a:ext cx="466245" cy="466245"/>
            </a:xfrm>
            <a:prstGeom prst="ellipse">
              <a:avLst/>
            </a:prstGeom>
            <a:noFill/>
            <a:ln w="12700" cap="rnd" cmpd="sng" algn="ctr">
              <a:solidFill>
                <a:srgbClr val="FFFFFF">
                  <a:lumMod val="6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73" name="Group 272">
            <a:extLst>
              <a:ext uri="{FF2B5EF4-FFF2-40B4-BE49-F238E27FC236}">
                <a16:creationId xmlns:a16="http://schemas.microsoft.com/office/drawing/2014/main" id="{FFB9F252-DF11-BC4F-9E01-2A392D3D1BBB}"/>
              </a:ext>
            </a:extLst>
          </p:cNvPr>
          <p:cNvGrpSpPr/>
          <p:nvPr/>
        </p:nvGrpSpPr>
        <p:grpSpPr>
          <a:xfrm>
            <a:off x="9348863" y="1532681"/>
            <a:ext cx="2280281" cy="1337173"/>
            <a:chOff x="8998227" y="1452645"/>
            <a:chExt cx="2026388" cy="1337173"/>
          </a:xfrm>
        </p:grpSpPr>
        <p:sp>
          <p:nvSpPr>
            <p:cNvPr id="274" name="Rounded Rectangle 273">
              <a:extLst>
                <a:ext uri="{FF2B5EF4-FFF2-40B4-BE49-F238E27FC236}">
                  <a16:creationId xmlns:a16="http://schemas.microsoft.com/office/drawing/2014/main" id="{36AA0BB4-6351-8343-A088-B494DBAAA92F}"/>
                </a:ext>
              </a:extLst>
            </p:cNvPr>
            <p:cNvSpPr/>
            <p:nvPr/>
          </p:nvSpPr>
          <p:spPr>
            <a:xfrm>
              <a:off x="8998227" y="1452645"/>
              <a:ext cx="2026388" cy="1337173"/>
            </a:xfrm>
            <a:prstGeom prst="roundRect">
              <a:avLst/>
            </a:prstGeom>
            <a:solidFill>
              <a:srgbClr val="FFFFFF"/>
            </a:solidFill>
            <a:ln w="25400" cap="flat" cmpd="sng" algn="ctr">
              <a:solidFill>
                <a:srgbClr val="7F65BC"/>
              </a:solidFill>
              <a:prstDash val="solid"/>
            </a:ln>
            <a:effectLst>
              <a:outerShdw blurRad="381000" sx="102000" sy="102000" algn="ctr" rotWithShape="0">
                <a:srgbClr val="000000">
                  <a:alpha val="2000"/>
                </a:srgbClr>
              </a:outerShdw>
            </a:effectLst>
          </p:spPr>
          <p:txBody>
            <a:bodyPr lIns="288000" rIns="288000" rtlCol="0" anchor="ctr"/>
            <a:lstStyle/>
            <a:p>
              <a:pPr marL="0" marR="0" lvl="0" indent="0" defTabSz="914400" eaLnBrk="1" fontAlgn="auto" latinLnBrk="0" hangingPunct="1">
                <a:lnSpc>
                  <a:spcPts val="1240"/>
                </a:lnSpc>
                <a:spcBef>
                  <a:spcPts val="0"/>
                </a:spcBef>
                <a:spcAft>
                  <a:spcPts val="0"/>
                </a:spcAft>
                <a:buClr>
                  <a:srgbClr val="000000"/>
                </a:buClr>
                <a:buSzTx/>
                <a:buFont typeface="Arial"/>
                <a:buNone/>
                <a:tabLst/>
                <a:defRPr/>
              </a:pPr>
              <a:endParaRPr kumimoji="0" lang="en-US" sz="70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275" name="TextBox 274">
              <a:extLst>
                <a:ext uri="{FF2B5EF4-FFF2-40B4-BE49-F238E27FC236}">
                  <a16:creationId xmlns:a16="http://schemas.microsoft.com/office/drawing/2014/main" id="{58EBE09D-6E35-274D-B81B-ADEA3768F999}"/>
                </a:ext>
              </a:extLst>
            </p:cNvPr>
            <p:cNvSpPr txBox="1"/>
            <p:nvPr/>
          </p:nvSpPr>
          <p:spPr>
            <a:xfrm>
              <a:off x="9255466" y="1883411"/>
              <a:ext cx="1511910" cy="475643"/>
            </a:xfrm>
            <a:prstGeom prst="rect">
              <a:avLst/>
            </a:prstGeom>
            <a:noFill/>
          </p:spPr>
          <p:txBody>
            <a:bodyPr wrap="square" lIns="0" tIns="0" rIns="0" bIns="0" rtlCol="0" anchor="ctr">
              <a:spAutoFit/>
            </a:bodyPr>
            <a:lstStyle/>
            <a:p>
              <a:pPr algn="ctr">
                <a:lnSpc>
                  <a:spcPct val="150000"/>
                </a:lnSpc>
                <a:buClr>
                  <a:srgbClr val="000000"/>
                </a:buClr>
                <a:defRPr/>
              </a:pPr>
              <a:r>
                <a:rPr lang="en-US" sz="1100" kern="0" dirty="0">
                  <a:solidFill>
                    <a:srgbClr val="000000">
                      <a:lumMod val="75000"/>
                      <a:lumOff val="25000"/>
                    </a:srgbClr>
                  </a:solidFill>
                  <a:latin typeface="Century Gothic" panose="020B0502020202020204" pitchFamily="34" charset="0"/>
                  <a:cs typeface="Arial"/>
                </a:rPr>
                <a:t>Premier League fans and fellow enthusiasts</a:t>
              </a:r>
              <a:endParaRPr lang="en-US" sz="1100" kern="0" dirty="0">
                <a:solidFill>
                  <a:srgbClr val="000000">
                    <a:lumMod val="75000"/>
                    <a:lumOff val="25000"/>
                  </a:srgbClr>
                </a:solidFill>
                <a:latin typeface="Century Gothic" panose="020B0502020202020204" pitchFamily="34" charset="0"/>
                <a:cs typeface="Arial"/>
                <a:sym typeface="Arial"/>
              </a:endParaRPr>
            </a:p>
          </p:txBody>
        </p:sp>
      </p:grpSp>
      <p:grpSp>
        <p:nvGrpSpPr>
          <p:cNvPr id="276" name="Group 275">
            <a:extLst>
              <a:ext uri="{FF2B5EF4-FFF2-40B4-BE49-F238E27FC236}">
                <a16:creationId xmlns:a16="http://schemas.microsoft.com/office/drawing/2014/main" id="{7D975FA3-4B03-764F-B49B-371042AEDABC}"/>
              </a:ext>
            </a:extLst>
          </p:cNvPr>
          <p:cNvGrpSpPr/>
          <p:nvPr/>
        </p:nvGrpSpPr>
        <p:grpSpPr>
          <a:xfrm>
            <a:off x="9348864" y="4642438"/>
            <a:ext cx="2280281" cy="1333571"/>
            <a:chOff x="8998227" y="4562402"/>
            <a:chExt cx="2026553" cy="1333571"/>
          </a:xfrm>
        </p:grpSpPr>
        <p:sp>
          <p:nvSpPr>
            <p:cNvPr id="277" name="Rounded Rectangle 276">
              <a:extLst>
                <a:ext uri="{FF2B5EF4-FFF2-40B4-BE49-F238E27FC236}">
                  <a16:creationId xmlns:a16="http://schemas.microsoft.com/office/drawing/2014/main" id="{E51A527E-513F-4E49-B0DD-A1A4FE18FD38}"/>
                </a:ext>
              </a:extLst>
            </p:cNvPr>
            <p:cNvSpPr/>
            <p:nvPr/>
          </p:nvSpPr>
          <p:spPr>
            <a:xfrm>
              <a:off x="8998227" y="4562402"/>
              <a:ext cx="2026553" cy="1333571"/>
            </a:xfrm>
            <a:prstGeom prst="roundRect">
              <a:avLst/>
            </a:prstGeom>
            <a:solidFill>
              <a:srgbClr val="FFFFFF"/>
            </a:solidFill>
            <a:ln w="25400" cap="flat" cmpd="sng" algn="ctr">
              <a:solidFill>
                <a:srgbClr val="7F65BC"/>
              </a:solidFill>
              <a:prstDash val="solid"/>
            </a:ln>
            <a:effectLst>
              <a:outerShdw blurRad="381000" sx="102000" sy="102000" algn="ctr" rotWithShape="0">
                <a:srgbClr val="000000">
                  <a:alpha val="2000"/>
                </a:srgbClr>
              </a:outerShdw>
            </a:effectLst>
          </p:spPr>
          <p:txBody>
            <a:bodyPr lIns="288000" rIns="288000" rtlCol="0" anchor="ctr"/>
            <a:lstStyle/>
            <a:p>
              <a:pPr marL="0" marR="0" lvl="0" indent="0" defTabSz="914400" eaLnBrk="1" fontAlgn="auto" latinLnBrk="0" hangingPunct="1">
                <a:lnSpc>
                  <a:spcPts val="1240"/>
                </a:lnSpc>
                <a:spcBef>
                  <a:spcPts val="0"/>
                </a:spcBef>
                <a:spcAft>
                  <a:spcPts val="0"/>
                </a:spcAft>
                <a:buClr>
                  <a:srgbClr val="000000"/>
                </a:buClr>
                <a:buSzTx/>
                <a:buFont typeface="Arial"/>
                <a:buNone/>
                <a:tabLst/>
                <a:defRPr/>
              </a:pPr>
              <a:endParaRPr kumimoji="0" lang="en-US" sz="70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278" name="TextBox 277">
              <a:extLst>
                <a:ext uri="{FF2B5EF4-FFF2-40B4-BE49-F238E27FC236}">
                  <a16:creationId xmlns:a16="http://schemas.microsoft.com/office/drawing/2014/main" id="{6B658B53-52E5-3844-A711-DE6CD96B3DFB}"/>
                </a:ext>
              </a:extLst>
            </p:cNvPr>
            <p:cNvSpPr txBox="1"/>
            <p:nvPr/>
          </p:nvSpPr>
          <p:spPr>
            <a:xfrm>
              <a:off x="9087645" y="4864408"/>
              <a:ext cx="1850302" cy="729559"/>
            </a:xfrm>
            <a:prstGeom prst="rect">
              <a:avLst/>
            </a:prstGeom>
            <a:noFill/>
          </p:spPr>
          <p:txBody>
            <a:bodyPr wrap="square" lIns="0" tIns="0" rIns="0" bIns="0" rtlCol="0" anchor="ctr">
              <a:spAutoFit/>
            </a:bodyPr>
            <a:lstStyle/>
            <a:p>
              <a:pPr marL="0" marR="0" lvl="0" indent="0" algn="ctr" defTabSz="914400" eaLnBrk="1" fontAlgn="auto" latinLnBrk="0" hangingPunct="1">
                <a:lnSpc>
                  <a:spcPct val="150000"/>
                </a:lnSpc>
                <a:spcBef>
                  <a:spcPts val="0"/>
                </a:spcBef>
                <a:spcAft>
                  <a:spcPts val="0"/>
                </a:spcAft>
                <a:buClr>
                  <a:srgbClr val="000000"/>
                </a:buClr>
                <a:buSzTx/>
                <a:buFontTx/>
                <a:buNone/>
                <a:tabLst/>
                <a:defRPr/>
              </a:pPr>
              <a:r>
                <a:rPr lang="en-US" sz="1100" kern="0" dirty="0">
                  <a:solidFill>
                    <a:srgbClr val="000000">
                      <a:lumMod val="75000"/>
                      <a:lumOff val="25000"/>
                    </a:srgbClr>
                  </a:solidFill>
                  <a:latin typeface="Century Gothic" panose="020B0502020202020204" pitchFamily="34" charset="0"/>
                  <a:cs typeface="Arial"/>
                </a:rPr>
                <a:t>Provide analytics insights to the broader community of fans</a:t>
              </a:r>
              <a:r>
                <a:rPr kumimoji="0" lang="en-US" sz="1100" b="0" i="0"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cs typeface="Arial"/>
                </a:rPr>
                <a:t>!   </a:t>
              </a:r>
              <a:endParaRPr kumimoji="0" lang="en-US" sz="1100" b="0" i="0"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cs typeface="Arial"/>
                <a:sym typeface="Arial"/>
              </a:endParaRPr>
            </a:p>
          </p:txBody>
        </p:sp>
      </p:grpSp>
      <p:cxnSp>
        <p:nvCxnSpPr>
          <p:cNvPr id="279" name="Elbow Connector 278">
            <a:extLst>
              <a:ext uri="{FF2B5EF4-FFF2-40B4-BE49-F238E27FC236}">
                <a16:creationId xmlns:a16="http://schemas.microsoft.com/office/drawing/2014/main" id="{41002D9F-C530-6B42-B426-658799CA2A35}"/>
              </a:ext>
            </a:extLst>
          </p:cNvPr>
          <p:cNvCxnSpPr>
            <a:cxnSpLocks/>
          </p:cNvCxnSpPr>
          <p:nvPr/>
        </p:nvCxnSpPr>
        <p:spPr>
          <a:xfrm rot="10800000" flipH="1">
            <a:off x="8423672" y="2194288"/>
            <a:ext cx="801072" cy="1556680"/>
          </a:xfrm>
          <a:prstGeom prst="bentConnector3">
            <a:avLst/>
          </a:prstGeom>
          <a:noFill/>
          <a:ln w="9525" cap="rnd" cmpd="sng" algn="ctr">
            <a:solidFill>
              <a:srgbClr val="FFFFFF">
                <a:lumMod val="65000"/>
              </a:srgbClr>
            </a:solidFill>
            <a:prstDash val="sysDash"/>
            <a:tailEnd type="triangle" w="med" len="med"/>
          </a:ln>
          <a:effectLst/>
        </p:spPr>
      </p:cxnSp>
      <p:cxnSp>
        <p:nvCxnSpPr>
          <p:cNvPr id="280" name="Elbow Connector 279">
            <a:extLst>
              <a:ext uri="{FF2B5EF4-FFF2-40B4-BE49-F238E27FC236}">
                <a16:creationId xmlns:a16="http://schemas.microsoft.com/office/drawing/2014/main" id="{C0452A7A-22B1-7943-BCFA-9C579C52E5B7}"/>
              </a:ext>
            </a:extLst>
          </p:cNvPr>
          <p:cNvCxnSpPr>
            <a:cxnSpLocks/>
          </p:cNvCxnSpPr>
          <p:nvPr/>
        </p:nvCxnSpPr>
        <p:spPr>
          <a:xfrm rot="10800000" flipH="1">
            <a:off x="8423678" y="3749169"/>
            <a:ext cx="801073" cy="1800"/>
          </a:xfrm>
          <a:prstGeom prst="bentConnector3">
            <a:avLst/>
          </a:prstGeom>
          <a:noFill/>
          <a:ln w="9525" cap="rnd" cmpd="sng" algn="ctr">
            <a:solidFill>
              <a:srgbClr val="FFFFFF">
                <a:lumMod val="65000"/>
              </a:srgbClr>
            </a:solidFill>
            <a:prstDash val="sysDash"/>
            <a:tailEnd type="triangle" w="med" len="med"/>
          </a:ln>
          <a:effectLst/>
        </p:spPr>
      </p:cxnSp>
      <p:cxnSp>
        <p:nvCxnSpPr>
          <p:cNvPr id="281" name="Elbow Connector 280">
            <a:extLst>
              <a:ext uri="{FF2B5EF4-FFF2-40B4-BE49-F238E27FC236}">
                <a16:creationId xmlns:a16="http://schemas.microsoft.com/office/drawing/2014/main" id="{0165C326-267F-FE4A-8ADD-EA9C9A8F9533}"/>
              </a:ext>
            </a:extLst>
          </p:cNvPr>
          <p:cNvCxnSpPr>
            <a:cxnSpLocks/>
          </p:cNvCxnSpPr>
          <p:nvPr/>
        </p:nvCxnSpPr>
        <p:spPr>
          <a:xfrm rot="10800000" flipH="1" flipV="1">
            <a:off x="8423672" y="3750965"/>
            <a:ext cx="800870" cy="1560216"/>
          </a:xfrm>
          <a:prstGeom prst="bentConnector3">
            <a:avLst>
              <a:gd name="adj1" fmla="val 50000"/>
            </a:avLst>
          </a:prstGeom>
          <a:noFill/>
          <a:ln w="9525" cap="rnd" cmpd="sng" algn="ctr">
            <a:solidFill>
              <a:srgbClr val="FFFFFF">
                <a:lumMod val="65000"/>
              </a:srgbClr>
            </a:solidFill>
            <a:prstDash val="sysDash"/>
            <a:tailEnd type="triangle" w="med" len="med"/>
          </a:ln>
          <a:effectLst/>
        </p:spPr>
      </p:cxnSp>
      <p:sp>
        <p:nvSpPr>
          <p:cNvPr id="282" name="Arrow: Up 88">
            <a:extLst>
              <a:ext uri="{FF2B5EF4-FFF2-40B4-BE49-F238E27FC236}">
                <a16:creationId xmlns:a16="http://schemas.microsoft.com/office/drawing/2014/main" id="{4380C6F8-7F3B-6645-AA3B-A2DE072A67DA}"/>
              </a:ext>
            </a:extLst>
          </p:cNvPr>
          <p:cNvSpPr/>
          <p:nvPr/>
        </p:nvSpPr>
        <p:spPr>
          <a:xfrm rot="5400000">
            <a:off x="8408966" y="3636985"/>
            <a:ext cx="233232" cy="233232"/>
          </a:xfrm>
          <a:prstGeom prst="ellipse">
            <a:avLst/>
          </a:prstGeom>
          <a:solidFill>
            <a:srgbClr val="FFFFFF"/>
          </a:solidFill>
          <a:ln w="76200" cap="flat" cmpd="sng" algn="ctr">
            <a:solidFill>
              <a:srgbClr val="7F65B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83" name="Group 282">
            <a:extLst>
              <a:ext uri="{FF2B5EF4-FFF2-40B4-BE49-F238E27FC236}">
                <a16:creationId xmlns:a16="http://schemas.microsoft.com/office/drawing/2014/main" id="{39F1D05A-96A6-3343-8D4F-3C86030073CE}"/>
              </a:ext>
            </a:extLst>
          </p:cNvPr>
          <p:cNvGrpSpPr/>
          <p:nvPr/>
        </p:nvGrpSpPr>
        <p:grpSpPr>
          <a:xfrm>
            <a:off x="9348864" y="3089360"/>
            <a:ext cx="2280281" cy="1333572"/>
            <a:chOff x="8998227" y="3009324"/>
            <a:chExt cx="2026388" cy="1333572"/>
          </a:xfrm>
        </p:grpSpPr>
        <p:sp>
          <p:nvSpPr>
            <p:cNvPr id="284" name="Rounded Rectangle 283">
              <a:extLst>
                <a:ext uri="{FF2B5EF4-FFF2-40B4-BE49-F238E27FC236}">
                  <a16:creationId xmlns:a16="http://schemas.microsoft.com/office/drawing/2014/main" id="{66F85EE3-6D74-784E-BD0C-99AC7E04BB4C}"/>
                </a:ext>
              </a:extLst>
            </p:cNvPr>
            <p:cNvSpPr/>
            <p:nvPr/>
          </p:nvSpPr>
          <p:spPr>
            <a:xfrm>
              <a:off x="8998227" y="3009324"/>
              <a:ext cx="2026388" cy="1333572"/>
            </a:xfrm>
            <a:prstGeom prst="roundRect">
              <a:avLst/>
            </a:prstGeom>
            <a:solidFill>
              <a:srgbClr val="FFFFFF"/>
            </a:solidFill>
            <a:ln w="25400" cap="flat" cmpd="sng" algn="ctr">
              <a:solidFill>
                <a:srgbClr val="7F65BC"/>
              </a:solidFill>
              <a:prstDash val="solid"/>
            </a:ln>
            <a:effectLst>
              <a:outerShdw blurRad="381000" sx="102000" sy="102000" algn="ctr" rotWithShape="0">
                <a:srgbClr val="000000">
                  <a:alpha val="2000"/>
                </a:srgbClr>
              </a:outerShdw>
            </a:effectLst>
          </p:spPr>
          <p:txBody>
            <a:bodyPr lIns="288000" rIns="288000" rtlCol="0" anchor="ctr"/>
            <a:lstStyle/>
            <a:p>
              <a:pPr marL="0" marR="0" lvl="0" indent="0" defTabSz="914400" eaLnBrk="1" fontAlgn="auto" latinLnBrk="0" hangingPunct="1">
                <a:lnSpc>
                  <a:spcPts val="1240"/>
                </a:lnSpc>
                <a:spcBef>
                  <a:spcPts val="0"/>
                </a:spcBef>
                <a:spcAft>
                  <a:spcPts val="0"/>
                </a:spcAft>
                <a:buClr>
                  <a:srgbClr val="000000"/>
                </a:buClr>
                <a:buSzTx/>
                <a:buFont typeface="Arial"/>
                <a:buNone/>
                <a:tabLst/>
                <a:defRPr/>
              </a:pPr>
              <a:endParaRPr kumimoji="0" lang="en-US" sz="70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285" name="TextBox 284">
              <a:extLst>
                <a:ext uri="{FF2B5EF4-FFF2-40B4-BE49-F238E27FC236}">
                  <a16:creationId xmlns:a16="http://schemas.microsoft.com/office/drawing/2014/main" id="{83B45A34-95F5-B149-9A90-03A583F6CE30}"/>
                </a:ext>
              </a:extLst>
            </p:cNvPr>
            <p:cNvSpPr txBox="1"/>
            <p:nvPr/>
          </p:nvSpPr>
          <p:spPr>
            <a:xfrm>
              <a:off x="9196535" y="3311330"/>
              <a:ext cx="1629772" cy="729559"/>
            </a:xfrm>
            <a:prstGeom prst="rect">
              <a:avLst/>
            </a:prstGeom>
            <a:noFill/>
          </p:spPr>
          <p:txBody>
            <a:bodyPr wrap="square" lIns="0" tIns="0" rIns="0" bIns="0" rtlCol="0" anchor="ctr">
              <a:spAutoFit/>
            </a:bodyPr>
            <a:lstStyle/>
            <a:p>
              <a:pPr marR="0" lvl="0" indent="0" algn="ctr" fontAlgn="auto">
                <a:lnSpc>
                  <a:spcPct val="150000"/>
                </a:lnSpc>
                <a:spcBef>
                  <a:spcPts val="0"/>
                </a:spcBef>
                <a:spcAft>
                  <a:spcPts val="0"/>
                </a:spcAft>
                <a:buClr>
                  <a:srgbClr val="000000"/>
                </a:buClr>
                <a:buSzTx/>
                <a:buFontTx/>
                <a:buNone/>
                <a:tabLst/>
                <a:defRPr/>
              </a:pPr>
              <a:r>
                <a:rPr lang="en-US" sz="1100" kern="0" dirty="0">
                  <a:solidFill>
                    <a:srgbClr val="000000">
                      <a:lumMod val="75000"/>
                      <a:lumOff val="25000"/>
                    </a:srgbClr>
                  </a:solidFill>
                  <a:latin typeface="Century Gothic" panose="020B0502020202020204" pitchFamily="34" charset="0"/>
                  <a:cs typeface="Arial"/>
                </a:rPr>
                <a:t>Democratize access to premiership league  knowledge base</a:t>
              </a:r>
              <a:endParaRPr lang="en-US" sz="1100" kern="0" dirty="0">
                <a:solidFill>
                  <a:srgbClr val="000000">
                    <a:lumMod val="75000"/>
                    <a:lumOff val="25000"/>
                  </a:srgbClr>
                </a:solidFill>
                <a:latin typeface="Century Gothic" panose="020B0502020202020204" pitchFamily="34" charset="0"/>
                <a:cs typeface="Arial"/>
                <a:sym typeface="Arial"/>
              </a:endParaRPr>
            </a:p>
          </p:txBody>
        </p:sp>
      </p:grpSp>
      <p:sp>
        <p:nvSpPr>
          <p:cNvPr id="286" name="TextBox 285">
            <a:hlinkClick r:id="" action="ppaction://noaction"/>
            <a:extLst>
              <a:ext uri="{FF2B5EF4-FFF2-40B4-BE49-F238E27FC236}">
                <a16:creationId xmlns:a16="http://schemas.microsoft.com/office/drawing/2014/main" id="{FF92A8F8-A4B1-4444-8755-B8CB5E0022D3}"/>
              </a:ext>
            </a:extLst>
          </p:cNvPr>
          <p:cNvSpPr txBox="1"/>
          <p:nvPr/>
        </p:nvSpPr>
        <p:spPr>
          <a:xfrm>
            <a:off x="646653" y="2373144"/>
            <a:ext cx="814518"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Questions</a:t>
            </a:r>
          </a:p>
        </p:txBody>
      </p:sp>
      <p:sp>
        <p:nvSpPr>
          <p:cNvPr id="287" name="Oval 286">
            <a:extLst>
              <a:ext uri="{FF2B5EF4-FFF2-40B4-BE49-F238E27FC236}">
                <a16:creationId xmlns:a16="http://schemas.microsoft.com/office/drawing/2014/main" id="{EC8D8880-B9A5-CF47-AB64-0FF636780D51}"/>
              </a:ext>
            </a:extLst>
          </p:cNvPr>
          <p:cNvSpPr/>
          <p:nvPr/>
        </p:nvSpPr>
        <p:spPr>
          <a:xfrm>
            <a:off x="407999" y="2406953"/>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pic>
        <p:nvPicPr>
          <p:cNvPr id="288" name="Picture 10" descr="Empty Spaces @emptyspaces7 - Premier League Logo Png - Free Transparent PNG  Download - PNGkey">
            <a:extLst>
              <a:ext uri="{FF2B5EF4-FFF2-40B4-BE49-F238E27FC236}">
                <a16:creationId xmlns:a16="http://schemas.microsoft.com/office/drawing/2014/main" id="{BC838A19-E22B-404A-99A6-73B9288DD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464" y="9727"/>
            <a:ext cx="528537" cy="262647"/>
          </a:xfrm>
          <a:prstGeom prst="rect">
            <a:avLst/>
          </a:prstGeom>
          <a:noFill/>
          <a:extLst>
            <a:ext uri="{909E8E84-426E-40DD-AFC4-6F175D3DCCD1}">
              <a14:hiddenFill xmlns:a14="http://schemas.microsoft.com/office/drawing/2010/main">
                <a:solidFill>
                  <a:srgbClr val="FFFFFF"/>
                </a:solidFill>
              </a14:hiddenFill>
            </a:ext>
          </a:extLst>
        </p:spPr>
      </p:pic>
      <p:sp>
        <p:nvSpPr>
          <p:cNvPr id="54" name="Slide Number Placeholder 4">
            <a:extLst>
              <a:ext uri="{FF2B5EF4-FFF2-40B4-BE49-F238E27FC236}">
                <a16:creationId xmlns:a16="http://schemas.microsoft.com/office/drawing/2014/main" id="{9E69864A-0A3D-2C42-9790-53C50E520168}"/>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5</a:t>
            </a:fld>
            <a:endParaRPr lang="en-US" dirty="0">
              <a:solidFill>
                <a:srgbClr val="00338D"/>
              </a:solidFill>
            </a:endParaRPr>
          </a:p>
        </p:txBody>
      </p:sp>
    </p:spTree>
    <p:extLst>
      <p:ext uri="{BB962C8B-B14F-4D97-AF65-F5344CB8AC3E}">
        <p14:creationId xmlns:p14="http://schemas.microsoft.com/office/powerpoint/2010/main" val="201366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1000"/>
                                        <p:tgtEl>
                                          <p:spTgt spid="256"/>
                                        </p:tgtEl>
                                      </p:cBhvr>
                                    </p:animEffect>
                                  </p:childTnLst>
                                </p:cTn>
                              </p:par>
                              <p:par>
                                <p:cTn id="8" presetID="0" presetClass="path" presetSubtype="0" decel="50000" fill="hold" grpId="1" nodeType="withEffect">
                                  <p:stCondLst>
                                    <p:cond delay="0"/>
                                  </p:stCondLst>
                                  <p:childTnLst>
                                    <p:animMotion origin="layout" path="M 0.05443 -0.00093 L -3.75E-6 -3.7037E-6 " pathEditMode="relative" rAng="0" ptsTypes="AA">
                                      <p:cBhvr>
                                        <p:cTn id="9" dur="1500" fill="hold"/>
                                        <p:tgtEl>
                                          <p:spTgt spid="256"/>
                                        </p:tgtEl>
                                        <p:attrNameLst>
                                          <p:attrName>ppt_x</p:attrName>
                                          <p:attrName>ppt_y</p:attrName>
                                        </p:attrNameLst>
                                      </p:cBhvr>
                                      <p:rCtr x="-2695" y="0"/>
                                    </p:animMotion>
                                  </p:childTnLst>
                                </p:cTn>
                              </p:par>
                              <p:par>
                                <p:cTn id="10" presetID="10" presetClass="entr" presetSubtype="0" fill="hold" grpId="0" nodeType="withEffect">
                                  <p:stCondLst>
                                    <p:cond delay="0"/>
                                  </p:stCondLst>
                                  <p:childTnLst>
                                    <p:set>
                                      <p:cBhvr>
                                        <p:cTn id="11" dur="1" fill="hold">
                                          <p:stCondLst>
                                            <p:cond delay="0"/>
                                          </p:stCondLst>
                                        </p:cTn>
                                        <p:tgtEl>
                                          <p:spTgt spid="257"/>
                                        </p:tgtEl>
                                        <p:attrNameLst>
                                          <p:attrName>style.visibility</p:attrName>
                                        </p:attrNameLst>
                                      </p:cBhvr>
                                      <p:to>
                                        <p:strVal val="visible"/>
                                      </p:to>
                                    </p:set>
                                    <p:animEffect transition="in" filter="fade">
                                      <p:cBhvr>
                                        <p:cTn id="12" dur="1000"/>
                                        <p:tgtEl>
                                          <p:spTgt spid="257"/>
                                        </p:tgtEl>
                                      </p:cBhvr>
                                    </p:animEffect>
                                  </p:childTnLst>
                                </p:cTn>
                              </p:par>
                              <p:par>
                                <p:cTn id="13" presetID="0" presetClass="path" presetSubtype="0" decel="50000" fill="hold" grpId="1" nodeType="withEffect">
                                  <p:stCondLst>
                                    <p:cond delay="0"/>
                                  </p:stCondLst>
                                  <p:childTnLst>
                                    <p:animMotion origin="layout" path="M -0.05313 -0.00139 L 3.75E-6 -3.7037E-6 " pathEditMode="relative" rAng="0" ptsTypes="AA">
                                      <p:cBhvr>
                                        <p:cTn id="14" dur="1500" fill="hold"/>
                                        <p:tgtEl>
                                          <p:spTgt spid="257"/>
                                        </p:tgtEl>
                                        <p:attrNameLst>
                                          <p:attrName>ppt_x</p:attrName>
                                          <p:attrName>ppt_y</p:attrName>
                                        </p:attrNameLst>
                                      </p:cBhvr>
                                      <p:rCtr x="2656" y="23"/>
                                    </p:animMotion>
                                  </p:childTnLst>
                                </p:cTn>
                              </p:par>
                              <p:par>
                                <p:cTn id="15" presetID="23" presetClass="entr" presetSubtype="16" fill="hold" grpId="0" nodeType="withEffect">
                                  <p:stCondLst>
                                    <p:cond delay="0"/>
                                  </p:stCondLst>
                                  <p:childTnLst>
                                    <p:set>
                                      <p:cBhvr>
                                        <p:cTn id="16" dur="1" fill="hold">
                                          <p:stCondLst>
                                            <p:cond delay="0"/>
                                          </p:stCondLst>
                                        </p:cTn>
                                        <p:tgtEl>
                                          <p:spTgt spid="259"/>
                                        </p:tgtEl>
                                        <p:attrNameLst>
                                          <p:attrName>style.visibility</p:attrName>
                                        </p:attrNameLst>
                                      </p:cBhvr>
                                      <p:to>
                                        <p:strVal val="visible"/>
                                      </p:to>
                                    </p:set>
                                    <p:anim calcmode="lin" valueType="num">
                                      <p:cBhvr>
                                        <p:cTn id="17" dur="1000" fill="hold"/>
                                        <p:tgtEl>
                                          <p:spTgt spid="259"/>
                                        </p:tgtEl>
                                        <p:attrNameLst>
                                          <p:attrName>ppt_w</p:attrName>
                                        </p:attrNameLst>
                                      </p:cBhvr>
                                      <p:tavLst>
                                        <p:tav tm="0">
                                          <p:val>
                                            <p:fltVal val="0"/>
                                          </p:val>
                                        </p:tav>
                                        <p:tav tm="100000">
                                          <p:val>
                                            <p:strVal val="#ppt_w"/>
                                          </p:val>
                                        </p:tav>
                                      </p:tavLst>
                                    </p:anim>
                                    <p:anim calcmode="lin" valueType="num">
                                      <p:cBhvr>
                                        <p:cTn id="18" dur="1000" fill="hold"/>
                                        <p:tgtEl>
                                          <p:spTgt spid="259"/>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261"/>
                                        </p:tgtEl>
                                        <p:attrNameLst>
                                          <p:attrName>style.visibility</p:attrName>
                                        </p:attrNameLst>
                                      </p:cBhvr>
                                      <p:to>
                                        <p:strVal val="visible"/>
                                      </p:to>
                                    </p:set>
                                    <p:anim calcmode="lin" valueType="num">
                                      <p:cBhvr>
                                        <p:cTn id="21" dur="1000" fill="hold"/>
                                        <p:tgtEl>
                                          <p:spTgt spid="261"/>
                                        </p:tgtEl>
                                        <p:attrNameLst>
                                          <p:attrName>ppt_w</p:attrName>
                                        </p:attrNameLst>
                                      </p:cBhvr>
                                      <p:tavLst>
                                        <p:tav tm="0">
                                          <p:val>
                                            <p:fltVal val="0"/>
                                          </p:val>
                                        </p:tav>
                                        <p:tav tm="100000">
                                          <p:val>
                                            <p:strVal val="#ppt_w"/>
                                          </p:val>
                                        </p:tav>
                                      </p:tavLst>
                                    </p:anim>
                                    <p:anim calcmode="lin" valueType="num">
                                      <p:cBhvr>
                                        <p:cTn id="22" dur="1000" fill="hold"/>
                                        <p:tgtEl>
                                          <p:spTgt spid="261"/>
                                        </p:tgtEl>
                                        <p:attrNameLst>
                                          <p:attrName>ppt_h</p:attrName>
                                        </p:attrNameLst>
                                      </p:cBhvr>
                                      <p:tavLst>
                                        <p:tav tm="0">
                                          <p:val>
                                            <p:fltVal val="0"/>
                                          </p:val>
                                        </p:tav>
                                        <p:tav tm="100000">
                                          <p:val>
                                            <p:strVal val="#ppt_h"/>
                                          </p:val>
                                        </p:tav>
                                      </p:tavLst>
                                    </p:anim>
                                  </p:childTnLst>
                                </p:cTn>
                              </p:par>
                              <p:par>
                                <p:cTn id="23" presetID="12" presetClass="entr" presetSubtype="2" fill="hold" grpId="0" nodeType="withEffect">
                                  <p:stCondLst>
                                    <p:cond delay="500"/>
                                  </p:stCondLst>
                                  <p:childTnLst>
                                    <p:set>
                                      <p:cBhvr>
                                        <p:cTn id="24" dur="1" fill="hold">
                                          <p:stCondLst>
                                            <p:cond delay="0"/>
                                          </p:stCondLst>
                                        </p:cTn>
                                        <p:tgtEl>
                                          <p:spTgt spid="258"/>
                                        </p:tgtEl>
                                        <p:attrNameLst>
                                          <p:attrName>style.visibility</p:attrName>
                                        </p:attrNameLst>
                                      </p:cBhvr>
                                      <p:to>
                                        <p:strVal val="visible"/>
                                      </p:to>
                                    </p:set>
                                    <p:anim calcmode="lin" valueType="num">
                                      <p:cBhvr additive="base">
                                        <p:cTn id="25" dur="1000"/>
                                        <p:tgtEl>
                                          <p:spTgt spid="258"/>
                                        </p:tgtEl>
                                        <p:attrNameLst>
                                          <p:attrName>ppt_x</p:attrName>
                                        </p:attrNameLst>
                                      </p:cBhvr>
                                      <p:tavLst>
                                        <p:tav tm="0">
                                          <p:val>
                                            <p:strVal val="#ppt_x+#ppt_w*1.125000"/>
                                          </p:val>
                                        </p:tav>
                                        <p:tav tm="100000">
                                          <p:val>
                                            <p:strVal val="#ppt_x"/>
                                          </p:val>
                                        </p:tav>
                                      </p:tavLst>
                                    </p:anim>
                                    <p:animEffect transition="in" filter="wipe(left)">
                                      <p:cBhvr>
                                        <p:cTn id="26" dur="1000"/>
                                        <p:tgtEl>
                                          <p:spTgt spid="258"/>
                                        </p:tgtEl>
                                      </p:cBhvr>
                                    </p:animEffect>
                                  </p:childTnLst>
                                </p:cTn>
                              </p:par>
                              <p:par>
                                <p:cTn id="27" presetID="12" presetClass="entr" presetSubtype="8" fill="hold" grpId="0" nodeType="withEffect">
                                  <p:stCondLst>
                                    <p:cond delay="500"/>
                                  </p:stCondLst>
                                  <p:childTnLst>
                                    <p:set>
                                      <p:cBhvr>
                                        <p:cTn id="28" dur="1" fill="hold">
                                          <p:stCondLst>
                                            <p:cond delay="0"/>
                                          </p:stCondLst>
                                        </p:cTn>
                                        <p:tgtEl>
                                          <p:spTgt spid="260"/>
                                        </p:tgtEl>
                                        <p:attrNameLst>
                                          <p:attrName>style.visibility</p:attrName>
                                        </p:attrNameLst>
                                      </p:cBhvr>
                                      <p:to>
                                        <p:strVal val="visible"/>
                                      </p:to>
                                    </p:set>
                                    <p:anim calcmode="lin" valueType="num">
                                      <p:cBhvr additive="base">
                                        <p:cTn id="29" dur="1000"/>
                                        <p:tgtEl>
                                          <p:spTgt spid="260"/>
                                        </p:tgtEl>
                                        <p:attrNameLst>
                                          <p:attrName>ppt_x</p:attrName>
                                        </p:attrNameLst>
                                      </p:cBhvr>
                                      <p:tavLst>
                                        <p:tav tm="0">
                                          <p:val>
                                            <p:strVal val="#ppt_x-#ppt_w*1.125000"/>
                                          </p:val>
                                        </p:tav>
                                        <p:tav tm="100000">
                                          <p:val>
                                            <p:strVal val="#ppt_x"/>
                                          </p:val>
                                        </p:tav>
                                      </p:tavLst>
                                    </p:anim>
                                    <p:animEffect transition="in" filter="wipe(right)">
                                      <p:cBhvr>
                                        <p:cTn id="30" dur="1000"/>
                                        <p:tgtEl>
                                          <p:spTgt spid="260"/>
                                        </p:tgtEl>
                                      </p:cBhvr>
                                    </p:animEffect>
                                  </p:childTnLst>
                                </p:cTn>
                              </p:par>
                              <p:par>
                                <p:cTn id="31" presetID="31" presetClass="entr" presetSubtype="0" fill="hold" nodeType="withEffect">
                                  <p:stCondLst>
                                    <p:cond delay="1000"/>
                                  </p:stCondLst>
                                  <p:childTnLst>
                                    <p:set>
                                      <p:cBhvr>
                                        <p:cTn id="32" dur="1" fill="hold">
                                          <p:stCondLst>
                                            <p:cond delay="0"/>
                                          </p:stCondLst>
                                        </p:cTn>
                                        <p:tgtEl>
                                          <p:spTgt spid="267"/>
                                        </p:tgtEl>
                                        <p:attrNameLst>
                                          <p:attrName>style.visibility</p:attrName>
                                        </p:attrNameLst>
                                      </p:cBhvr>
                                      <p:to>
                                        <p:strVal val="visible"/>
                                      </p:to>
                                    </p:set>
                                    <p:anim calcmode="lin" valueType="num">
                                      <p:cBhvr>
                                        <p:cTn id="33" dur="1000" fill="hold"/>
                                        <p:tgtEl>
                                          <p:spTgt spid="267"/>
                                        </p:tgtEl>
                                        <p:attrNameLst>
                                          <p:attrName>ppt_w</p:attrName>
                                        </p:attrNameLst>
                                      </p:cBhvr>
                                      <p:tavLst>
                                        <p:tav tm="0">
                                          <p:val>
                                            <p:fltVal val="0"/>
                                          </p:val>
                                        </p:tav>
                                        <p:tav tm="100000">
                                          <p:val>
                                            <p:strVal val="#ppt_w"/>
                                          </p:val>
                                        </p:tav>
                                      </p:tavLst>
                                    </p:anim>
                                    <p:anim calcmode="lin" valueType="num">
                                      <p:cBhvr>
                                        <p:cTn id="34" dur="1000" fill="hold"/>
                                        <p:tgtEl>
                                          <p:spTgt spid="267"/>
                                        </p:tgtEl>
                                        <p:attrNameLst>
                                          <p:attrName>ppt_h</p:attrName>
                                        </p:attrNameLst>
                                      </p:cBhvr>
                                      <p:tavLst>
                                        <p:tav tm="0">
                                          <p:val>
                                            <p:fltVal val="0"/>
                                          </p:val>
                                        </p:tav>
                                        <p:tav tm="100000">
                                          <p:val>
                                            <p:strVal val="#ppt_h"/>
                                          </p:val>
                                        </p:tav>
                                      </p:tavLst>
                                    </p:anim>
                                    <p:anim calcmode="lin" valueType="num">
                                      <p:cBhvr>
                                        <p:cTn id="35" dur="1000" fill="hold"/>
                                        <p:tgtEl>
                                          <p:spTgt spid="267"/>
                                        </p:tgtEl>
                                        <p:attrNameLst>
                                          <p:attrName>style.rotation</p:attrName>
                                        </p:attrNameLst>
                                      </p:cBhvr>
                                      <p:tavLst>
                                        <p:tav tm="0">
                                          <p:val>
                                            <p:fltVal val="90"/>
                                          </p:val>
                                        </p:tav>
                                        <p:tav tm="100000">
                                          <p:val>
                                            <p:fltVal val="0"/>
                                          </p:val>
                                        </p:tav>
                                      </p:tavLst>
                                    </p:anim>
                                    <p:animEffect transition="in" filter="fade">
                                      <p:cBhvr>
                                        <p:cTn id="36" dur="1000"/>
                                        <p:tgtEl>
                                          <p:spTgt spid="267"/>
                                        </p:tgtEl>
                                      </p:cBhvr>
                                    </p:animEffect>
                                  </p:childTnLst>
                                </p:cTn>
                              </p:par>
                              <p:par>
                                <p:cTn id="37" presetID="31" presetClass="entr" presetSubtype="0" fill="hold" nodeType="withEffect">
                                  <p:stCondLst>
                                    <p:cond delay="1000"/>
                                  </p:stCondLst>
                                  <p:childTnLst>
                                    <p:set>
                                      <p:cBhvr>
                                        <p:cTn id="38" dur="1" fill="hold">
                                          <p:stCondLst>
                                            <p:cond delay="0"/>
                                          </p:stCondLst>
                                        </p:cTn>
                                        <p:tgtEl>
                                          <p:spTgt spid="270"/>
                                        </p:tgtEl>
                                        <p:attrNameLst>
                                          <p:attrName>style.visibility</p:attrName>
                                        </p:attrNameLst>
                                      </p:cBhvr>
                                      <p:to>
                                        <p:strVal val="visible"/>
                                      </p:to>
                                    </p:set>
                                    <p:anim calcmode="lin" valueType="num">
                                      <p:cBhvr>
                                        <p:cTn id="39" dur="1000" fill="hold"/>
                                        <p:tgtEl>
                                          <p:spTgt spid="270"/>
                                        </p:tgtEl>
                                        <p:attrNameLst>
                                          <p:attrName>ppt_w</p:attrName>
                                        </p:attrNameLst>
                                      </p:cBhvr>
                                      <p:tavLst>
                                        <p:tav tm="0">
                                          <p:val>
                                            <p:fltVal val="0"/>
                                          </p:val>
                                        </p:tav>
                                        <p:tav tm="100000">
                                          <p:val>
                                            <p:strVal val="#ppt_w"/>
                                          </p:val>
                                        </p:tav>
                                      </p:tavLst>
                                    </p:anim>
                                    <p:anim calcmode="lin" valueType="num">
                                      <p:cBhvr>
                                        <p:cTn id="40" dur="1000" fill="hold"/>
                                        <p:tgtEl>
                                          <p:spTgt spid="270"/>
                                        </p:tgtEl>
                                        <p:attrNameLst>
                                          <p:attrName>ppt_h</p:attrName>
                                        </p:attrNameLst>
                                      </p:cBhvr>
                                      <p:tavLst>
                                        <p:tav tm="0">
                                          <p:val>
                                            <p:fltVal val="0"/>
                                          </p:val>
                                        </p:tav>
                                        <p:tav tm="100000">
                                          <p:val>
                                            <p:strVal val="#ppt_h"/>
                                          </p:val>
                                        </p:tav>
                                      </p:tavLst>
                                    </p:anim>
                                    <p:anim calcmode="lin" valueType="num">
                                      <p:cBhvr>
                                        <p:cTn id="41" dur="1000" fill="hold"/>
                                        <p:tgtEl>
                                          <p:spTgt spid="270"/>
                                        </p:tgtEl>
                                        <p:attrNameLst>
                                          <p:attrName>style.rotation</p:attrName>
                                        </p:attrNameLst>
                                      </p:cBhvr>
                                      <p:tavLst>
                                        <p:tav tm="0">
                                          <p:val>
                                            <p:fltVal val="90"/>
                                          </p:val>
                                        </p:tav>
                                        <p:tav tm="100000">
                                          <p:val>
                                            <p:fltVal val="0"/>
                                          </p:val>
                                        </p:tav>
                                      </p:tavLst>
                                    </p:anim>
                                    <p:animEffect transition="in" filter="fade">
                                      <p:cBhvr>
                                        <p:cTn id="42" dur="1000"/>
                                        <p:tgtEl>
                                          <p:spTgt spid="270"/>
                                        </p:tgtEl>
                                      </p:cBhvr>
                                    </p:animEffect>
                                  </p:childTnLst>
                                </p:cTn>
                              </p:par>
                              <p:par>
                                <p:cTn id="43" presetID="6" presetClass="entr" presetSubtype="32" fill="hold" grpId="0" nodeType="withEffect">
                                  <p:stCondLst>
                                    <p:cond delay="1000"/>
                                  </p:stCondLst>
                                  <p:childTnLst>
                                    <p:set>
                                      <p:cBhvr>
                                        <p:cTn id="44" dur="1" fill="hold">
                                          <p:stCondLst>
                                            <p:cond delay="0"/>
                                          </p:stCondLst>
                                        </p:cTn>
                                        <p:tgtEl>
                                          <p:spTgt spid="255"/>
                                        </p:tgtEl>
                                        <p:attrNameLst>
                                          <p:attrName>style.visibility</p:attrName>
                                        </p:attrNameLst>
                                      </p:cBhvr>
                                      <p:to>
                                        <p:strVal val="visible"/>
                                      </p:to>
                                    </p:set>
                                    <p:animEffect transition="in" filter="circle(out)">
                                      <p:cBhvr>
                                        <p:cTn id="45" dur="1000"/>
                                        <p:tgtEl>
                                          <p:spTgt spid="255"/>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265"/>
                                        </p:tgtEl>
                                        <p:attrNameLst>
                                          <p:attrName>style.visibility</p:attrName>
                                        </p:attrNameLst>
                                      </p:cBhvr>
                                      <p:to>
                                        <p:strVal val="visible"/>
                                      </p:to>
                                    </p:set>
                                    <p:animEffect transition="in" filter="wipe(left)">
                                      <p:cBhvr>
                                        <p:cTn id="48" dur="1000"/>
                                        <p:tgtEl>
                                          <p:spTgt spid="265"/>
                                        </p:tgtEl>
                                      </p:cBhvr>
                                    </p:animEffect>
                                  </p:childTnLst>
                                </p:cTn>
                              </p:par>
                              <p:par>
                                <p:cTn id="49" presetID="22" presetClass="entr" presetSubtype="8" fill="hold" grpId="0" nodeType="withEffect">
                                  <p:stCondLst>
                                    <p:cond delay="1000"/>
                                  </p:stCondLst>
                                  <p:childTnLst>
                                    <p:set>
                                      <p:cBhvr>
                                        <p:cTn id="50" dur="1" fill="hold">
                                          <p:stCondLst>
                                            <p:cond delay="0"/>
                                          </p:stCondLst>
                                        </p:cTn>
                                        <p:tgtEl>
                                          <p:spTgt spid="266"/>
                                        </p:tgtEl>
                                        <p:attrNameLst>
                                          <p:attrName>style.visibility</p:attrName>
                                        </p:attrNameLst>
                                      </p:cBhvr>
                                      <p:to>
                                        <p:strVal val="visible"/>
                                      </p:to>
                                    </p:set>
                                    <p:animEffect transition="in" filter="wipe(left)">
                                      <p:cBhvr>
                                        <p:cTn id="51" dur="1000"/>
                                        <p:tgtEl>
                                          <p:spTgt spid="266"/>
                                        </p:tgtEl>
                                      </p:cBhvr>
                                    </p:animEffect>
                                  </p:childTnLst>
                                </p:cTn>
                              </p:par>
                            </p:childTnLst>
                          </p:cTn>
                        </p:par>
                        <p:par>
                          <p:cTn id="52" fill="hold">
                            <p:stCondLst>
                              <p:cond delay="2000"/>
                            </p:stCondLst>
                            <p:childTnLst>
                              <p:par>
                                <p:cTn id="53" presetID="12" presetClass="entr" presetSubtype="2" fill="hold" nodeType="afterEffect">
                                  <p:stCondLst>
                                    <p:cond delay="0"/>
                                  </p:stCondLst>
                                  <p:childTnLst>
                                    <p:set>
                                      <p:cBhvr>
                                        <p:cTn id="54" dur="1" fill="hold">
                                          <p:stCondLst>
                                            <p:cond delay="0"/>
                                          </p:stCondLst>
                                        </p:cTn>
                                        <p:tgtEl>
                                          <p:spTgt spid="253"/>
                                        </p:tgtEl>
                                        <p:attrNameLst>
                                          <p:attrName>style.visibility</p:attrName>
                                        </p:attrNameLst>
                                      </p:cBhvr>
                                      <p:to>
                                        <p:strVal val="visible"/>
                                      </p:to>
                                    </p:set>
                                    <p:anim calcmode="lin" valueType="num">
                                      <p:cBhvr additive="base">
                                        <p:cTn id="55" dur="1000"/>
                                        <p:tgtEl>
                                          <p:spTgt spid="253"/>
                                        </p:tgtEl>
                                        <p:attrNameLst>
                                          <p:attrName>ppt_x</p:attrName>
                                        </p:attrNameLst>
                                      </p:cBhvr>
                                      <p:tavLst>
                                        <p:tav tm="0">
                                          <p:val>
                                            <p:strVal val="#ppt_x+#ppt_w*1.125000"/>
                                          </p:val>
                                        </p:tav>
                                        <p:tav tm="100000">
                                          <p:val>
                                            <p:strVal val="#ppt_x"/>
                                          </p:val>
                                        </p:tav>
                                      </p:tavLst>
                                    </p:anim>
                                    <p:animEffect transition="in" filter="wipe(left)">
                                      <p:cBhvr>
                                        <p:cTn id="56" dur="1000"/>
                                        <p:tgtEl>
                                          <p:spTgt spid="253"/>
                                        </p:tgtEl>
                                      </p:cBhvr>
                                    </p:animEffect>
                                  </p:childTnLst>
                                </p:cTn>
                              </p:par>
                              <p:par>
                                <p:cTn id="57" presetID="10" presetClass="entr" presetSubtype="0" fill="hold" nodeType="withEffect">
                                  <p:stCondLst>
                                    <p:cond delay="500"/>
                                  </p:stCondLst>
                                  <p:childTnLst>
                                    <p:set>
                                      <p:cBhvr>
                                        <p:cTn id="58" dur="1" fill="hold">
                                          <p:stCondLst>
                                            <p:cond delay="0"/>
                                          </p:stCondLst>
                                        </p:cTn>
                                        <p:tgtEl>
                                          <p:spTgt spid="262"/>
                                        </p:tgtEl>
                                        <p:attrNameLst>
                                          <p:attrName>style.visibility</p:attrName>
                                        </p:attrNameLst>
                                      </p:cBhvr>
                                      <p:to>
                                        <p:strVal val="visible"/>
                                      </p:to>
                                    </p:set>
                                    <p:animEffect transition="in" filter="fade">
                                      <p:cBhvr>
                                        <p:cTn id="59" dur="500"/>
                                        <p:tgtEl>
                                          <p:spTgt spid="262"/>
                                        </p:tgtEl>
                                      </p:cBhvr>
                                    </p:animEffect>
                                  </p:childTnLst>
                                </p:cTn>
                              </p:par>
                            </p:childTnLst>
                          </p:cTn>
                        </p:par>
                        <p:par>
                          <p:cTn id="60" fill="hold">
                            <p:stCondLst>
                              <p:cond delay="3000"/>
                            </p:stCondLst>
                            <p:childTnLst>
                              <p:par>
                                <p:cTn id="61" presetID="23" presetClass="entr" presetSubtype="16" fill="hold" nodeType="afterEffect">
                                  <p:stCondLst>
                                    <p:cond delay="0"/>
                                  </p:stCondLst>
                                  <p:childTnLst>
                                    <p:set>
                                      <p:cBhvr>
                                        <p:cTn id="62" dur="1" fill="hold">
                                          <p:stCondLst>
                                            <p:cond delay="0"/>
                                          </p:stCondLst>
                                        </p:cTn>
                                        <p:tgtEl>
                                          <p:spTgt spid="252"/>
                                        </p:tgtEl>
                                        <p:attrNameLst>
                                          <p:attrName>style.visibility</p:attrName>
                                        </p:attrNameLst>
                                      </p:cBhvr>
                                      <p:to>
                                        <p:strVal val="visible"/>
                                      </p:to>
                                    </p:set>
                                    <p:anim calcmode="lin" valueType="num">
                                      <p:cBhvr>
                                        <p:cTn id="63" dur="1000" fill="hold"/>
                                        <p:tgtEl>
                                          <p:spTgt spid="252"/>
                                        </p:tgtEl>
                                        <p:attrNameLst>
                                          <p:attrName>ppt_w</p:attrName>
                                        </p:attrNameLst>
                                      </p:cBhvr>
                                      <p:tavLst>
                                        <p:tav tm="0">
                                          <p:val>
                                            <p:fltVal val="0"/>
                                          </p:val>
                                        </p:tav>
                                        <p:tav tm="100000">
                                          <p:val>
                                            <p:strVal val="#ppt_w"/>
                                          </p:val>
                                        </p:tav>
                                      </p:tavLst>
                                    </p:anim>
                                    <p:anim calcmode="lin" valueType="num">
                                      <p:cBhvr>
                                        <p:cTn id="64" dur="1000" fill="hold"/>
                                        <p:tgtEl>
                                          <p:spTgt spid="252"/>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anim calcmode="lin" valueType="num">
                                      <p:cBhvr>
                                        <p:cTn id="67" dur="1000" fill="hold"/>
                                        <p:tgtEl>
                                          <p:spTgt spid="254"/>
                                        </p:tgtEl>
                                        <p:attrNameLst>
                                          <p:attrName>ppt_w</p:attrName>
                                        </p:attrNameLst>
                                      </p:cBhvr>
                                      <p:tavLst>
                                        <p:tav tm="0">
                                          <p:val>
                                            <p:fltVal val="0"/>
                                          </p:val>
                                        </p:tav>
                                        <p:tav tm="100000">
                                          <p:val>
                                            <p:strVal val="#ppt_w"/>
                                          </p:val>
                                        </p:tav>
                                      </p:tavLst>
                                    </p:anim>
                                    <p:anim calcmode="lin" valueType="num">
                                      <p:cBhvr>
                                        <p:cTn id="68" dur="1000" fill="hold"/>
                                        <p:tgtEl>
                                          <p:spTgt spid="254"/>
                                        </p:tgtEl>
                                        <p:attrNameLst>
                                          <p:attrName>ppt_h</p:attrName>
                                        </p:attrNameLst>
                                      </p:cBhvr>
                                      <p:tavLst>
                                        <p:tav tm="0">
                                          <p:val>
                                            <p:fltVal val="0"/>
                                          </p:val>
                                        </p:tav>
                                        <p:tav tm="100000">
                                          <p:val>
                                            <p:strVal val="#ppt_h"/>
                                          </p:val>
                                        </p:tav>
                                      </p:tavLst>
                                    </p:anim>
                                  </p:childTnLst>
                                </p:cTn>
                              </p:par>
                              <p:par>
                                <p:cTn id="69" presetID="10" presetClass="entr" presetSubtype="0" fill="hold" nodeType="withEffect">
                                  <p:stCondLst>
                                    <p:cond delay="0"/>
                                  </p:stCondLst>
                                  <p:childTnLst>
                                    <p:set>
                                      <p:cBhvr>
                                        <p:cTn id="70" dur="1" fill="hold">
                                          <p:stCondLst>
                                            <p:cond delay="0"/>
                                          </p:stCondLst>
                                        </p:cTn>
                                        <p:tgtEl>
                                          <p:spTgt spid="246"/>
                                        </p:tgtEl>
                                        <p:attrNameLst>
                                          <p:attrName>style.visibility</p:attrName>
                                        </p:attrNameLst>
                                      </p:cBhvr>
                                      <p:to>
                                        <p:strVal val="visible"/>
                                      </p:to>
                                    </p:set>
                                    <p:animEffect transition="in" filter="fade">
                                      <p:cBhvr>
                                        <p:cTn id="71" dur="1000"/>
                                        <p:tgtEl>
                                          <p:spTgt spid="246"/>
                                        </p:tgtEl>
                                      </p:cBhvr>
                                    </p:animEffect>
                                  </p:childTnLst>
                                </p:cTn>
                              </p:par>
                              <p:par>
                                <p:cTn id="72" presetID="10" presetClass="entr" presetSubtype="0" fill="hold" nodeType="withEffect">
                                  <p:stCondLst>
                                    <p:cond delay="0"/>
                                  </p:stCondLst>
                                  <p:childTnLst>
                                    <p:set>
                                      <p:cBhvr>
                                        <p:cTn id="73" dur="1" fill="hold">
                                          <p:stCondLst>
                                            <p:cond delay="0"/>
                                          </p:stCondLst>
                                        </p:cTn>
                                        <p:tgtEl>
                                          <p:spTgt spid="249"/>
                                        </p:tgtEl>
                                        <p:attrNameLst>
                                          <p:attrName>style.visibility</p:attrName>
                                        </p:attrNameLst>
                                      </p:cBhvr>
                                      <p:to>
                                        <p:strVal val="visible"/>
                                      </p:to>
                                    </p:set>
                                    <p:animEffect transition="in" filter="fade">
                                      <p:cBhvr>
                                        <p:cTn id="74" dur="1000"/>
                                        <p:tgtEl>
                                          <p:spTgt spid="249"/>
                                        </p:tgtEl>
                                      </p:cBhvr>
                                    </p:animEffect>
                                  </p:childTnLst>
                                </p:cTn>
                              </p:par>
                              <p:par>
                                <p:cTn id="75" presetID="0" presetClass="path" presetSubtype="0" decel="50000" fill="hold" nodeType="withEffect">
                                  <p:stCondLst>
                                    <p:cond delay="0"/>
                                  </p:stCondLst>
                                  <p:childTnLst>
                                    <p:animMotion origin="layout" path="M -0.00026 0.22407 L 5E-6 -3.33333E-6 " pathEditMode="relative" rAng="0" ptsTypes="AA">
                                      <p:cBhvr>
                                        <p:cTn id="76" dur="2000" fill="hold"/>
                                        <p:tgtEl>
                                          <p:spTgt spid="246"/>
                                        </p:tgtEl>
                                        <p:attrNameLst>
                                          <p:attrName>ppt_x</p:attrName>
                                          <p:attrName>ppt_y</p:attrName>
                                        </p:attrNameLst>
                                      </p:cBhvr>
                                      <p:rCtr x="-26" y="-11250"/>
                                    </p:animMotion>
                                  </p:childTnLst>
                                </p:cTn>
                              </p:par>
                              <p:par>
                                <p:cTn id="77" presetID="0" presetClass="path" presetSubtype="0" decel="50000" fill="hold" nodeType="withEffect">
                                  <p:stCondLst>
                                    <p:cond delay="0"/>
                                  </p:stCondLst>
                                  <p:childTnLst>
                                    <p:animMotion origin="layout" path="M -0.00065 -0.23287 L -0.00065 -0.00347 " pathEditMode="relative" rAng="0" ptsTypes="AA">
                                      <p:cBhvr>
                                        <p:cTn id="78" dur="2000" fill="hold"/>
                                        <p:tgtEl>
                                          <p:spTgt spid="249"/>
                                        </p:tgtEl>
                                        <p:attrNameLst>
                                          <p:attrName>ppt_x</p:attrName>
                                          <p:attrName>ppt_y</p:attrName>
                                        </p:attrNameLst>
                                      </p:cBhvr>
                                      <p:rCtr x="0" y="11458"/>
                                    </p:animMotion>
                                  </p:childTnLst>
                                </p:cTn>
                              </p:par>
                              <p:par>
                                <p:cTn id="79" presetID="6" presetClass="entr" presetSubtype="32" fill="hold" grpId="0" nodeType="withEffect">
                                  <p:stCondLst>
                                    <p:cond delay="1000"/>
                                  </p:stCondLst>
                                  <p:childTnLst>
                                    <p:set>
                                      <p:cBhvr>
                                        <p:cTn id="80" dur="1" fill="hold">
                                          <p:stCondLst>
                                            <p:cond delay="0"/>
                                          </p:stCondLst>
                                        </p:cTn>
                                        <p:tgtEl>
                                          <p:spTgt spid="282"/>
                                        </p:tgtEl>
                                        <p:attrNameLst>
                                          <p:attrName>style.visibility</p:attrName>
                                        </p:attrNameLst>
                                      </p:cBhvr>
                                      <p:to>
                                        <p:strVal val="visible"/>
                                      </p:to>
                                    </p:set>
                                    <p:animEffect transition="in" filter="circle(out)">
                                      <p:cBhvr>
                                        <p:cTn id="81" dur="1000"/>
                                        <p:tgtEl>
                                          <p:spTgt spid="282"/>
                                        </p:tgtEl>
                                      </p:cBhvr>
                                    </p:animEffect>
                                  </p:childTnLst>
                                </p:cTn>
                              </p:par>
                              <p:par>
                                <p:cTn id="82" presetID="12" presetClass="entr" presetSubtype="8" fill="hold" nodeType="withEffect">
                                  <p:stCondLst>
                                    <p:cond delay="0"/>
                                  </p:stCondLst>
                                  <p:childTnLst>
                                    <p:set>
                                      <p:cBhvr>
                                        <p:cTn id="83" dur="1" fill="hold">
                                          <p:stCondLst>
                                            <p:cond delay="0"/>
                                          </p:stCondLst>
                                        </p:cTn>
                                        <p:tgtEl>
                                          <p:spTgt spid="280"/>
                                        </p:tgtEl>
                                        <p:attrNameLst>
                                          <p:attrName>style.visibility</p:attrName>
                                        </p:attrNameLst>
                                      </p:cBhvr>
                                      <p:to>
                                        <p:strVal val="visible"/>
                                      </p:to>
                                    </p:set>
                                    <p:anim calcmode="lin" valueType="num">
                                      <p:cBhvr additive="base">
                                        <p:cTn id="84" dur="1000"/>
                                        <p:tgtEl>
                                          <p:spTgt spid="280"/>
                                        </p:tgtEl>
                                        <p:attrNameLst>
                                          <p:attrName>ppt_x</p:attrName>
                                        </p:attrNameLst>
                                      </p:cBhvr>
                                      <p:tavLst>
                                        <p:tav tm="0">
                                          <p:val>
                                            <p:strVal val="#ppt_x-#ppt_w*1.125000"/>
                                          </p:val>
                                        </p:tav>
                                        <p:tav tm="100000">
                                          <p:val>
                                            <p:strVal val="#ppt_x"/>
                                          </p:val>
                                        </p:tav>
                                      </p:tavLst>
                                    </p:anim>
                                    <p:animEffect transition="in" filter="wipe(right)">
                                      <p:cBhvr>
                                        <p:cTn id="85" dur="1000"/>
                                        <p:tgtEl>
                                          <p:spTgt spid="280"/>
                                        </p:tgtEl>
                                      </p:cBhvr>
                                    </p:animEffect>
                                  </p:childTnLst>
                                </p:cTn>
                              </p:par>
                              <p:par>
                                <p:cTn id="86" presetID="10" presetClass="entr" presetSubtype="0" fill="hold" nodeType="withEffect">
                                  <p:stCondLst>
                                    <p:cond delay="500"/>
                                  </p:stCondLst>
                                  <p:childTnLst>
                                    <p:set>
                                      <p:cBhvr>
                                        <p:cTn id="87" dur="1" fill="hold">
                                          <p:stCondLst>
                                            <p:cond delay="0"/>
                                          </p:stCondLst>
                                        </p:cTn>
                                        <p:tgtEl>
                                          <p:spTgt spid="283"/>
                                        </p:tgtEl>
                                        <p:attrNameLst>
                                          <p:attrName>style.visibility</p:attrName>
                                        </p:attrNameLst>
                                      </p:cBhvr>
                                      <p:to>
                                        <p:strVal val="visible"/>
                                      </p:to>
                                    </p:set>
                                    <p:animEffect transition="in" filter="fade">
                                      <p:cBhvr>
                                        <p:cTn id="88" dur="500"/>
                                        <p:tgtEl>
                                          <p:spTgt spid="283"/>
                                        </p:tgtEl>
                                      </p:cBhvr>
                                    </p:animEffect>
                                  </p:childTnLst>
                                </p:cTn>
                              </p:par>
                              <p:par>
                                <p:cTn id="89" presetID="23" presetClass="entr" presetSubtype="16" fill="hold" nodeType="withEffect">
                                  <p:stCondLst>
                                    <p:cond delay="0"/>
                                  </p:stCondLst>
                                  <p:childTnLst>
                                    <p:set>
                                      <p:cBhvr>
                                        <p:cTn id="90" dur="1" fill="hold">
                                          <p:stCondLst>
                                            <p:cond delay="0"/>
                                          </p:stCondLst>
                                        </p:cTn>
                                        <p:tgtEl>
                                          <p:spTgt spid="279"/>
                                        </p:tgtEl>
                                        <p:attrNameLst>
                                          <p:attrName>style.visibility</p:attrName>
                                        </p:attrNameLst>
                                      </p:cBhvr>
                                      <p:to>
                                        <p:strVal val="visible"/>
                                      </p:to>
                                    </p:set>
                                    <p:anim calcmode="lin" valueType="num">
                                      <p:cBhvr>
                                        <p:cTn id="91" dur="1000" fill="hold"/>
                                        <p:tgtEl>
                                          <p:spTgt spid="279"/>
                                        </p:tgtEl>
                                        <p:attrNameLst>
                                          <p:attrName>ppt_w</p:attrName>
                                        </p:attrNameLst>
                                      </p:cBhvr>
                                      <p:tavLst>
                                        <p:tav tm="0">
                                          <p:val>
                                            <p:fltVal val="0"/>
                                          </p:val>
                                        </p:tav>
                                        <p:tav tm="100000">
                                          <p:val>
                                            <p:strVal val="#ppt_w"/>
                                          </p:val>
                                        </p:tav>
                                      </p:tavLst>
                                    </p:anim>
                                    <p:anim calcmode="lin" valueType="num">
                                      <p:cBhvr>
                                        <p:cTn id="92" dur="1000" fill="hold"/>
                                        <p:tgtEl>
                                          <p:spTgt spid="279"/>
                                        </p:tgtEl>
                                        <p:attrNameLst>
                                          <p:attrName>ppt_h</p:attrName>
                                        </p:attrNameLst>
                                      </p:cBhvr>
                                      <p:tavLst>
                                        <p:tav tm="0">
                                          <p:val>
                                            <p:fltVal val="0"/>
                                          </p:val>
                                        </p:tav>
                                        <p:tav tm="100000">
                                          <p:val>
                                            <p:strVal val="#ppt_h"/>
                                          </p:val>
                                        </p:tav>
                                      </p:tavLst>
                                    </p:anim>
                                  </p:childTnLst>
                                </p:cTn>
                              </p:par>
                              <p:par>
                                <p:cTn id="93" presetID="23" presetClass="entr" presetSubtype="16" fill="hold" nodeType="withEffect">
                                  <p:stCondLst>
                                    <p:cond delay="0"/>
                                  </p:stCondLst>
                                  <p:childTnLst>
                                    <p:set>
                                      <p:cBhvr>
                                        <p:cTn id="94" dur="1" fill="hold">
                                          <p:stCondLst>
                                            <p:cond delay="0"/>
                                          </p:stCondLst>
                                        </p:cTn>
                                        <p:tgtEl>
                                          <p:spTgt spid="281"/>
                                        </p:tgtEl>
                                        <p:attrNameLst>
                                          <p:attrName>style.visibility</p:attrName>
                                        </p:attrNameLst>
                                      </p:cBhvr>
                                      <p:to>
                                        <p:strVal val="visible"/>
                                      </p:to>
                                    </p:set>
                                    <p:anim calcmode="lin" valueType="num">
                                      <p:cBhvr>
                                        <p:cTn id="95" dur="1000" fill="hold"/>
                                        <p:tgtEl>
                                          <p:spTgt spid="281"/>
                                        </p:tgtEl>
                                        <p:attrNameLst>
                                          <p:attrName>ppt_w</p:attrName>
                                        </p:attrNameLst>
                                      </p:cBhvr>
                                      <p:tavLst>
                                        <p:tav tm="0">
                                          <p:val>
                                            <p:fltVal val="0"/>
                                          </p:val>
                                        </p:tav>
                                        <p:tav tm="100000">
                                          <p:val>
                                            <p:strVal val="#ppt_w"/>
                                          </p:val>
                                        </p:tav>
                                      </p:tavLst>
                                    </p:anim>
                                    <p:anim calcmode="lin" valueType="num">
                                      <p:cBhvr>
                                        <p:cTn id="96" dur="1000" fill="hold"/>
                                        <p:tgtEl>
                                          <p:spTgt spid="281"/>
                                        </p:tgtEl>
                                        <p:attrNameLst>
                                          <p:attrName>ppt_h</p:attrName>
                                        </p:attrNameLst>
                                      </p:cBhvr>
                                      <p:tavLst>
                                        <p:tav tm="0">
                                          <p:val>
                                            <p:fltVal val="0"/>
                                          </p:val>
                                        </p:tav>
                                        <p:tav tm="100000">
                                          <p:val>
                                            <p:strVal val="#ppt_h"/>
                                          </p:val>
                                        </p:tav>
                                      </p:tavLst>
                                    </p:anim>
                                  </p:childTnLst>
                                </p:cTn>
                              </p:par>
                              <p:par>
                                <p:cTn id="97" presetID="10" presetClass="entr" presetSubtype="0" fill="hold" nodeType="withEffect">
                                  <p:stCondLst>
                                    <p:cond delay="0"/>
                                  </p:stCondLst>
                                  <p:childTnLst>
                                    <p:set>
                                      <p:cBhvr>
                                        <p:cTn id="98" dur="1" fill="hold">
                                          <p:stCondLst>
                                            <p:cond delay="0"/>
                                          </p:stCondLst>
                                        </p:cTn>
                                        <p:tgtEl>
                                          <p:spTgt spid="273"/>
                                        </p:tgtEl>
                                        <p:attrNameLst>
                                          <p:attrName>style.visibility</p:attrName>
                                        </p:attrNameLst>
                                      </p:cBhvr>
                                      <p:to>
                                        <p:strVal val="visible"/>
                                      </p:to>
                                    </p:set>
                                    <p:animEffect transition="in" filter="fade">
                                      <p:cBhvr>
                                        <p:cTn id="99" dur="500"/>
                                        <p:tgtEl>
                                          <p:spTgt spid="273"/>
                                        </p:tgtEl>
                                      </p:cBhvr>
                                    </p:animEffect>
                                  </p:childTnLst>
                                </p:cTn>
                              </p:par>
                              <p:par>
                                <p:cTn id="100" presetID="10" presetClass="entr" presetSubtype="0" fill="hold" nodeType="withEffect">
                                  <p:stCondLst>
                                    <p:cond delay="0"/>
                                  </p:stCondLst>
                                  <p:childTnLst>
                                    <p:set>
                                      <p:cBhvr>
                                        <p:cTn id="101" dur="1" fill="hold">
                                          <p:stCondLst>
                                            <p:cond delay="0"/>
                                          </p:stCondLst>
                                        </p:cTn>
                                        <p:tgtEl>
                                          <p:spTgt spid="276"/>
                                        </p:tgtEl>
                                        <p:attrNameLst>
                                          <p:attrName>style.visibility</p:attrName>
                                        </p:attrNameLst>
                                      </p:cBhvr>
                                      <p:to>
                                        <p:strVal val="visible"/>
                                      </p:to>
                                    </p:set>
                                    <p:animEffect transition="in" filter="fade">
                                      <p:cBhvr>
                                        <p:cTn id="102" dur="500"/>
                                        <p:tgtEl>
                                          <p:spTgt spid="276"/>
                                        </p:tgtEl>
                                      </p:cBhvr>
                                    </p:animEffect>
                                  </p:childTnLst>
                                </p:cTn>
                              </p:par>
                              <p:par>
                                <p:cTn id="103" presetID="0" presetClass="path" presetSubtype="0" decel="50000" fill="hold" nodeType="withEffect">
                                  <p:stCondLst>
                                    <p:cond delay="0"/>
                                  </p:stCondLst>
                                  <p:childTnLst>
                                    <p:animMotion origin="layout" path="M 0.00079 0.22569 L 0.00079 -0.00139 " pathEditMode="relative" rAng="0" ptsTypes="AA">
                                      <p:cBhvr>
                                        <p:cTn id="104" dur="2000" fill="hold"/>
                                        <p:tgtEl>
                                          <p:spTgt spid="273"/>
                                        </p:tgtEl>
                                        <p:attrNameLst>
                                          <p:attrName>ppt_x</p:attrName>
                                          <p:attrName>ppt_y</p:attrName>
                                        </p:attrNameLst>
                                      </p:cBhvr>
                                      <p:rCtr x="0" y="-11366"/>
                                    </p:animMotion>
                                  </p:childTnLst>
                                </p:cTn>
                              </p:par>
                              <p:par>
                                <p:cTn id="105" presetID="0" presetClass="path" presetSubtype="0" decel="50000" fill="hold" nodeType="withEffect">
                                  <p:stCondLst>
                                    <p:cond delay="0"/>
                                  </p:stCondLst>
                                  <p:childTnLst>
                                    <p:animMotion origin="layout" path="M 0.00079 -0.22755 L 0.00079 0 " pathEditMode="relative" rAng="0" ptsTypes="AA">
                                      <p:cBhvr>
                                        <p:cTn id="106" dur="2000" fill="hold"/>
                                        <p:tgtEl>
                                          <p:spTgt spid="276"/>
                                        </p:tgtEl>
                                        <p:attrNameLst>
                                          <p:attrName>ppt_x</p:attrName>
                                          <p:attrName>ppt_y</p:attrName>
                                        </p:attrNameLst>
                                      </p:cBhvr>
                                      <p:rCtr x="0" y="1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p:bldP spid="256" grpId="0" animBg="1"/>
      <p:bldP spid="256" grpId="1" animBg="1"/>
      <p:bldP spid="257" grpId="0" animBg="1"/>
      <p:bldP spid="257" grpId="1" animBg="1"/>
      <p:bldP spid="258" grpId="0" animBg="1"/>
      <p:bldP spid="259" grpId="0" animBg="1"/>
      <p:bldP spid="260" grpId="0" animBg="1"/>
      <p:bldP spid="261" grpId="0" animBg="1"/>
      <p:bldP spid="265" grpId="0"/>
      <p:bldP spid="266" grpId="0"/>
      <p:bldP spid="28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a:off x="492829" y="698019"/>
            <a:ext cx="2196" cy="2834949"/>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dirty="0">
                <a:solidFill>
                  <a:srgbClr val="C00000"/>
                </a:solidFill>
                <a:latin typeface="Univers CondensedBold"/>
                <a:cs typeface="Univers CondensedBold"/>
              </a:rPr>
              <a:t>Executive Summary </a:t>
            </a:r>
            <a:r>
              <a:rPr lang="en-US" sz="1814" dirty="0">
                <a:solidFill>
                  <a:srgbClr val="C00000"/>
                </a:solidFill>
                <a:latin typeface="Univers CondensedLight"/>
              </a:rPr>
              <a:t>&gt; Design Considerations</a:t>
            </a:r>
            <a:endParaRPr lang="en-US" sz="1905" dirty="0">
              <a:solidFill>
                <a:srgbClr val="C00000"/>
              </a:solidFill>
              <a:latin typeface="Univers CondensedBold"/>
              <a:cs typeface="Univers CondensedBold"/>
            </a:endParaRPr>
          </a:p>
        </p:txBody>
      </p:sp>
      <p:sp>
        <p:nvSpPr>
          <p:cNvPr id="45" name="TextBox 44">
            <a:hlinkClick r:id="rId2" action="ppaction://hlinksldjump"/>
            <a:extLst>
              <a:ext uri="{FF2B5EF4-FFF2-40B4-BE49-F238E27FC236}">
                <a16:creationId xmlns:a16="http://schemas.microsoft.com/office/drawing/2014/main" id="{EABC88FD-5059-4E37-A61D-AC010F35A8A5}"/>
              </a:ext>
            </a:extLst>
          </p:cNvPr>
          <p:cNvSpPr txBox="1"/>
          <p:nvPr/>
        </p:nvSpPr>
        <p:spPr>
          <a:xfrm>
            <a:off x="646654" y="1030852"/>
            <a:ext cx="1433854" cy="276999"/>
          </a:xfrm>
          <a:prstGeom prst="rect">
            <a:avLst/>
          </a:prstGeom>
          <a:noFill/>
        </p:spPr>
        <p:txBody>
          <a:bodyPr wrap="none" rtlCol="0">
            <a:spAutoFit/>
          </a:bodyPr>
          <a:lstStyle/>
          <a:p>
            <a:r>
              <a:rPr lang="en-GB" sz="1200" b="1" dirty="0">
                <a:solidFill>
                  <a:srgbClr val="C00000"/>
                </a:solidFill>
                <a:latin typeface="Univers CondensedLight"/>
                <a:cs typeface="Univers CondensedLight"/>
              </a:rPr>
              <a:t>Executive Summary</a:t>
            </a:r>
          </a:p>
        </p:txBody>
      </p:sp>
      <p:sp>
        <p:nvSpPr>
          <p:cNvPr id="51" name="Oval 50">
            <a:extLst>
              <a:ext uri="{FF2B5EF4-FFF2-40B4-BE49-F238E27FC236}">
                <a16:creationId xmlns:a16="http://schemas.microsoft.com/office/drawing/2014/main" id="{BCECAEBC-70E9-42BB-8DAE-60DCCD25DD4B}"/>
              </a:ext>
            </a:extLst>
          </p:cNvPr>
          <p:cNvSpPr/>
          <p:nvPr/>
        </p:nvSpPr>
        <p:spPr>
          <a:xfrm>
            <a:off x="408000" y="1064661"/>
            <a:ext cx="178730" cy="178730"/>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67" name="TextBox 66">
            <a:hlinkClick r:id="" action="ppaction://noaction"/>
            <a:extLst>
              <a:ext uri="{FF2B5EF4-FFF2-40B4-BE49-F238E27FC236}">
                <a16:creationId xmlns:a16="http://schemas.microsoft.com/office/drawing/2014/main" id="{1E9B708B-F59F-4167-86E0-B4B1FE3EC8D5}"/>
              </a:ext>
            </a:extLst>
          </p:cNvPr>
          <p:cNvSpPr txBox="1"/>
          <p:nvPr/>
        </p:nvSpPr>
        <p:spPr>
          <a:xfrm>
            <a:off x="646653" y="1491693"/>
            <a:ext cx="2057257" cy="276999"/>
          </a:xfrm>
          <a:prstGeom prst="rect">
            <a:avLst/>
          </a:prstGeom>
          <a:noFill/>
        </p:spPr>
        <p:txBody>
          <a:bodyPr wrap="square" rtlCol="0">
            <a:spAutoFit/>
          </a:bodyPr>
          <a:lstStyle/>
          <a:p>
            <a:r>
              <a:rPr lang="en-GB" sz="1200" dirty="0">
                <a:solidFill>
                  <a:srgbClr val="404040"/>
                </a:solidFill>
                <a:latin typeface="Univers CondensedLight"/>
                <a:cs typeface="Univers CondensedLight"/>
              </a:rPr>
              <a:t>Our Work Approach</a:t>
            </a:r>
          </a:p>
        </p:txBody>
      </p:sp>
      <p:sp>
        <p:nvSpPr>
          <p:cNvPr id="68" name="Oval 67">
            <a:extLst>
              <a:ext uri="{FF2B5EF4-FFF2-40B4-BE49-F238E27FC236}">
                <a16:creationId xmlns:a16="http://schemas.microsoft.com/office/drawing/2014/main" id="{F4A01101-8A67-4B3C-9CED-8AE4955DA2D1}"/>
              </a:ext>
            </a:extLst>
          </p:cNvPr>
          <p:cNvSpPr/>
          <p:nvPr/>
        </p:nvSpPr>
        <p:spPr>
          <a:xfrm>
            <a:off x="408000" y="1525502"/>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69" name="TextBox 68">
            <a:hlinkClick r:id="" action="ppaction://noaction"/>
            <a:extLst>
              <a:ext uri="{FF2B5EF4-FFF2-40B4-BE49-F238E27FC236}">
                <a16:creationId xmlns:a16="http://schemas.microsoft.com/office/drawing/2014/main" id="{58B293E3-37FF-40E0-BE20-9E01CD577B5D}"/>
              </a:ext>
            </a:extLst>
          </p:cNvPr>
          <p:cNvSpPr txBox="1"/>
          <p:nvPr/>
        </p:nvSpPr>
        <p:spPr>
          <a:xfrm>
            <a:off x="646654" y="1952534"/>
            <a:ext cx="1102674"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Key Takeaways</a:t>
            </a:r>
          </a:p>
        </p:txBody>
      </p:sp>
      <p:sp>
        <p:nvSpPr>
          <p:cNvPr id="74" name="Oval 73">
            <a:extLst>
              <a:ext uri="{FF2B5EF4-FFF2-40B4-BE49-F238E27FC236}">
                <a16:creationId xmlns:a16="http://schemas.microsoft.com/office/drawing/2014/main" id="{79FA06B8-40C1-4534-B2AD-AD7D693CC052}"/>
              </a:ext>
            </a:extLst>
          </p:cNvPr>
          <p:cNvSpPr/>
          <p:nvPr/>
        </p:nvSpPr>
        <p:spPr>
          <a:xfrm>
            <a:off x="408000" y="1986343"/>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35" name="Rectangle 34">
            <a:extLst>
              <a:ext uri="{FF2B5EF4-FFF2-40B4-BE49-F238E27FC236}">
                <a16:creationId xmlns:a16="http://schemas.microsoft.com/office/drawing/2014/main" id="{D58240B1-F548-43A9-89C5-CF6DCCCC61D4}"/>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rgbClr val="B30906"/>
                </a:solidFill>
                <a:latin typeface="Univers CondensedBold" pitchFamily="2" charset="0"/>
              </a:rPr>
              <a:t>We understand that a good design would be essential towards delivering a useful product …</a:t>
            </a:r>
          </a:p>
        </p:txBody>
      </p:sp>
      <p:sp>
        <p:nvSpPr>
          <p:cNvPr id="90" name="object 62">
            <a:extLst>
              <a:ext uri="{FF2B5EF4-FFF2-40B4-BE49-F238E27FC236}">
                <a16:creationId xmlns:a16="http://schemas.microsoft.com/office/drawing/2014/main" id="{D91FBDF6-E1B9-8B4E-BF60-2CF924DCD88B}"/>
              </a:ext>
            </a:extLst>
          </p:cNvPr>
          <p:cNvSpPr/>
          <p:nvPr/>
        </p:nvSpPr>
        <p:spPr>
          <a:xfrm>
            <a:off x="6096000" y="2674802"/>
            <a:ext cx="2544815" cy="1996873"/>
          </a:xfrm>
          <a:prstGeom prst="rect">
            <a:avLst/>
          </a:prstGeom>
          <a:blipFill>
            <a:blip r:embed="rId3" cstate="print"/>
            <a:stretch>
              <a:fillRect/>
            </a:stretch>
          </a:blipFill>
        </p:spPr>
        <p:txBody>
          <a:bodyPr wrap="square" lIns="0" tIns="0" rIns="0" bIns="0" rtlCol="0"/>
          <a:lstStyle/>
          <a:p>
            <a:endParaRPr/>
          </a:p>
        </p:txBody>
      </p:sp>
      <p:grpSp>
        <p:nvGrpSpPr>
          <p:cNvPr id="2" name="Group 1">
            <a:extLst>
              <a:ext uri="{FF2B5EF4-FFF2-40B4-BE49-F238E27FC236}">
                <a16:creationId xmlns:a16="http://schemas.microsoft.com/office/drawing/2014/main" id="{5D15AC26-F923-4346-B610-F414541B5752}"/>
              </a:ext>
            </a:extLst>
          </p:cNvPr>
          <p:cNvGrpSpPr/>
          <p:nvPr/>
        </p:nvGrpSpPr>
        <p:grpSpPr>
          <a:xfrm>
            <a:off x="5450013" y="1273657"/>
            <a:ext cx="3725417" cy="1820080"/>
            <a:chOff x="5697099" y="1704232"/>
            <a:chExt cx="3078857" cy="1820080"/>
          </a:xfrm>
        </p:grpSpPr>
        <p:sp>
          <p:nvSpPr>
            <p:cNvPr id="93" name="object 22">
              <a:extLst>
                <a:ext uri="{FF2B5EF4-FFF2-40B4-BE49-F238E27FC236}">
                  <a16:creationId xmlns:a16="http://schemas.microsoft.com/office/drawing/2014/main" id="{F89DD741-13AF-954F-838B-6AE532722F19}"/>
                </a:ext>
              </a:extLst>
            </p:cNvPr>
            <p:cNvSpPr/>
            <p:nvPr/>
          </p:nvSpPr>
          <p:spPr>
            <a:xfrm>
              <a:off x="6217980" y="3091620"/>
              <a:ext cx="445770" cy="431165"/>
            </a:xfrm>
            <a:custGeom>
              <a:avLst/>
              <a:gdLst/>
              <a:ahLst/>
              <a:cxnLst/>
              <a:rect l="l" t="t" r="r" b="b"/>
              <a:pathLst>
                <a:path w="445770" h="431164">
                  <a:moveTo>
                    <a:pt x="0" y="430872"/>
                  </a:moveTo>
                  <a:lnTo>
                    <a:pt x="47497" y="425208"/>
                  </a:lnTo>
                  <a:lnTo>
                    <a:pt x="93447" y="415309"/>
                  </a:lnTo>
                  <a:lnTo>
                    <a:pt x="137621" y="401392"/>
                  </a:lnTo>
                  <a:lnTo>
                    <a:pt x="179790" y="383674"/>
                  </a:lnTo>
                  <a:lnTo>
                    <a:pt x="219723" y="362373"/>
                  </a:lnTo>
                  <a:lnTo>
                    <a:pt x="257191" y="337705"/>
                  </a:lnTo>
                  <a:lnTo>
                    <a:pt x="291965" y="309887"/>
                  </a:lnTo>
                  <a:lnTo>
                    <a:pt x="323815" y="279137"/>
                  </a:lnTo>
                  <a:lnTo>
                    <a:pt x="352511" y="245671"/>
                  </a:lnTo>
                  <a:lnTo>
                    <a:pt x="377824" y="209706"/>
                  </a:lnTo>
                  <a:lnTo>
                    <a:pt x="399524" y="171460"/>
                  </a:lnTo>
                  <a:lnTo>
                    <a:pt x="417381" y="131149"/>
                  </a:lnTo>
                  <a:lnTo>
                    <a:pt x="431167" y="88991"/>
                  </a:lnTo>
                  <a:lnTo>
                    <a:pt x="440651" y="45202"/>
                  </a:lnTo>
                  <a:lnTo>
                    <a:pt x="445604" y="0"/>
                  </a:lnTo>
                </a:path>
              </a:pathLst>
            </a:custGeom>
            <a:ln w="25400">
              <a:solidFill>
                <a:srgbClr val="414042"/>
              </a:solidFill>
              <a:prstDash val="sysDot"/>
            </a:ln>
          </p:spPr>
          <p:txBody>
            <a:bodyPr wrap="square" lIns="0" tIns="0" rIns="0" bIns="0" rtlCol="0"/>
            <a:lstStyle/>
            <a:p>
              <a:endParaRPr/>
            </a:p>
          </p:txBody>
        </p:sp>
        <p:sp>
          <p:nvSpPr>
            <p:cNvPr id="94" name="object 23">
              <a:extLst>
                <a:ext uri="{FF2B5EF4-FFF2-40B4-BE49-F238E27FC236}">
                  <a16:creationId xmlns:a16="http://schemas.microsoft.com/office/drawing/2014/main" id="{03580169-D04B-4747-94B5-722D87492D42}"/>
                </a:ext>
              </a:extLst>
            </p:cNvPr>
            <p:cNvSpPr/>
            <p:nvPr/>
          </p:nvSpPr>
          <p:spPr>
            <a:xfrm>
              <a:off x="6205694" y="2610034"/>
              <a:ext cx="457200" cy="419734"/>
            </a:xfrm>
            <a:custGeom>
              <a:avLst/>
              <a:gdLst/>
              <a:ahLst/>
              <a:cxnLst/>
              <a:rect l="l" t="t" r="r" b="b"/>
              <a:pathLst>
                <a:path w="457200" h="419735">
                  <a:moveTo>
                    <a:pt x="457022" y="419328"/>
                  </a:moveTo>
                  <a:lnTo>
                    <a:pt x="450221" y="371383"/>
                  </a:lnTo>
                  <a:lnTo>
                    <a:pt x="438318" y="325141"/>
                  </a:lnTo>
                  <a:lnTo>
                    <a:pt x="421595" y="280868"/>
                  </a:lnTo>
                  <a:lnTo>
                    <a:pt x="400332" y="238831"/>
                  </a:lnTo>
                  <a:lnTo>
                    <a:pt x="374812" y="199296"/>
                  </a:lnTo>
                  <a:lnTo>
                    <a:pt x="345316" y="162529"/>
                  </a:lnTo>
                  <a:lnTo>
                    <a:pt x="312126" y="128797"/>
                  </a:lnTo>
                  <a:lnTo>
                    <a:pt x="275522" y="98365"/>
                  </a:lnTo>
                  <a:lnTo>
                    <a:pt x="235788" y="71500"/>
                  </a:lnTo>
                  <a:lnTo>
                    <a:pt x="193203" y="48468"/>
                  </a:lnTo>
                  <a:lnTo>
                    <a:pt x="148051" y="29536"/>
                  </a:lnTo>
                  <a:lnTo>
                    <a:pt x="100612" y="14970"/>
                  </a:lnTo>
                  <a:lnTo>
                    <a:pt x="51167" y="5036"/>
                  </a:lnTo>
                  <a:lnTo>
                    <a:pt x="0" y="0"/>
                  </a:lnTo>
                </a:path>
              </a:pathLst>
            </a:custGeom>
            <a:ln w="25399">
              <a:solidFill>
                <a:srgbClr val="414042"/>
              </a:solidFill>
              <a:prstDash val="sysDot"/>
            </a:ln>
          </p:spPr>
          <p:txBody>
            <a:bodyPr wrap="square" lIns="0" tIns="0" rIns="0" bIns="0" rtlCol="0"/>
            <a:lstStyle/>
            <a:p>
              <a:endParaRPr/>
            </a:p>
          </p:txBody>
        </p:sp>
        <p:sp>
          <p:nvSpPr>
            <p:cNvPr id="95" name="object 24">
              <a:extLst>
                <a:ext uri="{FF2B5EF4-FFF2-40B4-BE49-F238E27FC236}">
                  <a16:creationId xmlns:a16="http://schemas.microsoft.com/office/drawing/2014/main" id="{AA4223B4-0C7D-7B49-A522-422B7B89C7CF}"/>
                </a:ext>
              </a:extLst>
            </p:cNvPr>
            <p:cNvSpPr/>
            <p:nvPr/>
          </p:nvSpPr>
          <p:spPr>
            <a:xfrm>
              <a:off x="5697814" y="2610768"/>
              <a:ext cx="445770" cy="431165"/>
            </a:xfrm>
            <a:custGeom>
              <a:avLst/>
              <a:gdLst/>
              <a:ahLst/>
              <a:cxnLst/>
              <a:rect l="l" t="t" r="r" b="b"/>
              <a:pathLst>
                <a:path w="445770" h="431164">
                  <a:moveTo>
                    <a:pt x="445604" y="0"/>
                  </a:moveTo>
                  <a:lnTo>
                    <a:pt x="398107" y="5664"/>
                  </a:lnTo>
                  <a:lnTo>
                    <a:pt x="352157" y="15563"/>
                  </a:lnTo>
                  <a:lnTo>
                    <a:pt x="307982" y="29480"/>
                  </a:lnTo>
                  <a:lnTo>
                    <a:pt x="265814" y="47198"/>
                  </a:lnTo>
                  <a:lnTo>
                    <a:pt x="225881" y="68499"/>
                  </a:lnTo>
                  <a:lnTo>
                    <a:pt x="188413" y="93167"/>
                  </a:lnTo>
                  <a:lnTo>
                    <a:pt x="153639" y="120985"/>
                  </a:lnTo>
                  <a:lnTo>
                    <a:pt x="121789" y="151735"/>
                  </a:lnTo>
                  <a:lnTo>
                    <a:pt x="93093" y="185201"/>
                  </a:lnTo>
                  <a:lnTo>
                    <a:pt x="67780" y="221166"/>
                  </a:lnTo>
                  <a:lnTo>
                    <a:pt x="46080" y="259412"/>
                  </a:lnTo>
                  <a:lnTo>
                    <a:pt x="28223" y="299723"/>
                  </a:lnTo>
                  <a:lnTo>
                    <a:pt x="14437" y="341881"/>
                  </a:lnTo>
                  <a:lnTo>
                    <a:pt x="4953" y="385670"/>
                  </a:lnTo>
                  <a:lnTo>
                    <a:pt x="0" y="430872"/>
                  </a:lnTo>
                </a:path>
              </a:pathLst>
            </a:custGeom>
            <a:ln w="25400">
              <a:solidFill>
                <a:srgbClr val="414042"/>
              </a:solidFill>
              <a:prstDash val="sysDot"/>
            </a:ln>
          </p:spPr>
          <p:txBody>
            <a:bodyPr wrap="square" lIns="0" tIns="0" rIns="0" bIns="0" rtlCol="0"/>
            <a:lstStyle/>
            <a:p>
              <a:endParaRPr/>
            </a:p>
          </p:txBody>
        </p:sp>
        <p:sp>
          <p:nvSpPr>
            <p:cNvPr id="96" name="object 25">
              <a:extLst>
                <a:ext uri="{FF2B5EF4-FFF2-40B4-BE49-F238E27FC236}">
                  <a16:creationId xmlns:a16="http://schemas.microsoft.com/office/drawing/2014/main" id="{1777EE8E-EA9B-0F49-A60C-8435EF1BBA48}"/>
                </a:ext>
              </a:extLst>
            </p:cNvPr>
            <p:cNvSpPr/>
            <p:nvPr/>
          </p:nvSpPr>
          <p:spPr>
            <a:xfrm>
              <a:off x="5698683" y="3103898"/>
              <a:ext cx="457200" cy="419734"/>
            </a:xfrm>
            <a:custGeom>
              <a:avLst/>
              <a:gdLst/>
              <a:ahLst/>
              <a:cxnLst/>
              <a:rect l="l" t="t" r="r" b="b"/>
              <a:pathLst>
                <a:path w="457200" h="419735">
                  <a:moveTo>
                    <a:pt x="0" y="0"/>
                  </a:moveTo>
                  <a:lnTo>
                    <a:pt x="6800" y="47945"/>
                  </a:lnTo>
                  <a:lnTo>
                    <a:pt x="18703" y="94187"/>
                  </a:lnTo>
                  <a:lnTo>
                    <a:pt x="35426" y="138460"/>
                  </a:lnTo>
                  <a:lnTo>
                    <a:pt x="56689" y="180497"/>
                  </a:lnTo>
                  <a:lnTo>
                    <a:pt x="82209" y="220032"/>
                  </a:lnTo>
                  <a:lnTo>
                    <a:pt x="111705" y="256799"/>
                  </a:lnTo>
                  <a:lnTo>
                    <a:pt x="144895" y="290531"/>
                  </a:lnTo>
                  <a:lnTo>
                    <a:pt x="181499" y="320963"/>
                  </a:lnTo>
                  <a:lnTo>
                    <a:pt x="221233" y="347828"/>
                  </a:lnTo>
                  <a:lnTo>
                    <a:pt x="263818" y="370859"/>
                  </a:lnTo>
                  <a:lnTo>
                    <a:pt x="308970" y="389791"/>
                  </a:lnTo>
                  <a:lnTo>
                    <a:pt x="356410" y="404358"/>
                  </a:lnTo>
                  <a:lnTo>
                    <a:pt x="405854" y="414292"/>
                  </a:lnTo>
                  <a:lnTo>
                    <a:pt x="457022" y="419328"/>
                  </a:lnTo>
                </a:path>
              </a:pathLst>
            </a:custGeom>
            <a:ln w="25399">
              <a:solidFill>
                <a:srgbClr val="414042"/>
              </a:solidFill>
              <a:prstDash val="sysDot"/>
            </a:ln>
          </p:spPr>
          <p:txBody>
            <a:bodyPr wrap="square" lIns="0" tIns="0" rIns="0" bIns="0" rtlCol="0"/>
            <a:lstStyle/>
            <a:p>
              <a:endParaRPr/>
            </a:p>
          </p:txBody>
        </p:sp>
        <p:sp>
          <p:nvSpPr>
            <p:cNvPr id="97" name="object 26">
              <a:extLst>
                <a:ext uri="{FF2B5EF4-FFF2-40B4-BE49-F238E27FC236}">
                  <a16:creationId xmlns:a16="http://schemas.microsoft.com/office/drawing/2014/main" id="{4986718B-8C87-5D4D-B8C0-E55DE9493CD2}"/>
                </a:ext>
              </a:extLst>
            </p:cNvPr>
            <p:cNvSpPr/>
            <p:nvPr/>
          </p:nvSpPr>
          <p:spPr>
            <a:xfrm>
              <a:off x="6664115" y="3053930"/>
              <a:ext cx="635" cy="25400"/>
            </a:xfrm>
            <a:custGeom>
              <a:avLst/>
              <a:gdLst/>
              <a:ahLst/>
              <a:cxnLst/>
              <a:rect l="l" t="t" r="r" b="b"/>
              <a:pathLst>
                <a:path w="635" h="25400">
                  <a:moveTo>
                    <a:pt x="0" y="12700"/>
                  </a:moveTo>
                  <a:lnTo>
                    <a:pt x="177" y="12700"/>
                  </a:lnTo>
                </a:path>
              </a:pathLst>
            </a:custGeom>
            <a:ln w="25400">
              <a:solidFill>
                <a:srgbClr val="414042"/>
              </a:solidFill>
            </a:ln>
          </p:spPr>
          <p:txBody>
            <a:bodyPr wrap="square" lIns="0" tIns="0" rIns="0" bIns="0" rtlCol="0"/>
            <a:lstStyle/>
            <a:p>
              <a:endParaRPr/>
            </a:p>
          </p:txBody>
        </p:sp>
        <p:sp>
          <p:nvSpPr>
            <p:cNvPr id="98" name="object 27">
              <a:extLst>
                <a:ext uri="{FF2B5EF4-FFF2-40B4-BE49-F238E27FC236}">
                  <a16:creationId xmlns:a16="http://schemas.microsoft.com/office/drawing/2014/main" id="{E529AE11-875B-E449-8A71-F7FB6AB07315}"/>
                </a:ext>
              </a:extLst>
            </p:cNvPr>
            <p:cNvSpPr/>
            <p:nvPr/>
          </p:nvSpPr>
          <p:spPr>
            <a:xfrm>
              <a:off x="6168003" y="2609430"/>
              <a:ext cx="25400" cy="635"/>
            </a:xfrm>
            <a:custGeom>
              <a:avLst/>
              <a:gdLst/>
              <a:ahLst/>
              <a:cxnLst/>
              <a:rect l="l" t="t" r="r" b="b"/>
              <a:pathLst>
                <a:path w="25400" h="635">
                  <a:moveTo>
                    <a:pt x="0" y="76"/>
                  </a:moveTo>
                  <a:lnTo>
                    <a:pt x="25400" y="76"/>
                  </a:lnTo>
                </a:path>
              </a:pathLst>
            </a:custGeom>
            <a:ln w="3175">
              <a:solidFill>
                <a:srgbClr val="414042"/>
              </a:solidFill>
            </a:ln>
          </p:spPr>
          <p:txBody>
            <a:bodyPr wrap="square" lIns="0" tIns="0" rIns="0" bIns="0" rtlCol="0"/>
            <a:lstStyle/>
            <a:p>
              <a:endParaRPr/>
            </a:p>
          </p:txBody>
        </p:sp>
        <p:sp>
          <p:nvSpPr>
            <p:cNvPr id="99" name="object 28">
              <a:extLst>
                <a:ext uri="{FF2B5EF4-FFF2-40B4-BE49-F238E27FC236}">
                  <a16:creationId xmlns:a16="http://schemas.microsoft.com/office/drawing/2014/main" id="{01547B9C-4D9E-F747-8061-B5F24F2B2034}"/>
                </a:ext>
              </a:extLst>
            </p:cNvPr>
            <p:cNvSpPr/>
            <p:nvPr/>
          </p:nvSpPr>
          <p:spPr>
            <a:xfrm>
              <a:off x="5697099" y="3053930"/>
              <a:ext cx="635" cy="25400"/>
            </a:xfrm>
            <a:custGeom>
              <a:avLst/>
              <a:gdLst/>
              <a:ahLst/>
              <a:cxnLst/>
              <a:rect l="l" t="t" r="r" b="b"/>
              <a:pathLst>
                <a:path w="635" h="25400">
                  <a:moveTo>
                    <a:pt x="0" y="12700"/>
                  </a:moveTo>
                  <a:lnTo>
                    <a:pt x="177" y="12700"/>
                  </a:lnTo>
                </a:path>
              </a:pathLst>
            </a:custGeom>
            <a:ln w="25400">
              <a:solidFill>
                <a:srgbClr val="414042"/>
              </a:solidFill>
            </a:ln>
          </p:spPr>
          <p:txBody>
            <a:bodyPr wrap="square" lIns="0" tIns="0" rIns="0" bIns="0" rtlCol="0"/>
            <a:lstStyle/>
            <a:p>
              <a:endParaRPr/>
            </a:p>
          </p:txBody>
        </p:sp>
        <p:sp>
          <p:nvSpPr>
            <p:cNvPr id="100" name="object 29">
              <a:extLst>
                <a:ext uri="{FF2B5EF4-FFF2-40B4-BE49-F238E27FC236}">
                  <a16:creationId xmlns:a16="http://schemas.microsoft.com/office/drawing/2014/main" id="{06188448-0F94-5245-88AA-DA25AFE7F462}"/>
                </a:ext>
              </a:extLst>
            </p:cNvPr>
            <p:cNvSpPr/>
            <p:nvPr/>
          </p:nvSpPr>
          <p:spPr>
            <a:xfrm>
              <a:off x="6168003" y="3523677"/>
              <a:ext cx="25400" cy="635"/>
            </a:xfrm>
            <a:custGeom>
              <a:avLst/>
              <a:gdLst/>
              <a:ahLst/>
              <a:cxnLst/>
              <a:rect l="l" t="t" r="r" b="b"/>
              <a:pathLst>
                <a:path w="25400" h="635">
                  <a:moveTo>
                    <a:pt x="0" y="76"/>
                  </a:moveTo>
                  <a:lnTo>
                    <a:pt x="25400" y="76"/>
                  </a:lnTo>
                </a:path>
              </a:pathLst>
            </a:custGeom>
            <a:ln w="3175">
              <a:solidFill>
                <a:srgbClr val="414042"/>
              </a:solidFill>
            </a:ln>
          </p:spPr>
          <p:txBody>
            <a:bodyPr wrap="square" lIns="0" tIns="0" rIns="0" bIns="0" rtlCol="0"/>
            <a:lstStyle/>
            <a:p>
              <a:endParaRPr/>
            </a:p>
          </p:txBody>
        </p:sp>
        <p:sp>
          <p:nvSpPr>
            <p:cNvPr id="101" name="object 30">
              <a:extLst>
                <a:ext uri="{FF2B5EF4-FFF2-40B4-BE49-F238E27FC236}">
                  <a16:creationId xmlns:a16="http://schemas.microsoft.com/office/drawing/2014/main" id="{DC749C6D-3A8F-F64D-AC23-64D412EFA9D1}"/>
                </a:ext>
              </a:extLst>
            </p:cNvPr>
            <p:cNvSpPr/>
            <p:nvPr/>
          </p:nvSpPr>
          <p:spPr>
            <a:xfrm>
              <a:off x="6793001" y="2153375"/>
              <a:ext cx="422275" cy="398145"/>
            </a:xfrm>
            <a:custGeom>
              <a:avLst/>
              <a:gdLst/>
              <a:ahLst/>
              <a:cxnLst/>
              <a:rect l="l" t="t" r="r" b="b"/>
              <a:pathLst>
                <a:path w="422275" h="398144">
                  <a:moveTo>
                    <a:pt x="0" y="397586"/>
                  </a:moveTo>
                  <a:lnTo>
                    <a:pt x="48032" y="391667"/>
                  </a:lnTo>
                  <a:lnTo>
                    <a:pt x="94368" y="381316"/>
                  </a:lnTo>
                  <a:lnTo>
                    <a:pt x="138744" y="366776"/>
                  </a:lnTo>
                  <a:lnTo>
                    <a:pt x="180895" y="348292"/>
                  </a:lnTo>
                  <a:lnTo>
                    <a:pt x="220558" y="326106"/>
                  </a:lnTo>
                  <a:lnTo>
                    <a:pt x="257468" y="300461"/>
                  </a:lnTo>
                  <a:lnTo>
                    <a:pt x="291361" y="271602"/>
                  </a:lnTo>
                  <a:lnTo>
                    <a:pt x="321974" y="239770"/>
                  </a:lnTo>
                  <a:lnTo>
                    <a:pt x="349042" y="205210"/>
                  </a:lnTo>
                  <a:lnTo>
                    <a:pt x="372302" y="168165"/>
                  </a:lnTo>
                  <a:lnTo>
                    <a:pt x="391488" y="128878"/>
                  </a:lnTo>
                  <a:lnTo>
                    <a:pt x="406338" y="87593"/>
                  </a:lnTo>
                  <a:lnTo>
                    <a:pt x="416586" y="44552"/>
                  </a:lnTo>
                  <a:lnTo>
                    <a:pt x="421970" y="0"/>
                  </a:lnTo>
                </a:path>
              </a:pathLst>
            </a:custGeom>
            <a:ln w="25399">
              <a:solidFill>
                <a:srgbClr val="414042"/>
              </a:solidFill>
              <a:prstDash val="sysDot"/>
            </a:ln>
          </p:spPr>
          <p:txBody>
            <a:bodyPr wrap="square" lIns="0" tIns="0" rIns="0" bIns="0" rtlCol="0"/>
            <a:lstStyle/>
            <a:p>
              <a:endParaRPr/>
            </a:p>
          </p:txBody>
        </p:sp>
        <p:sp>
          <p:nvSpPr>
            <p:cNvPr id="102" name="object 31">
              <a:extLst>
                <a:ext uri="{FF2B5EF4-FFF2-40B4-BE49-F238E27FC236}">
                  <a16:creationId xmlns:a16="http://schemas.microsoft.com/office/drawing/2014/main" id="{FB31BD51-4703-0047-BFC5-09B63A81DEBA}"/>
                </a:ext>
              </a:extLst>
            </p:cNvPr>
            <p:cNvSpPr/>
            <p:nvPr/>
          </p:nvSpPr>
          <p:spPr>
            <a:xfrm>
              <a:off x="6780619" y="1704857"/>
              <a:ext cx="433705" cy="386080"/>
            </a:xfrm>
            <a:custGeom>
              <a:avLst/>
              <a:gdLst/>
              <a:ahLst/>
              <a:cxnLst/>
              <a:rect l="l" t="t" r="r" b="b"/>
              <a:pathLst>
                <a:path w="433704" h="386080">
                  <a:moveTo>
                    <a:pt x="433374" y="385991"/>
                  </a:moveTo>
                  <a:lnTo>
                    <a:pt x="426644" y="341894"/>
                  </a:lnTo>
                  <a:lnTo>
                    <a:pt x="415136" y="299371"/>
                  </a:lnTo>
                  <a:lnTo>
                    <a:pt x="399112" y="258664"/>
                  </a:lnTo>
                  <a:lnTo>
                    <a:pt x="378836" y="220015"/>
                  </a:lnTo>
                  <a:lnTo>
                    <a:pt x="354570" y="183666"/>
                  </a:lnTo>
                  <a:lnTo>
                    <a:pt x="326577" y="149860"/>
                  </a:lnTo>
                  <a:lnTo>
                    <a:pt x="295121" y="118838"/>
                  </a:lnTo>
                  <a:lnTo>
                    <a:pt x="260462" y="90843"/>
                  </a:lnTo>
                  <a:lnTo>
                    <a:pt x="222865" y="66118"/>
                  </a:lnTo>
                  <a:lnTo>
                    <a:pt x="182593" y="44903"/>
                  </a:lnTo>
                  <a:lnTo>
                    <a:pt x="139907" y="27442"/>
                  </a:lnTo>
                  <a:lnTo>
                    <a:pt x="95071" y="13976"/>
                  </a:lnTo>
                  <a:lnTo>
                    <a:pt x="48348" y="4748"/>
                  </a:lnTo>
                  <a:lnTo>
                    <a:pt x="0" y="0"/>
                  </a:lnTo>
                </a:path>
              </a:pathLst>
            </a:custGeom>
            <a:ln w="25400">
              <a:solidFill>
                <a:srgbClr val="414042"/>
              </a:solidFill>
              <a:prstDash val="sysDot"/>
            </a:ln>
          </p:spPr>
          <p:txBody>
            <a:bodyPr wrap="square" lIns="0" tIns="0" rIns="0" bIns="0" rtlCol="0"/>
            <a:lstStyle/>
            <a:p>
              <a:endParaRPr/>
            </a:p>
          </p:txBody>
        </p:sp>
        <p:sp>
          <p:nvSpPr>
            <p:cNvPr id="103" name="object 32">
              <a:extLst>
                <a:ext uri="{FF2B5EF4-FFF2-40B4-BE49-F238E27FC236}">
                  <a16:creationId xmlns:a16="http://schemas.microsoft.com/office/drawing/2014/main" id="{40E4733D-ACA7-764B-9B8E-0AA5565F09E3}"/>
                </a:ext>
              </a:extLst>
            </p:cNvPr>
            <p:cNvSpPr/>
            <p:nvPr/>
          </p:nvSpPr>
          <p:spPr>
            <a:xfrm>
              <a:off x="6296105" y="1705617"/>
              <a:ext cx="422275" cy="398145"/>
            </a:xfrm>
            <a:custGeom>
              <a:avLst/>
              <a:gdLst/>
              <a:ahLst/>
              <a:cxnLst/>
              <a:rect l="l" t="t" r="r" b="b"/>
              <a:pathLst>
                <a:path w="422275" h="398144">
                  <a:moveTo>
                    <a:pt x="421970" y="0"/>
                  </a:moveTo>
                  <a:lnTo>
                    <a:pt x="373937" y="5919"/>
                  </a:lnTo>
                  <a:lnTo>
                    <a:pt x="327601" y="16270"/>
                  </a:lnTo>
                  <a:lnTo>
                    <a:pt x="283226" y="30809"/>
                  </a:lnTo>
                  <a:lnTo>
                    <a:pt x="241074" y="49293"/>
                  </a:lnTo>
                  <a:lnTo>
                    <a:pt x="201412" y="71479"/>
                  </a:lnTo>
                  <a:lnTo>
                    <a:pt x="164501" y="97124"/>
                  </a:lnTo>
                  <a:lnTo>
                    <a:pt x="130608" y="125983"/>
                  </a:lnTo>
                  <a:lnTo>
                    <a:pt x="99995" y="157815"/>
                  </a:lnTo>
                  <a:lnTo>
                    <a:pt x="72927" y="192375"/>
                  </a:lnTo>
                  <a:lnTo>
                    <a:pt x="49668" y="229420"/>
                  </a:lnTo>
                  <a:lnTo>
                    <a:pt x="30481" y="268707"/>
                  </a:lnTo>
                  <a:lnTo>
                    <a:pt x="15632" y="309992"/>
                  </a:lnTo>
                  <a:lnTo>
                    <a:pt x="5383" y="353033"/>
                  </a:lnTo>
                  <a:lnTo>
                    <a:pt x="0" y="397586"/>
                  </a:lnTo>
                </a:path>
              </a:pathLst>
            </a:custGeom>
            <a:ln w="25399">
              <a:solidFill>
                <a:srgbClr val="414042"/>
              </a:solidFill>
              <a:prstDash val="sysDot"/>
            </a:ln>
          </p:spPr>
          <p:txBody>
            <a:bodyPr wrap="square" lIns="0" tIns="0" rIns="0" bIns="0" rtlCol="0"/>
            <a:lstStyle/>
            <a:p>
              <a:endParaRPr/>
            </a:p>
          </p:txBody>
        </p:sp>
        <p:sp>
          <p:nvSpPr>
            <p:cNvPr id="104" name="object 33">
              <a:extLst>
                <a:ext uri="{FF2B5EF4-FFF2-40B4-BE49-F238E27FC236}">
                  <a16:creationId xmlns:a16="http://schemas.microsoft.com/office/drawing/2014/main" id="{6A9287A9-6115-7747-8C12-AB39DADD3D33}"/>
                </a:ext>
              </a:extLst>
            </p:cNvPr>
            <p:cNvSpPr/>
            <p:nvPr/>
          </p:nvSpPr>
          <p:spPr>
            <a:xfrm>
              <a:off x="6297081" y="2165730"/>
              <a:ext cx="433705" cy="386080"/>
            </a:xfrm>
            <a:custGeom>
              <a:avLst/>
              <a:gdLst/>
              <a:ahLst/>
              <a:cxnLst/>
              <a:rect l="l" t="t" r="r" b="b"/>
              <a:pathLst>
                <a:path w="433704" h="386080">
                  <a:moveTo>
                    <a:pt x="0" y="0"/>
                  </a:moveTo>
                  <a:lnTo>
                    <a:pt x="6730" y="44096"/>
                  </a:lnTo>
                  <a:lnTo>
                    <a:pt x="18238" y="86619"/>
                  </a:lnTo>
                  <a:lnTo>
                    <a:pt x="34262" y="127326"/>
                  </a:lnTo>
                  <a:lnTo>
                    <a:pt x="54538" y="165975"/>
                  </a:lnTo>
                  <a:lnTo>
                    <a:pt x="78804" y="202324"/>
                  </a:lnTo>
                  <a:lnTo>
                    <a:pt x="106796" y="236130"/>
                  </a:lnTo>
                  <a:lnTo>
                    <a:pt x="138253" y="267152"/>
                  </a:lnTo>
                  <a:lnTo>
                    <a:pt x="172912" y="295147"/>
                  </a:lnTo>
                  <a:lnTo>
                    <a:pt x="210508" y="319873"/>
                  </a:lnTo>
                  <a:lnTo>
                    <a:pt x="250781" y="341087"/>
                  </a:lnTo>
                  <a:lnTo>
                    <a:pt x="293467" y="358549"/>
                  </a:lnTo>
                  <a:lnTo>
                    <a:pt x="338303" y="372014"/>
                  </a:lnTo>
                  <a:lnTo>
                    <a:pt x="385026" y="381242"/>
                  </a:lnTo>
                  <a:lnTo>
                    <a:pt x="433374" y="385991"/>
                  </a:lnTo>
                </a:path>
              </a:pathLst>
            </a:custGeom>
            <a:ln w="25400">
              <a:solidFill>
                <a:srgbClr val="414042"/>
              </a:solidFill>
              <a:prstDash val="sysDot"/>
            </a:ln>
          </p:spPr>
          <p:txBody>
            <a:bodyPr wrap="square" lIns="0" tIns="0" rIns="0" bIns="0" rtlCol="0"/>
            <a:lstStyle/>
            <a:p>
              <a:endParaRPr/>
            </a:p>
          </p:txBody>
        </p:sp>
        <p:sp>
          <p:nvSpPr>
            <p:cNvPr id="105" name="object 34">
              <a:extLst>
                <a:ext uri="{FF2B5EF4-FFF2-40B4-BE49-F238E27FC236}">
                  <a16:creationId xmlns:a16="http://schemas.microsoft.com/office/drawing/2014/main" id="{8BCE7AD1-5499-F846-89C2-FC1C49C812F6}"/>
                </a:ext>
              </a:extLst>
            </p:cNvPr>
            <p:cNvSpPr/>
            <p:nvPr/>
          </p:nvSpPr>
          <p:spPr>
            <a:xfrm>
              <a:off x="7215561" y="2115585"/>
              <a:ext cx="635" cy="25400"/>
            </a:xfrm>
            <a:custGeom>
              <a:avLst/>
              <a:gdLst/>
              <a:ahLst/>
              <a:cxnLst/>
              <a:rect l="l" t="t" r="r" b="b"/>
              <a:pathLst>
                <a:path w="635" h="25400">
                  <a:moveTo>
                    <a:pt x="0" y="12700"/>
                  </a:moveTo>
                  <a:lnTo>
                    <a:pt x="203" y="12700"/>
                  </a:lnTo>
                </a:path>
              </a:pathLst>
            </a:custGeom>
            <a:ln w="25400">
              <a:solidFill>
                <a:srgbClr val="414042"/>
              </a:solidFill>
            </a:ln>
          </p:spPr>
          <p:txBody>
            <a:bodyPr wrap="square" lIns="0" tIns="0" rIns="0" bIns="0" rtlCol="0"/>
            <a:lstStyle/>
            <a:p>
              <a:endParaRPr/>
            </a:p>
          </p:txBody>
        </p:sp>
        <p:sp>
          <p:nvSpPr>
            <p:cNvPr id="106" name="object 35">
              <a:extLst>
                <a:ext uri="{FF2B5EF4-FFF2-40B4-BE49-F238E27FC236}">
                  <a16:creationId xmlns:a16="http://schemas.microsoft.com/office/drawing/2014/main" id="{2A96AA5F-046A-0040-9CC7-BAEA287A74A9}"/>
                </a:ext>
              </a:extLst>
            </p:cNvPr>
            <p:cNvSpPr/>
            <p:nvPr/>
          </p:nvSpPr>
          <p:spPr>
            <a:xfrm>
              <a:off x="6742841" y="1704232"/>
              <a:ext cx="25400" cy="635"/>
            </a:xfrm>
            <a:custGeom>
              <a:avLst/>
              <a:gdLst/>
              <a:ahLst/>
              <a:cxnLst/>
              <a:rect l="l" t="t" r="r" b="b"/>
              <a:pathLst>
                <a:path w="25400" h="634">
                  <a:moveTo>
                    <a:pt x="0" y="76"/>
                  </a:moveTo>
                  <a:lnTo>
                    <a:pt x="25400" y="76"/>
                  </a:lnTo>
                </a:path>
              </a:pathLst>
            </a:custGeom>
            <a:ln w="3175">
              <a:solidFill>
                <a:srgbClr val="414042"/>
              </a:solidFill>
            </a:ln>
          </p:spPr>
          <p:txBody>
            <a:bodyPr wrap="square" lIns="0" tIns="0" rIns="0" bIns="0" rtlCol="0"/>
            <a:lstStyle/>
            <a:p>
              <a:endParaRPr/>
            </a:p>
          </p:txBody>
        </p:sp>
        <p:sp>
          <p:nvSpPr>
            <p:cNvPr id="107" name="object 36">
              <a:extLst>
                <a:ext uri="{FF2B5EF4-FFF2-40B4-BE49-F238E27FC236}">
                  <a16:creationId xmlns:a16="http://schemas.microsoft.com/office/drawing/2014/main" id="{7C3E2EAD-9252-5748-9E3A-75771993CE89}"/>
                </a:ext>
              </a:extLst>
            </p:cNvPr>
            <p:cNvSpPr/>
            <p:nvPr/>
          </p:nvSpPr>
          <p:spPr>
            <a:xfrm>
              <a:off x="6295306" y="2115585"/>
              <a:ext cx="635" cy="25400"/>
            </a:xfrm>
            <a:custGeom>
              <a:avLst/>
              <a:gdLst/>
              <a:ahLst/>
              <a:cxnLst/>
              <a:rect l="l" t="t" r="r" b="b"/>
              <a:pathLst>
                <a:path w="635" h="25400">
                  <a:moveTo>
                    <a:pt x="0" y="12700"/>
                  </a:moveTo>
                  <a:lnTo>
                    <a:pt x="203" y="12700"/>
                  </a:lnTo>
                </a:path>
              </a:pathLst>
            </a:custGeom>
            <a:ln w="25400">
              <a:solidFill>
                <a:srgbClr val="414042"/>
              </a:solidFill>
            </a:ln>
          </p:spPr>
          <p:txBody>
            <a:bodyPr wrap="square" lIns="0" tIns="0" rIns="0" bIns="0" rtlCol="0"/>
            <a:lstStyle/>
            <a:p>
              <a:endParaRPr/>
            </a:p>
          </p:txBody>
        </p:sp>
        <p:sp>
          <p:nvSpPr>
            <p:cNvPr id="108" name="object 37">
              <a:extLst>
                <a:ext uri="{FF2B5EF4-FFF2-40B4-BE49-F238E27FC236}">
                  <a16:creationId xmlns:a16="http://schemas.microsoft.com/office/drawing/2014/main" id="{E679A551-449B-3343-B1BA-58A05B97C75F}"/>
                </a:ext>
              </a:extLst>
            </p:cNvPr>
            <p:cNvSpPr/>
            <p:nvPr/>
          </p:nvSpPr>
          <p:spPr>
            <a:xfrm>
              <a:off x="6742841" y="2552186"/>
              <a:ext cx="25400" cy="635"/>
            </a:xfrm>
            <a:custGeom>
              <a:avLst/>
              <a:gdLst/>
              <a:ahLst/>
              <a:cxnLst/>
              <a:rect l="l" t="t" r="r" b="b"/>
              <a:pathLst>
                <a:path w="25400" h="635">
                  <a:moveTo>
                    <a:pt x="0" y="82"/>
                  </a:moveTo>
                  <a:lnTo>
                    <a:pt x="25400" y="82"/>
                  </a:lnTo>
                </a:path>
              </a:pathLst>
            </a:custGeom>
            <a:ln w="3175">
              <a:solidFill>
                <a:srgbClr val="414042"/>
              </a:solidFill>
            </a:ln>
          </p:spPr>
          <p:txBody>
            <a:bodyPr wrap="square" lIns="0" tIns="0" rIns="0" bIns="0" rtlCol="0"/>
            <a:lstStyle/>
            <a:p>
              <a:endParaRPr/>
            </a:p>
          </p:txBody>
        </p:sp>
        <p:sp>
          <p:nvSpPr>
            <p:cNvPr id="109" name="object 38">
              <a:extLst>
                <a:ext uri="{FF2B5EF4-FFF2-40B4-BE49-F238E27FC236}">
                  <a16:creationId xmlns:a16="http://schemas.microsoft.com/office/drawing/2014/main" id="{5D988D04-6EFC-1045-AF15-CA570F1A100E}"/>
                </a:ext>
              </a:extLst>
            </p:cNvPr>
            <p:cNvSpPr/>
            <p:nvPr/>
          </p:nvSpPr>
          <p:spPr>
            <a:xfrm>
              <a:off x="7794427" y="2118433"/>
              <a:ext cx="393065" cy="363220"/>
            </a:xfrm>
            <a:custGeom>
              <a:avLst/>
              <a:gdLst/>
              <a:ahLst/>
              <a:cxnLst/>
              <a:rect l="l" t="t" r="r" b="b"/>
              <a:pathLst>
                <a:path w="393065" h="363219">
                  <a:moveTo>
                    <a:pt x="0" y="362623"/>
                  </a:moveTo>
                  <a:lnTo>
                    <a:pt x="51872" y="355705"/>
                  </a:lnTo>
                  <a:lnTo>
                    <a:pt x="101543" y="343395"/>
                  </a:lnTo>
                  <a:lnTo>
                    <a:pt x="148630" y="326038"/>
                  </a:lnTo>
                  <a:lnTo>
                    <a:pt x="192747" y="303983"/>
                  </a:lnTo>
                  <a:lnTo>
                    <a:pt x="233511" y="277575"/>
                  </a:lnTo>
                  <a:lnTo>
                    <a:pt x="270536" y="247162"/>
                  </a:lnTo>
                  <a:lnTo>
                    <a:pt x="303440" y="213091"/>
                  </a:lnTo>
                  <a:lnTo>
                    <a:pt x="331838" y="175708"/>
                  </a:lnTo>
                  <a:lnTo>
                    <a:pt x="355346" y="135360"/>
                  </a:lnTo>
                  <a:lnTo>
                    <a:pt x="373579" y="92395"/>
                  </a:lnTo>
                  <a:lnTo>
                    <a:pt x="386153" y="47159"/>
                  </a:lnTo>
                  <a:lnTo>
                    <a:pt x="392684" y="0"/>
                  </a:lnTo>
                </a:path>
              </a:pathLst>
            </a:custGeom>
            <a:ln w="25400">
              <a:solidFill>
                <a:srgbClr val="414042"/>
              </a:solidFill>
              <a:prstDash val="sysDot"/>
            </a:ln>
          </p:spPr>
          <p:txBody>
            <a:bodyPr wrap="square" lIns="0" tIns="0" rIns="0" bIns="0" rtlCol="0"/>
            <a:lstStyle/>
            <a:p>
              <a:endParaRPr/>
            </a:p>
          </p:txBody>
        </p:sp>
        <p:sp>
          <p:nvSpPr>
            <p:cNvPr id="110" name="object 39">
              <a:extLst>
                <a:ext uri="{FF2B5EF4-FFF2-40B4-BE49-F238E27FC236}">
                  <a16:creationId xmlns:a16="http://schemas.microsoft.com/office/drawing/2014/main" id="{34780E45-4D3C-4A48-8E80-88D9507D592F}"/>
                </a:ext>
              </a:extLst>
            </p:cNvPr>
            <p:cNvSpPr/>
            <p:nvPr/>
          </p:nvSpPr>
          <p:spPr>
            <a:xfrm>
              <a:off x="7782070" y="1704875"/>
              <a:ext cx="404495" cy="351155"/>
            </a:xfrm>
            <a:custGeom>
              <a:avLst/>
              <a:gdLst/>
              <a:ahLst/>
              <a:cxnLst/>
              <a:rect l="l" t="t" r="r" b="b"/>
              <a:pathLst>
                <a:path w="404495" h="351155">
                  <a:moveTo>
                    <a:pt x="403948" y="351091"/>
                  </a:moveTo>
                  <a:lnTo>
                    <a:pt x="395845" y="304490"/>
                  </a:lnTo>
                  <a:lnTo>
                    <a:pt x="381822" y="259893"/>
                  </a:lnTo>
                  <a:lnTo>
                    <a:pt x="362261" y="217645"/>
                  </a:lnTo>
                  <a:lnTo>
                    <a:pt x="337544" y="178090"/>
                  </a:lnTo>
                  <a:lnTo>
                    <a:pt x="308053" y="141574"/>
                  </a:lnTo>
                  <a:lnTo>
                    <a:pt x="274169" y="108442"/>
                  </a:lnTo>
                  <a:lnTo>
                    <a:pt x="236274" y="79037"/>
                  </a:lnTo>
                  <a:lnTo>
                    <a:pt x="194750" y="53705"/>
                  </a:lnTo>
                  <a:lnTo>
                    <a:pt x="149979" y="32791"/>
                  </a:lnTo>
                  <a:lnTo>
                    <a:pt x="102343" y="16638"/>
                  </a:lnTo>
                  <a:lnTo>
                    <a:pt x="52222" y="5593"/>
                  </a:lnTo>
                  <a:lnTo>
                    <a:pt x="0" y="0"/>
                  </a:lnTo>
                </a:path>
              </a:pathLst>
            </a:custGeom>
            <a:ln w="25400">
              <a:solidFill>
                <a:srgbClr val="414042"/>
              </a:solidFill>
              <a:prstDash val="sysDot"/>
            </a:ln>
          </p:spPr>
          <p:txBody>
            <a:bodyPr wrap="square" lIns="0" tIns="0" rIns="0" bIns="0" rtlCol="0"/>
            <a:lstStyle/>
            <a:p>
              <a:endParaRPr/>
            </a:p>
          </p:txBody>
        </p:sp>
        <p:sp>
          <p:nvSpPr>
            <p:cNvPr id="111" name="object 40">
              <a:extLst>
                <a:ext uri="{FF2B5EF4-FFF2-40B4-BE49-F238E27FC236}">
                  <a16:creationId xmlns:a16="http://schemas.microsoft.com/office/drawing/2014/main" id="{D8CC5A4F-F723-4E41-891C-37505EEB00C5}"/>
                </a:ext>
              </a:extLst>
            </p:cNvPr>
            <p:cNvSpPr/>
            <p:nvPr/>
          </p:nvSpPr>
          <p:spPr>
            <a:xfrm>
              <a:off x="7326890" y="1705680"/>
              <a:ext cx="393065" cy="363220"/>
            </a:xfrm>
            <a:custGeom>
              <a:avLst/>
              <a:gdLst/>
              <a:ahLst/>
              <a:cxnLst/>
              <a:rect l="l" t="t" r="r" b="b"/>
              <a:pathLst>
                <a:path w="393064" h="363219">
                  <a:moveTo>
                    <a:pt x="392671" y="0"/>
                  </a:moveTo>
                  <a:lnTo>
                    <a:pt x="340798" y="6917"/>
                  </a:lnTo>
                  <a:lnTo>
                    <a:pt x="291127" y="19227"/>
                  </a:lnTo>
                  <a:lnTo>
                    <a:pt x="244041" y="36584"/>
                  </a:lnTo>
                  <a:lnTo>
                    <a:pt x="199924" y="58639"/>
                  </a:lnTo>
                  <a:lnTo>
                    <a:pt x="159161" y="85047"/>
                  </a:lnTo>
                  <a:lnTo>
                    <a:pt x="122135" y="115460"/>
                  </a:lnTo>
                  <a:lnTo>
                    <a:pt x="89232" y="149531"/>
                  </a:lnTo>
                  <a:lnTo>
                    <a:pt x="60836" y="186914"/>
                  </a:lnTo>
                  <a:lnTo>
                    <a:pt x="37330" y="227262"/>
                  </a:lnTo>
                  <a:lnTo>
                    <a:pt x="19099" y="270227"/>
                  </a:lnTo>
                  <a:lnTo>
                    <a:pt x="6528" y="315463"/>
                  </a:lnTo>
                  <a:lnTo>
                    <a:pt x="0" y="362623"/>
                  </a:lnTo>
                </a:path>
              </a:pathLst>
            </a:custGeom>
            <a:ln w="25400">
              <a:solidFill>
                <a:srgbClr val="414042"/>
              </a:solidFill>
              <a:prstDash val="sysDot"/>
            </a:ln>
          </p:spPr>
          <p:txBody>
            <a:bodyPr wrap="square" lIns="0" tIns="0" rIns="0" bIns="0" rtlCol="0"/>
            <a:lstStyle/>
            <a:p>
              <a:endParaRPr/>
            </a:p>
          </p:txBody>
        </p:sp>
        <p:sp>
          <p:nvSpPr>
            <p:cNvPr id="112" name="object 41">
              <a:extLst>
                <a:ext uri="{FF2B5EF4-FFF2-40B4-BE49-F238E27FC236}">
                  <a16:creationId xmlns:a16="http://schemas.microsoft.com/office/drawing/2014/main" id="{3E7B2117-D605-7143-8C95-FCDBCDE49014}"/>
                </a:ext>
              </a:extLst>
            </p:cNvPr>
            <p:cNvSpPr/>
            <p:nvPr/>
          </p:nvSpPr>
          <p:spPr>
            <a:xfrm>
              <a:off x="7327970" y="2130768"/>
              <a:ext cx="404495" cy="351155"/>
            </a:xfrm>
            <a:custGeom>
              <a:avLst/>
              <a:gdLst/>
              <a:ahLst/>
              <a:cxnLst/>
              <a:rect l="l" t="t" r="r" b="b"/>
              <a:pathLst>
                <a:path w="404495" h="351155">
                  <a:moveTo>
                    <a:pt x="0" y="0"/>
                  </a:moveTo>
                  <a:lnTo>
                    <a:pt x="8103" y="46601"/>
                  </a:lnTo>
                  <a:lnTo>
                    <a:pt x="22126" y="91198"/>
                  </a:lnTo>
                  <a:lnTo>
                    <a:pt x="41687" y="133446"/>
                  </a:lnTo>
                  <a:lnTo>
                    <a:pt x="66404" y="173000"/>
                  </a:lnTo>
                  <a:lnTo>
                    <a:pt x="95895" y="209516"/>
                  </a:lnTo>
                  <a:lnTo>
                    <a:pt x="129779" y="242649"/>
                  </a:lnTo>
                  <a:lnTo>
                    <a:pt x="167674" y="272054"/>
                  </a:lnTo>
                  <a:lnTo>
                    <a:pt x="209198" y="297386"/>
                  </a:lnTo>
                  <a:lnTo>
                    <a:pt x="253969" y="318300"/>
                  </a:lnTo>
                  <a:lnTo>
                    <a:pt x="301605" y="334452"/>
                  </a:lnTo>
                  <a:lnTo>
                    <a:pt x="351726" y="345497"/>
                  </a:lnTo>
                  <a:lnTo>
                    <a:pt x="403948" y="351091"/>
                  </a:lnTo>
                </a:path>
              </a:pathLst>
            </a:custGeom>
            <a:ln w="25400">
              <a:solidFill>
                <a:srgbClr val="414042"/>
              </a:solidFill>
              <a:prstDash val="sysDot"/>
            </a:ln>
          </p:spPr>
          <p:txBody>
            <a:bodyPr wrap="square" lIns="0" tIns="0" rIns="0" bIns="0" rtlCol="0"/>
            <a:lstStyle/>
            <a:p>
              <a:endParaRPr/>
            </a:p>
          </p:txBody>
        </p:sp>
        <p:sp>
          <p:nvSpPr>
            <p:cNvPr id="113" name="object 42">
              <a:extLst>
                <a:ext uri="{FF2B5EF4-FFF2-40B4-BE49-F238E27FC236}">
                  <a16:creationId xmlns:a16="http://schemas.microsoft.com/office/drawing/2014/main" id="{B720F373-9F47-894E-9E12-66FDC53F6955}"/>
                </a:ext>
              </a:extLst>
            </p:cNvPr>
            <p:cNvSpPr/>
            <p:nvPr/>
          </p:nvSpPr>
          <p:spPr>
            <a:xfrm>
              <a:off x="8187759" y="2080677"/>
              <a:ext cx="635" cy="25400"/>
            </a:xfrm>
            <a:custGeom>
              <a:avLst/>
              <a:gdLst/>
              <a:ahLst/>
              <a:cxnLst/>
              <a:rect l="l" t="t" r="r" b="b"/>
              <a:pathLst>
                <a:path w="634" h="25400">
                  <a:moveTo>
                    <a:pt x="0" y="12693"/>
                  </a:moveTo>
                  <a:lnTo>
                    <a:pt x="228" y="12693"/>
                  </a:lnTo>
                </a:path>
              </a:pathLst>
            </a:custGeom>
            <a:ln w="25387">
              <a:solidFill>
                <a:srgbClr val="414042"/>
              </a:solidFill>
            </a:ln>
          </p:spPr>
          <p:txBody>
            <a:bodyPr wrap="square" lIns="0" tIns="0" rIns="0" bIns="0" rtlCol="0"/>
            <a:lstStyle/>
            <a:p>
              <a:endParaRPr/>
            </a:p>
          </p:txBody>
        </p:sp>
        <p:sp>
          <p:nvSpPr>
            <p:cNvPr id="114" name="object 43">
              <a:extLst>
                <a:ext uri="{FF2B5EF4-FFF2-40B4-BE49-F238E27FC236}">
                  <a16:creationId xmlns:a16="http://schemas.microsoft.com/office/drawing/2014/main" id="{DA8B41B9-D8F6-9B47-ADFA-6EBDA00AC937}"/>
                </a:ext>
              </a:extLst>
            </p:cNvPr>
            <p:cNvSpPr/>
            <p:nvPr/>
          </p:nvSpPr>
          <p:spPr>
            <a:xfrm>
              <a:off x="7744300" y="1704236"/>
              <a:ext cx="25400" cy="635"/>
            </a:xfrm>
            <a:custGeom>
              <a:avLst/>
              <a:gdLst/>
              <a:ahLst/>
              <a:cxnLst/>
              <a:rect l="l" t="t" r="r" b="b"/>
              <a:pathLst>
                <a:path w="25400" h="634">
                  <a:moveTo>
                    <a:pt x="0" y="82"/>
                  </a:moveTo>
                  <a:lnTo>
                    <a:pt x="25387" y="82"/>
                  </a:lnTo>
                </a:path>
              </a:pathLst>
            </a:custGeom>
            <a:ln w="3175">
              <a:solidFill>
                <a:srgbClr val="414042"/>
              </a:solidFill>
            </a:ln>
          </p:spPr>
          <p:txBody>
            <a:bodyPr wrap="square" lIns="0" tIns="0" rIns="0" bIns="0" rtlCol="0"/>
            <a:lstStyle/>
            <a:p>
              <a:endParaRPr/>
            </a:p>
          </p:txBody>
        </p:sp>
        <p:sp>
          <p:nvSpPr>
            <p:cNvPr id="115" name="object 44">
              <a:extLst>
                <a:ext uri="{FF2B5EF4-FFF2-40B4-BE49-F238E27FC236}">
                  <a16:creationId xmlns:a16="http://schemas.microsoft.com/office/drawing/2014/main" id="{D3C3489A-DB55-8D45-91C6-A7516C435B17}"/>
                </a:ext>
              </a:extLst>
            </p:cNvPr>
            <p:cNvSpPr/>
            <p:nvPr/>
          </p:nvSpPr>
          <p:spPr>
            <a:xfrm>
              <a:off x="7326000" y="2080677"/>
              <a:ext cx="635" cy="25400"/>
            </a:xfrm>
            <a:custGeom>
              <a:avLst/>
              <a:gdLst/>
              <a:ahLst/>
              <a:cxnLst/>
              <a:rect l="l" t="t" r="r" b="b"/>
              <a:pathLst>
                <a:path w="635" h="25400">
                  <a:moveTo>
                    <a:pt x="0" y="12693"/>
                  </a:moveTo>
                  <a:lnTo>
                    <a:pt x="228" y="12693"/>
                  </a:lnTo>
                </a:path>
              </a:pathLst>
            </a:custGeom>
            <a:ln w="25387">
              <a:solidFill>
                <a:srgbClr val="414042"/>
              </a:solidFill>
            </a:ln>
          </p:spPr>
          <p:txBody>
            <a:bodyPr wrap="square" lIns="0" tIns="0" rIns="0" bIns="0" rtlCol="0"/>
            <a:lstStyle/>
            <a:p>
              <a:endParaRPr/>
            </a:p>
          </p:txBody>
        </p:sp>
        <p:sp>
          <p:nvSpPr>
            <p:cNvPr id="116" name="object 45">
              <a:extLst>
                <a:ext uri="{FF2B5EF4-FFF2-40B4-BE49-F238E27FC236}">
                  <a16:creationId xmlns:a16="http://schemas.microsoft.com/office/drawing/2014/main" id="{7F78958A-A312-4B4B-A6F2-203255B6EA1A}"/>
                </a:ext>
              </a:extLst>
            </p:cNvPr>
            <p:cNvSpPr/>
            <p:nvPr/>
          </p:nvSpPr>
          <p:spPr>
            <a:xfrm>
              <a:off x="7744300" y="2482340"/>
              <a:ext cx="25400" cy="635"/>
            </a:xfrm>
            <a:custGeom>
              <a:avLst/>
              <a:gdLst/>
              <a:ahLst/>
              <a:cxnLst/>
              <a:rect l="l" t="t" r="r" b="b"/>
              <a:pathLst>
                <a:path w="25400" h="635">
                  <a:moveTo>
                    <a:pt x="0" y="82"/>
                  </a:moveTo>
                  <a:lnTo>
                    <a:pt x="25387" y="82"/>
                  </a:lnTo>
                </a:path>
              </a:pathLst>
            </a:custGeom>
            <a:ln w="3175">
              <a:solidFill>
                <a:srgbClr val="414042"/>
              </a:solidFill>
            </a:ln>
          </p:spPr>
          <p:txBody>
            <a:bodyPr wrap="square" lIns="0" tIns="0" rIns="0" bIns="0" rtlCol="0"/>
            <a:lstStyle/>
            <a:p>
              <a:endParaRPr/>
            </a:p>
          </p:txBody>
        </p:sp>
        <p:sp>
          <p:nvSpPr>
            <p:cNvPr id="117" name="object 46">
              <a:extLst>
                <a:ext uri="{FF2B5EF4-FFF2-40B4-BE49-F238E27FC236}">
                  <a16:creationId xmlns:a16="http://schemas.microsoft.com/office/drawing/2014/main" id="{3DEF847F-3606-F743-95F9-A1A0EE148EC6}"/>
                </a:ext>
              </a:extLst>
            </p:cNvPr>
            <p:cNvSpPr/>
            <p:nvPr/>
          </p:nvSpPr>
          <p:spPr>
            <a:xfrm>
              <a:off x="8352761" y="3124861"/>
              <a:ext cx="422275" cy="398145"/>
            </a:xfrm>
            <a:custGeom>
              <a:avLst/>
              <a:gdLst/>
              <a:ahLst/>
              <a:cxnLst/>
              <a:rect l="l" t="t" r="r" b="b"/>
              <a:pathLst>
                <a:path w="422275" h="398144">
                  <a:moveTo>
                    <a:pt x="0" y="397586"/>
                  </a:moveTo>
                  <a:lnTo>
                    <a:pt x="48032" y="391667"/>
                  </a:lnTo>
                  <a:lnTo>
                    <a:pt x="94368" y="381316"/>
                  </a:lnTo>
                  <a:lnTo>
                    <a:pt x="138744" y="366776"/>
                  </a:lnTo>
                  <a:lnTo>
                    <a:pt x="180895" y="348292"/>
                  </a:lnTo>
                  <a:lnTo>
                    <a:pt x="220558" y="326106"/>
                  </a:lnTo>
                  <a:lnTo>
                    <a:pt x="257468" y="300461"/>
                  </a:lnTo>
                  <a:lnTo>
                    <a:pt x="291361" y="271602"/>
                  </a:lnTo>
                  <a:lnTo>
                    <a:pt x="321974" y="239770"/>
                  </a:lnTo>
                  <a:lnTo>
                    <a:pt x="349042" y="205210"/>
                  </a:lnTo>
                  <a:lnTo>
                    <a:pt x="372302" y="168165"/>
                  </a:lnTo>
                  <a:lnTo>
                    <a:pt x="391488" y="128878"/>
                  </a:lnTo>
                  <a:lnTo>
                    <a:pt x="406338" y="87593"/>
                  </a:lnTo>
                  <a:lnTo>
                    <a:pt x="416586" y="44552"/>
                  </a:lnTo>
                  <a:lnTo>
                    <a:pt x="421970" y="0"/>
                  </a:lnTo>
                </a:path>
              </a:pathLst>
            </a:custGeom>
            <a:ln w="25399">
              <a:solidFill>
                <a:srgbClr val="414042"/>
              </a:solidFill>
              <a:prstDash val="sysDot"/>
            </a:ln>
          </p:spPr>
          <p:txBody>
            <a:bodyPr wrap="square" lIns="0" tIns="0" rIns="0" bIns="0" rtlCol="0"/>
            <a:lstStyle/>
            <a:p>
              <a:endParaRPr/>
            </a:p>
          </p:txBody>
        </p:sp>
        <p:sp>
          <p:nvSpPr>
            <p:cNvPr id="118" name="object 47">
              <a:extLst>
                <a:ext uri="{FF2B5EF4-FFF2-40B4-BE49-F238E27FC236}">
                  <a16:creationId xmlns:a16="http://schemas.microsoft.com/office/drawing/2014/main" id="{3E69FAAA-0264-384C-8CEC-58F84850C8CF}"/>
                </a:ext>
              </a:extLst>
            </p:cNvPr>
            <p:cNvSpPr/>
            <p:nvPr/>
          </p:nvSpPr>
          <p:spPr>
            <a:xfrm>
              <a:off x="8340380" y="2676342"/>
              <a:ext cx="433705" cy="386080"/>
            </a:xfrm>
            <a:custGeom>
              <a:avLst/>
              <a:gdLst/>
              <a:ahLst/>
              <a:cxnLst/>
              <a:rect l="l" t="t" r="r" b="b"/>
              <a:pathLst>
                <a:path w="433704" h="386080">
                  <a:moveTo>
                    <a:pt x="433374" y="385991"/>
                  </a:moveTo>
                  <a:lnTo>
                    <a:pt x="426644" y="341894"/>
                  </a:lnTo>
                  <a:lnTo>
                    <a:pt x="415136" y="299371"/>
                  </a:lnTo>
                  <a:lnTo>
                    <a:pt x="399112" y="258664"/>
                  </a:lnTo>
                  <a:lnTo>
                    <a:pt x="378836" y="220015"/>
                  </a:lnTo>
                  <a:lnTo>
                    <a:pt x="354570" y="183666"/>
                  </a:lnTo>
                  <a:lnTo>
                    <a:pt x="326577" y="149860"/>
                  </a:lnTo>
                  <a:lnTo>
                    <a:pt x="295121" y="118838"/>
                  </a:lnTo>
                  <a:lnTo>
                    <a:pt x="260462" y="90843"/>
                  </a:lnTo>
                  <a:lnTo>
                    <a:pt x="222865" y="66118"/>
                  </a:lnTo>
                  <a:lnTo>
                    <a:pt x="182593" y="44903"/>
                  </a:lnTo>
                  <a:lnTo>
                    <a:pt x="139907" y="27442"/>
                  </a:lnTo>
                  <a:lnTo>
                    <a:pt x="95071" y="13976"/>
                  </a:lnTo>
                  <a:lnTo>
                    <a:pt x="48348" y="4748"/>
                  </a:lnTo>
                  <a:lnTo>
                    <a:pt x="0" y="0"/>
                  </a:lnTo>
                </a:path>
              </a:pathLst>
            </a:custGeom>
            <a:ln w="25400">
              <a:solidFill>
                <a:srgbClr val="414042"/>
              </a:solidFill>
              <a:prstDash val="sysDot"/>
            </a:ln>
          </p:spPr>
          <p:txBody>
            <a:bodyPr wrap="square" lIns="0" tIns="0" rIns="0" bIns="0" rtlCol="0"/>
            <a:lstStyle/>
            <a:p>
              <a:endParaRPr/>
            </a:p>
          </p:txBody>
        </p:sp>
        <p:sp>
          <p:nvSpPr>
            <p:cNvPr id="119" name="object 48">
              <a:extLst>
                <a:ext uri="{FF2B5EF4-FFF2-40B4-BE49-F238E27FC236}">
                  <a16:creationId xmlns:a16="http://schemas.microsoft.com/office/drawing/2014/main" id="{153E774B-7231-5546-991B-CB8D0E628305}"/>
                </a:ext>
              </a:extLst>
            </p:cNvPr>
            <p:cNvSpPr/>
            <p:nvPr/>
          </p:nvSpPr>
          <p:spPr>
            <a:xfrm>
              <a:off x="7855863" y="2677102"/>
              <a:ext cx="422275" cy="398145"/>
            </a:xfrm>
            <a:custGeom>
              <a:avLst/>
              <a:gdLst/>
              <a:ahLst/>
              <a:cxnLst/>
              <a:rect l="l" t="t" r="r" b="b"/>
              <a:pathLst>
                <a:path w="422275" h="398144">
                  <a:moveTo>
                    <a:pt x="421970" y="0"/>
                  </a:moveTo>
                  <a:lnTo>
                    <a:pt x="373937" y="5919"/>
                  </a:lnTo>
                  <a:lnTo>
                    <a:pt x="327601" y="16270"/>
                  </a:lnTo>
                  <a:lnTo>
                    <a:pt x="283226" y="30809"/>
                  </a:lnTo>
                  <a:lnTo>
                    <a:pt x="241074" y="49293"/>
                  </a:lnTo>
                  <a:lnTo>
                    <a:pt x="201412" y="71479"/>
                  </a:lnTo>
                  <a:lnTo>
                    <a:pt x="164501" y="97124"/>
                  </a:lnTo>
                  <a:lnTo>
                    <a:pt x="130608" y="125983"/>
                  </a:lnTo>
                  <a:lnTo>
                    <a:pt x="99995" y="157815"/>
                  </a:lnTo>
                  <a:lnTo>
                    <a:pt x="72927" y="192375"/>
                  </a:lnTo>
                  <a:lnTo>
                    <a:pt x="49668" y="229420"/>
                  </a:lnTo>
                  <a:lnTo>
                    <a:pt x="30481" y="268707"/>
                  </a:lnTo>
                  <a:lnTo>
                    <a:pt x="15632" y="309992"/>
                  </a:lnTo>
                  <a:lnTo>
                    <a:pt x="5383" y="353033"/>
                  </a:lnTo>
                  <a:lnTo>
                    <a:pt x="0" y="397586"/>
                  </a:lnTo>
                </a:path>
              </a:pathLst>
            </a:custGeom>
            <a:ln w="25399">
              <a:solidFill>
                <a:srgbClr val="414042"/>
              </a:solidFill>
              <a:prstDash val="sysDot"/>
            </a:ln>
          </p:spPr>
          <p:txBody>
            <a:bodyPr wrap="square" lIns="0" tIns="0" rIns="0" bIns="0" rtlCol="0"/>
            <a:lstStyle/>
            <a:p>
              <a:endParaRPr/>
            </a:p>
          </p:txBody>
        </p:sp>
        <p:sp>
          <p:nvSpPr>
            <p:cNvPr id="120" name="object 49">
              <a:extLst>
                <a:ext uri="{FF2B5EF4-FFF2-40B4-BE49-F238E27FC236}">
                  <a16:creationId xmlns:a16="http://schemas.microsoft.com/office/drawing/2014/main" id="{B9106291-1506-5A4A-A644-29D2435BB8AD}"/>
                </a:ext>
              </a:extLst>
            </p:cNvPr>
            <p:cNvSpPr/>
            <p:nvPr/>
          </p:nvSpPr>
          <p:spPr>
            <a:xfrm>
              <a:off x="7856841" y="3137215"/>
              <a:ext cx="433705" cy="386080"/>
            </a:xfrm>
            <a:custGeom>
              <a:avLst/>
              <a:gdLst/>
              <a:ahLst/>
              <a:cxnLst/>
              <a:rect l="l" t="t" r="r" b="b"/>
              <a:pathLst>
                <a:path w="433704" h="386080">
                  <a:moveTo>
                    <a:pt x="0" y="0"/>
                  </a:moveTo>
                  <a:lnTo>
                    <a:pt x="6730" y="44096"/>
                  </a:lnTo>
                  <a:lnTo>
                    <a:pt x="18238" y="86619"/>
                  </a:lnTo>
                  <a:lnTo>
                    <a:pt x="34262" y="127326"/>
                  </a:lnTo>
                  <a:lnTo>
                    <a:pt x="54538" y="165975"/>
                  </a:lnTo>
                  <a:lnTo>
                    <a:pt x="78804" y="202324"/>
                  </a:lnTo>
                  <a:lnTo>
                    <a:pt x="106796" y="236130"/>
                  </a:lnTo>
                  <a:lnTo>
                    <a:pt x="138253" y="267152"/>
                  </a:lnTo>
                  <a:lnTo>
                    <a:pt x="172912" y="295147"/>
                  </a:lnTo>
                  <a:lnTo>
                    <a:pt x="210508" y="319873"/>
                  </a:lnTo>
                  <a:lnTo>
                    <a:pt x="250781" y="341087"/>
                  </a:lnTo>
                  <a:lnTo>
                    <a:pt x="293467" y="358549"/>
                  </a:lnTo>
                  <a:lnTo>
                    <a:pt x="338303" y="372014"/>
                  </a:lnTo>
                  <a:lnTo>
                    <a:pt x="385026" y="381242"/>
                  </a:lnTo>
                  <a:lnTo>
                    <a:pt x="433374" y="385991"/>
                  </a:lnTo>
                </a:path>
              </a:pathLst>
            </a:custGeom>
            <a:ln w="25400">
              <a:solidFill>
                <a:srgbClr val="414042"/>
              </a:solidFill>
              <a:prstDash val="sysDot"/>
            </a:ln>
          </p:spPr>
          <p:txBody>
            <a:bodyPr wrap="square" lIns="0" tIns="0" rIns="0" bIns="0" rtlCol="0"/>
            <a:lstStyle/>
            <a:p>
              <a:endParaRPr/>
            </a:p>
          </p:txBody>
        </p:sp>
        <p:sp>
          <p:nvSpPr>
            <p:cNvPr id="121" name="object 50">
              <a:extLst>
                <a:ext uri="{FF2B5EF4-FFF2-40B4-BE49-F238E27FC236}">
                  <a16:creationId xmlns:a16="http://schemas.microsoft.com/office/drawing/2014/main" id="{11E5FE0E-961D-EC4A-BB14-2127B0B2FA7D}"/>
                </a:ext>
              </a:extLst>
            </p:cNvPr>
            <p:cNvSpPr/>
            <p:nvPr/>
          </p:nvSpPr>
          <p:spPr>
            <a:xfrm>
              <a:off x="8775321" y="3087072"/>
              <a:ext cx="635" cy="25400"/>
            </a:xfrm>
            <a:custGeom>
              <a:avLst/>
              <a:gdLst/>
              <a:ahLst/>
              <a:cxnLst/>
              <a:rect l="l" t="t" r="r" b="b"/>
              <a:pathLst>
                <a:path w="634" h="25400">
                  <a:moveTo>
                    <a:pt x="0" y="12700"/>
                  </a:moveTo>
                  <a:lnTo>
                    <a:pt x="203" y="12700"/>
                  </a:lnTo>
                </a:path>
              </a:pathLst>
            </a:custGeom>
            <a:ln w="25400">
              <a:solidFill>
                <a:srgbClr val="414042"/>
              </a:solidFill>
            </a:ln>
          </p:spPr>
          <p:txBody>
            <a:bodyPr wrap="square" lIns="0" tIns="0" rIns="0" bIns="0" rtlCol="0"/>
            <a:lstStyle/>
            <a:p>
              <a:endParaRPr/>
            </a:p>
          </p:txBody>
        </p:sp>
        <p:sp>
          <p:nvSpPr>
            <p:cNvPr id="122" name="object 51">
              <a:extLst>
                <a:ext uri="{FF2B5EF4-FFF2-40B4-BE49-F238E27FC236}">
                  <a16:creationId xmlns:a16="http://schemas.microsoft.com/office/drawing/2014/main" id="{CBA98075-016D-7D49-A958-0A3337DD4202}"/>
                </a:ext>
              </a:extLst>
            </p:cNvPr>
            <p:cNvSpPr/>
            <p:nvPr/>
          </p:nvSpPr>
          <p:spPr>
            <a:xfrm>
              <a:off x="8302601" y="2675719"/>
              <a:ext cx="25400" cy="635"/>
            </a:xfrm>
            <a:custGeom>
              <a:avLst/>
              <a:gdLst/>
              <a:ahLst/>
              <a:cxnLst/>
              <a:rect l="l" t="t" r="r" b="b"/>
              <a:pathLst>
                <a:path w="25400" h="635">
                  <a:moveTo>
                    <a:pt x="0" y="76"/>
                  </a:moveTo>
                  <a:lnTo>
                    <a:pt x="25400" y="76"/>
                  </a:lnTo>
                </a:path>
              </a:pathLst>
            </a:custGeom>
            <a:ln w="3175">
              <a:solidFill>
                <a:srgbClr val="414042"/>
              </a:solidFill>
            </a:ln>
          </p:spPr>
          <p:txBody>
            <a:bodyPr wrap="square" lIns="0" tIns="0" rIns="0" bIns="0" rtlCol="0"/>
            <a:lstStyle/>
            <a:p>
              <a:endParaRPr/>
            </a:p>
          </p:txBody>
        </p:sp>
        <p:sp>
          <p:nvSpPr>
            <p:cNvPr id="123" name="object 52">
              <a:extLst>
                <a:ext uri="{FF2B5EF4-FFF2-40B4-BE49-F238E27FC236}">
                  <a16:creationId xmlns:a16="http://schemas.microsoft.com/office/drawing/2014/main" id="{8F712045-3E8E-E846-B498-940F27DC4520}"/>
                </a:ext>
              </a:extLst>
            </p:cNvPr>
            <p:cNvSpPr/>
            <p:nvPr/>
          </p:nvSpPr>
          <p:spPr>
            <a:xfrm>
              <a:off x="7855065" y="3087072"/>
              <a:ext cx="635" cy="25400"/>
            </a:xfrm>
            <a:custGeom>
              <a:avLst/>
              <a:gdLst/>
              <a:ahLst/>
              <a:cxnLst/>
              <a:rect l="l" t="t" r="r" b="b"/>
              <a:pathLst>
                <a:path w="635" h="25400">
                  <a:moveTo>
                    <a:pt x="0" y="12700"/>
                  </a:moveTo>
                  <a:lnTo>
                    <a:pt x="203" y="12700"/>
                  </a:lnTo>
                </a:path>
              </a:pathLst>
            </a:custGeom>
            <a:ln w="25400">
              <a:solidFill>
                <a:srgbClr val="414042"/>
              </a:solidFill>
            </a:ln>
          </p:spPr>
          <p:txBody>
            <a:bodyPr wrap="square" lIns="0" tIns="0" rIns="0" bIns="0" rtlCol="0"/>
            <a:lstStyle/>
            <a:p>
              <a:endParaRPr/>
            </a:p>
          </p:txBody>
        </p:sp>
        <p:sp>
          <p:nvSpPr>
            <p:cNvPr id="124" name="object 53">
              <a:extLst>
                <a:ext uri="{FF2B5EF4-FFF2-40B4-BE49-F238E27FC236}">
                  <a16:creationId xmlns:a16="http://schemas.microsoft.com/office/drawing/2014/main" id="{0466CBF1-9E89-9D4F-B55B-1B51259A298C}"/>
                </a:ext>
              </a:extLst>
            </p:cNvPr>
            <p:cNvSpPr/>
            <p:nvPr/>
          </p:nvSpPr>
          <p:spPr>
            <a:xfrm>
              <a:off x="8302601" y="3523672"/>
              <a:ext cx="25400" cy="635"/>
            </a:xfrm>
            <a:custGeom>
              <a:avLst/>
              <a:gdLst/>
              <a:ahLst/>
              <a:cxnLst/>
              <a:rect l="l" t="t" r="r" b="b"/>
              <a:pathLst>
                <a:path w="25400" h="635">
                  <a:moveTo>
                    <a:pt x="0" y="82"/>
                  </a:moveTo>
                  <a:lnTo>
                    <a:pt x="25400" y="82"/>
                  </a:lnTo>
                </a:path>
              </a:pathLst>
            </a:custGeom>
            <a:ln w="3175">
              <a:solidFill>
                <a:srgbClr val="414042"/>
              </a:solidFill>
            </a:ln>
          </p:spPr>
          <p:txBody>
            <a:bodyPr wrap="square" lIns="0" tIns="0" rIns="0" bIns="0" rtlCol="0"/>
            <a:lstStyle/>
            <a:p>
              <a:endParaRPr/>
            </a:p>
          </p:txBody>
        </p:sp>
        <p:sp>
          <p:nvSpPr>
            <p:cNvPr id="125" name="object 58">
              <a:extLst>
                <a:ext uri="{FF2B5EF4-FFF2-40B4-BE49-F238E27FC236}">
                  <a16:creationId xmlns:a16="http://schemas.microsoft.com/office/drawing/2014/main" id="{834CED2B-8008-5A48-A52F-4EF4300DFE32}"/>
                </a:ext>
              </a:extLst>
            </p:cNvPr>
            <p:cNvSpPr txBox="1"/>
            <p:nvPr/>
          </p:nvSpPr>
          <p:spPr>
            <a:xfrm>
              <a:off x="5798259" y="2969743"/>
              <a:ext cx="752284" cy="179536"/>
            </a:xfrm>
            <a:prstGeom prst="rect">
              <a:avLst/>
            </a:prstGeom>
          </p:spPr>
          <p:txBody>
            <a:bodyPr vert="horz" wrap="square" lIns="0" tIns="0" rIns="0" bIns="0" rtlCol="0">
              <a:spAutoFit/>
            </a:bodyPr>
            <a:lstStyle/>
            <a:p>
              <a:pPr marL="12700" marR="5080" indent="13970">
                <a:lnSpc>
                  <a:spcPts val="1400"/>
                </a:lnSpc>
              </a:pPr>
              <a:r>
                <a:rPr lang="en-US" sz="1300" b="1" dirty="0">
                  <a:solidFill>
                    <a:schemeClr val="accent3"/>
                  </a:solidFill>
                  <a:latin typeface="Univers for KPMG Cond"/>
                  <a:cs typeface="Univers for KPMG Cond"/>
                </a:rPr>
                <a:t>Normalization</a:t>
              </a:r>
              <a:endParaRPr sz="1300" b="1" dirty="0">
                <a:solidFill>
                  <a:schemeClr val="accent3"/>
                </a:solidFill>
                <a:latin typeface="Univers for KPMG Cond"/>
                <a:cs typeface="Univers for KPMG Cond"/>
              </a:endParaRPr>
            </a:p>
          </p:txBody>
        </p:sp>
        <p:sp>
          <p:nvSpPr>
            <p:cNvPr id="126" name="object 59">
              <a:extLst>
                <a:ext uri="{FF2B5EF4-FFF2-40B4-BE49-F238E27FC236}">
                  <a16:creationId xmlns:a16="http://schemas.microsoft.com/office/drawing/2014/main" id="{36F559A1-DB66-6940-9302-7E17875C5C0F}"/>
                </a:ext>
              </a:extLst>
            </p:cNvPr>
            <p:cNvSpPr txBox="1"/>
            <p:nvPr/>
          </p:nvSpPr>
          <p:spPr>
            <a:xfrm>
              <a:off x="6355475" y="1997482"/>
              <a:ext cx="809625" cy="200055"/>
            </a:xfrm>
            <a:prstGeom prst="rect">
              <a:avLst/>
            </a:prstGeom>
          </p:spPr>
          <p:txBody>
            <a:bodyPr vert="horz" wrap="square" lIns="0" tIns="0" rIns="0" bIns="0" rtlCol="0">
              <a:spAutoFit/>
            </a:bodyPr>
            <a:lstStyle/>
            <a:p>
              <a:pPr marL="12700" algn="ctr">
                <a:lnSpc>
                  <a:spcPct val="100000"/>
                </a:lnSpc>
              </a:pPr>
              <a:r>
                <a:rPr lang="en-US" sz="1300" b="1" dirty="0">
                  <a:solidFill>
                    <a:schemeClr val="accent4"/>
                  </a:solidFill>
                  <a:latin typeface="Univers for KPMG Cond"/>
                  <a:cs typeface="Univers for KPMG Cond"/>
                </a:rPr>
                <a:t>Data Format</a:t>
              </a:r>
              <a:endParaRPr sz="1300" b="1" dirty="0">
                <a:solidFill>
                  <a:schemeClr val="accent4"/>
                </a:solidFill>
                <a:latin typeface="Univers for KPMG Cond"/>
                <a:cs typeface="Univers for KPMG Cond"/>
              </a:endParaRPr>
            </a:p>
          </p:txBody>
        </p:sp>
        <p:sp>
          <p:nvSpPr>
            <p:cNvPr id="127" name="object 60">
              <a:extLst>
                <a:ext uri="{FF2B5EF4-FFF2-40B4-BE49-F238E27FC236}">
                  <a16:creationId xmlns:a16="http://schemas.microsoft.com/office/drawing/2014/main" id="{A08F41DD-9389-8344-8436-1D014C81E52E}"/>
                </a:ext>
              </a:extLst>
            </p:cNvPr>
            <p:cNvSpPr txBox="1"/>
            <p:nvPr/>
          </p:nvSpPr>
          <p:spPr>
            <a:xfrm>
              <a:off x="7461248" y="1982817"/>
              <a:ext cx="635000" cy="200055"/>
            </a:xfrm>
            <a:prstGeom prst="rect">
              <a:avLst/>
            </a:prstGeom>
          </p:spPr>
          <p:txBody>
            <a:bodyPr vert="horz" wrap="square" lIns="0" tIns="0" rIns="0" bIns="0" rtlCol="0">
              <a:spAutoFit/>
            </a:bodyPr>
            <a:lstStyle/>
            <a:p>
              <a:pPr marL="12700">
                <a:lnSpc>
                  <a:spcPct val="100000"/>
                </a:lnSpc>
              </a:pPr>
              <a:r>
                <a:rPr lang="en-US" sz="1300" b="1" dirty="0">
                  <a:solidFill>
                    <a:schemeClr val="accent1">
                      <a:lumMod val="75000"/>
                    </a:schemeClr>
                  </a:solidFill>
                  <a:latin typeface="Univers for KPMG Cond"/>
                  <a:cs typeface="Univers for KPMG Cond"/>
                </a:rPr>
                <a:t>Constraints</a:t>
              </a:r>
              <a:endParaRPr sz="1300" b="1" dirty="0">
                <a:solidFill>
                  <a:schemeClr val="accent1">
                    <a:lumMod val="75000"/>
                  </a:schemeClr>
                </a:solidFill>
                <a:latin typeface="Univers for KPMG Cond"/>
                <a:cs typeface="Univers for KPMG Cond"/>
              </a:endParaRPr>
            </a:p>
          </p:txBody>
        </p:sp>
        <p:sp>
          <p:nvSpPr>
            <p:cNvPr id="128" name="object 61">
              <a:extLst>
                <a:ext uri="{FF2B5EF4-FFF2-40B4-BE49-F238E27FC236}">
                  <a16:creationId xmlns:a16="http://schemas.microsoft.com/office/drawing/2014/main" id="{7B0ACCB6-3299-A443-8249-803AC40A0BA0}"/>
                </a:ext>
              </a:extLst>
            </p:cNvPr>
            <p:cNvSpPr txBox="1"/>
            <p:nvPr/>
          </p:nvSpPr>
          <p:spPr>
            <a:xfrm>
              <a:off x="7953242" y="2993354"/>
              <a:ext cx="813435" cy="200055"/>
            </a:xfrm>
            <a:prstGeom prst="rect">
              <a:avLst/>
            </a:prstGeom>
          </p:spPr>
          <p:txBody>
            <a:bodyPr vert="horz" wrap="square" lIns="0" tIns="0" rIns="0" bIns="0" rtlCol="0">
              <a:spAutoFit/>
            </a:bodyPr>
            <a:lstStyle/>
            <a:p>
              <a:pPr marL="12700">
                <a:lnSpc>
                  <a:spcPct val="100000"/>
                </a:lnSpc>
              </a:pPr>
              <a:r>
                <a:rPr lang="en-US" sz="1300" b="1" dirty="0">
                  <a:solidFill>
                    <a:schemeClr val="accent5">
                      <a:lumMod val="75000"/>
                    </a:schemeClr>
                  </a:solidFill>
                  <a:latin typeface="Univers for KPMG Cond"/>
                  <a:cs typeface="Univers for KPMG Cond"/>
                </a:rPr>
                <a:t>Data Structure</a:t>
              </a:r>
              <a:endParaRPr sz="1300" b="1" dirty="0">
                <a:solidFill>
                  <a:schemeClr val="accent5">
                    <a:lumMod val="75000"/>
                  </a:schemeClr>
                </a:solidFill>
                <a:latin typeface="Univers for KPMG Cond"/>
                <a:cs typeface="Univers for KPMG Cond"/>
              </a:endParaRPr>
            </a:p>
          </p:txBody>
        </p:sp>
      </p:grpSp>
      <p:grpSp>
        <p:nvGrpSpPr>
          <p:cNvPr id="129" name="Group 128">
            <a:extLst>
              <a:ext uri="{FF2B5EF4-FFF2-40B4-BE49-F238E27FC236}">
                <a16:creationId xmlns:a16="http://schemas.microsoft.com/office/drawing/2014/main" id="{DCE2C6E1-3021-EB45-8F34-AA921DEAE638}"/>
              </a:ext>
            </a:extLst>
          </p:cNvPr>
          <p:cNvGrpSpPr/>
          <p:nvPr/>
        </p:nvGrpSpPr>
        <p:grpSpPr>
          <a:xfrm flipV="1">
            <a:off x="5548310" y="4775420"/>
            <a:ext cx="3725417" cy="1820080"/>
            <a:chOff x="5697099" y="1704232"/>
            <a:chExt cx="3078857" cy="1820080"/>
          </a:xfrm>
        </p:grpSpPr>
        <p:sp>
          <p:nvSpPr>
            <p:cNvPr id="130" name="object 22">
              <a:extLst>
                <a:ext uri="{FF2B5EF4-FFF2-40B4-BE49-F238E27FC236}">
                  <a16:creationId xmlns:a16="http://schemas.microsoft.com/office/drawing/2014/main" id="{1BD0B5F4-8C28-1440-80E2-DC674431903D}"/>
                </a:ext>
              </a:extLst>
            </p:cNvPr>
            <p:cNvSpPr/>
            <p:nvPr/>
          </p:nvSpPr>
          <p:spPr>
            <a:xfrm>
              <a:off x="6217980" y="3091620"/>
              <a:ext cx="445770" cy="431165"/>
            </a:xfrm>
            <a:custGeom>
              <a:avLst/>
              <a:gdLst/>
              <a:ahLst/>
              <a:cxnLst/>
              <a:rect l="l" t="t" r="r" b="b"/>
              <a:pathLst>
                <a:path w="445770" h="431164">
                  <a:moveTo>
                    <a:pt x="0" y="430872"/>
                  </a:moveTo>
                  <a:lnTo>
                    <a:pt x="47497" y="425208"/>
                  </a:lnTo>
                  <a:lnTo>
                    <a:pt x="93447" y="415309"/>
                  </a:lnTo>
                  <a:lnTo>
                    <a:pt x="137621" y="401392"/>
                  </a:lnTo>
                  <a:lnTo>
                    <a:pt x="179790" y="383674"/>
                  </a:lnTo>
                  <a:lnTo>
                    <a:pt x="219723" y="362373"/>
                  </a:lnTo>
                  <a:lnTo>
                    <a:pt x="257191" y="337705"/>
                  </a:lnTo>
                  <a:lnTo>
                    <a:pt x="291965" y="309887"/>
                  </a:lnTo>
                  <a:lnTo>
                    <a:pt x="323815" y="279137"/>
                  </a:lnTo>
                  <a:lnTo>
                    <a:pt x="352511" y="245671"/>
                  </a:lnTo>
                  <a:lnTo>
                    <a:pt x="377824" y="209706"/>
                  </a:lnTo>
                  <a:lnTo>
                    <a:pt x="399524" y="171460"/>
                  </a:lnTo>
                  <a:lnTo>
                    <a:pt x="417381" y="131149"/>
                  </a:lnTo>
                  <a:lnTo>
                    <a:pt x="431167" y="88991"/>
                  </a:lnTo>
                  <a:lnTo>
                    <a:pt x="440651" y="45202"/>
                  </a:lnTo>
                  <a:lnTo>
                    <a:pt x="445604" y="0"/>
                  </a:lnTo>
                </a:path>
              </a:pathLst>
            </a:custGeom>
            <a:ln w="25400">
              <a:solidFill>
                <a:srgbClr val="414042"/>
              </a:solidFill>
              <a:prstDash val="sysDot"/>
            </a:ln>
          </p:spPr>
          <p:txBody>
            <a:bodyPr wrap="square" lIns="0" tIns="0" rIns="0" bIns="0" rtlCol="0"/>
            <a:lstStyle/>
            <a:p>
              <a:endParaRPr/>
            </a:p>
          </p:txBody>
        </p:sp>
        <p:sp>
          <p:nvSpPr>
            <p:cNvPr id="131" name="object 23">
              <a:extLst>
                <a:ext uri="{FF2B5EF4-FFF2-40B4-BE49-F238E27FC236}">
                  <a16:creationId xmlns:a16="http://schemas.microsoft.com/office/drawing/2014/main" id="{AE0C7E9B-A2F5-0B42-8B1B-D2D5F3E99C2C}"/>
                </a:ext>
              </a:extLst>
            </p:cNvPr>
            <p:cNvSpPr/>
            <p:nvPr/>
          </p:nvSpPr>
          <p:spPr>
            <a:xfrm>
              <a:off x="6205694" y="2610034"/>
              <a:ext cx="457200" cy="419734"/>
            </a:xfrm>
            <a:custGeom>
              <a:avLst/>
              <a:gdLst/>
              <a:ahLst/>
              <a:cxnLst/>
              <a:rect l="l" t="t" r="r" b="b"/>
              <a:pathLst>
                <a:path w="457200" h="419735">
                  <a:moveTo>
                    <a:pt x="457022" y="419328"/>
                  </a:moveTo>
                  <a:lnTo>
                    <a:pt x="450221" y="371383"/>
                  </a:lnTo>
                  <a:lnTo>
                    <a:pt x="438318" y="325141"/>
                  </a:lnTo>
                  <a:lnTo>
                    <a:pt x="421595" y="280868"/>
                  </a:lnTo>
                  <a:lnTo>
                    <a:pt x="400332" y="238831"/>
                  </a:lnTo>
                  <a:lnTo>
                    <a:pt x="374812" y="199296"/>
                  </a:lnTo>
                  <a:lnTo>
                    <a:pt x="345316" y="162529"/>
                  </a:lnTo>
                  <a:lnTo>
                    <a:pt x="312126" y="128797"/>
                  </a:lnTo>
                  <a:lnTo>
                    <a:pt x="275522" y="98365"/>
                  </a:lnTo>
                  <a:lnTo>
                    <a:pt x="235788" y="71500"/>
                  </a:lnTo>
                  <a:lnTo>
                    <a:pt x="193203" y="48468"/>
                  </a:lnTo>
                  <a:lnTo>
                    <a:pt x="148051" y="29536"/>
                  </a:lnTo>
                  <a:lnTo>
                    <a:pt x="100612" y="14970"/>
                  </a:lnTo>
                  <a:lnTo>
                    <a:pt x="51167" y="5036"/>
                  </a:lnTo>
                  <a:lnTo>
                    <a:pt x="0" y="0"/>
                  </a:lnTo>
                </a:path>
              </a:pathLst>
            </a:custGeom>
            <a:ln w="25399">
              <a:solidFill>
                <a:srgbClr val="414042"/>
              </a:solidFill>
              <a:prstDash val="sysDot"/>
            </a:ln>
          </p:spPr>
          <p:txBody>
            <a:bodyPr wrap="square" lIns="0" tIns="0" rIns="0" bIns="0" rtlCol="0"/>
            <a:lstStyle/>
            <a:p>
              <a:endParaRPr/>
            </a:p>
          </p:txBody>
        </p:sp>
        <p:sp>
          <p:nvSpPr>
            <p:cNvPr id="132" name="object 24">
              <a:extLst>
                <a:ext uri="{FF2B5EF4-FFF2-40B4-BE49-F238E27FC236}">
                  <a16:creationId xmlns:a16="http://schemas.microsoft.com/office/drawing/2014/main" id="{4EDE47B9-1DEC-9242-A602-1AE47B8878CD}"/>
                </a:ext>
              </a:extLst>
            </p:cNvPr>
            <p:cNvSpPr/>
            <p:nvPr/>
          </p:nvSpPr>
          <p:spPr>
            <a:xfrm>
              <a:off x="5697814" y="2610768"/>
              <a:ext cx="445770" cy="431165"/>
            </a:xfrm>
            <a:custGeom>
              <a:avLst/>
              <a:gdLst/>
              <a:ahLst/>
              <a:cxnLst/>
              <a:rect l="l" t="t" r="r" b="b"/>
              <a:pathLst>
                <a:path w="445770" h="431164">
                  <a:moveTo>
                    <a:pt x="445604" y="0"/>
                  </a:moveTo>
                  <a:lnTo>
                    <a:pt x="398107" y="5664"/>
                  </a:lnTo>
                  <a:lnTo>
                    <a:pt x="352157" y="15563"/>
                  </a:lnTo>
                  <a:lnTo>
                    <a:pt x="307982" y="29480"/>
                  </a:lnTo>
                  <a:lnTo>
                    <a:pt x="265814" y="47198"/>
                  </a:lnTo>
                  <a:lnTo>
                    <a:pt x="225881" y="68499"/>
                  </a:lnTo>
                  <a:lnTo>
                    <a:pt x="188413" y="93167"/>
                  </a:lnTo>
                  <a:lnTo>
                    <a:pt x="153639" y="120985"/>
                  </a:lnTo>
                  <a:lnTo>
                    <a:pt x="121789" y="151735"/>
                  </a:lnTo>
                  <a:lnTo>
                    <a:pt x="93093" y="185201"/>
                  </a:lnTo>
                  <a:lnTo>
                    <a:pt x="67780" y="221166"/>
                  </a:lnTo>
                  <a:lnTo>
                    <a:pt x="46080" y="259412"/>
                  </a:lnTo>
                  <a:lnTo>
                    <a:pt x="28223" y="299723"/>
                  </a:lnTo>
                  <a:lnTo>
                    <a:pt x="14437" y="341881"/>
                  </a:lnTo>
                  <a:lnTo>
                    <a:pt x="4953" y="385670"/>
                  </a:lnTo>
                  <a:lnTo>
                    <a:pt x="0" y="430872"/>
                  </a:lnTo>
                </a:path>
              </a:pathLst>
            </a:custGeom>
            <a:ln w="25400">
              <a:solidFill>
                <a:srgbClr val="414042"/>
              </a:solidFill>
              <a:prstDash val="sysDot"/>
            </a:ln>
          </p:spPr>
          <p:txBody>
            <a:bodyPr wrap="square" lIns="0" tIns="0" rIns="0" bIns="0" rtlCol="0"/>
            <a:lstStyle/>
            <a:p>
              <a:endParaRPr/>
            </a:p>
          </p:txBody>
        </p:sp>
        <p:sp>
          <p:nvSpPr>
            <p:cNvPr id="133" name="object 25">
              <a:extLst>
                <a:ext uri="{FF2B5EF4-FFF2-40B4-BE49-F238E27FC236}">
                  <a16:creationId xmlns:a16="http://schemas.microsoft.com/office/drawing/2014/main" id="{0CC282E4-EA1A-2542-9D10-5F6E464D87A3}"/>
                </a:ext>
              </a:extLst>
            </p:cNvPr>
            <p:cNvSpPr/>
            <p:nvPr/>
          </p:nvSpPr>
          <p:spPr>
            <a:xfrm>
              <a:off x="5698683" y="3103898"/>
              <a:ext cx="457200" cy="419734"/>
            </a:xfrm>
            <a:custGeom>
              <a:avLst/>
              <a:gdLst/>
              <a:ahLst/>
              <a:cxnLst/>
              <a:rect l="l" t="t" r="r" b="b"/>
              <a:pathLst>
                <a:path w="457200" h="419735">
                  <a:moveTo>
                    <a:pt x="0" y="0"/>
                  </a:moveTo>
                  <a:lnTo>
                    <a:pt x="6800" y="47945"/>
                  </a:lnTo>
                  <a:lnTo>
                    <a:pt x="18703" y="94187"/>
                  </a:lnTo>
                  <a:lnTo>
                    <a:pt x="35426" y="138460"/>
                  </a:lnTo>
                  <a:lnTo>
                    <a:pt x="56689" y="180497"/>
                  </a:lnTo>
                  <a:lnTo>
                    <a:pt x="82209" y="220032"/>
                  </a:lnTo>
                  <a:lnTo>
                    <a:pt x="111705" y="256799"/>
                  </a:lnTo>
                  <a:lnTo>
                    <a:pt x="144895" y="290531"/>
                  </a:lnTo>
                  <a:lnTo>
                    <a:pt x="181499" y="320963"/>
                  </a:lnTo>
                  <a:lnTo>
                    <a:pt x="221233" y="347828"/>
                  </a:lnTo>
                  <a:lnTo>
                    <a:pt x="263818" y="370859"/>
                  </a:lnTo>
                  <a:lnTo>
                    <a:pt x="308970" y="389791"/>
                  </a:lnTo>
                  <a:lnTo>
                    <a:pt x="356410" y="404358"/>
                  </a:lnTo>
                  <a:lnTo>
                    <a:pt x="405854" y="414292"/>
                  </a:lnTo>
                  <a:lnTo>
                    <a:pt x="457022" y="419328"/>
                  </a:lnTo>
                </a:path>
              </a:pathLst>
            </a:custGeom>
            <a:ln w="25399">
              <a:solidFill>
                <a:srgbClr val="414042"/>
              </a:solidFill>
              <a:prstDash val="sysDot"/>
            </a:ln>
          </p:spPr>
          <p:txBody>
            <a:bodyPr wrap="square" lIns="0" tIns="0" rIns="0" bIns="0" rtlCol="0"/>
            <a:lstStyle/>
            <a:p>
              <a:endParaRPr/>
            </a:p>
          </p:txBody>
        </p:sp>
        <p:sp>
          <p:nvSpPr>
            <p:cNvPr id="134" name="object 26">
              <a:extLst>
                <a:ext uri="{FF2B5EF4-FFF2-40B4-BE49-F238E27FC236}">
                  <a16:creationId xmlns:a16="http://schemas.microsoft.com/office/drawing/2014/main" id="{22CAA1A5-2399-C342-B54E-2D15B3447B39}"/>
                </a:ext>
              </a:extLst>
            </p:cNvPr>
            <p:cNvSpPr/>
            <p:nvPr/>
          </p:nvSpPr>
          <p:spPr>
            <a:xfrm>
              <a:off x="6664115" y="3053930"/>
              <a:ext cx="635" cy="25400"/>
            </a:xfrm>
            <a:custGeom>
              <a:avLst/>
              <a:gdLst/>
              <a:ahLst/>
              <a:cxnLst/>
              <a:rect l="l" t="t" r="r" b="b"/>
              <a:pathLst>
                <a:path w="635" h="25400">
                  <a:moveTo>
                    <a:pt x="0" y="12700"/>
                  </a:moveTo>
                  <a:lnTo>
                    <a:pt x="177" y="12700"/>
                  </a:lnTo>
                </a:path>
              </a:pathLst>
            </a:custGeom>
            <a:ln w="25400">
              <a:solidFill>
                <a:srgbClr val="414042"/>
              </a:solidFill>
            </a:ln>
          </p:spPr>
          <p:txBody>
            <a:bodyPr wrap="square" lIns="0" tIns="0" rIns="0" bIns="0" rtlCol="0"/>
            <a:lstStyle/>
            <a:p>
              <a:endParaRPr/>
            </a:p>
          </p:txBody>
        </p:sp>
        <p:sp>
          <p:nvSpPr>
            <p:cNvPr id="135" name="object 27">
              <a:extLst>
                <a:ext uri="{FF2B5EF4-FFF2-40B4-BE49-F238E27FC236}">
                  <a16:creationId xmlns:a16="http://schemas.microsoft.com/office/drawing/2014/main" id="{B6D25C9D-52EB-B94E-8D2D-DBFB8D3BEC50}"/>
                </a:ext>
              </a:extLst>
            </p:cNvPr>
            <p:cNvSpPr/>
            <p:nvPr/>
          </p:nvSpPr>
          <p:spPr>
            <a:xfrm>
              <a:off x="6168003" y="2609430"/>
              <a:ext cx="25400" cy="635"/>
            </a:xfrm>
            <a:custGeom>
              <a:avLst/>
              <a:gdLst/>
              <a:ahLst/>
              <a:cxnLst/>
              <a:rect l="l" t="t" r="r" b="b"/>
              <a:pathLst>
                <a:path w="25400" h="635">
                  <a:moveTo>
                    <a:pt x="0" y="76"/>
                  </a:moveTo>
                  <a:lnTo>
                    <a:pt x="25400" y="76"/>
                  </a:lnTo>
                </a:path>
              </a:pathLst>
            </a:custGeom>
            <a:ln w="3175">
              <a:solidFill>
                <a:srgbClr val="414042"/>
              </a:solidFill>
            </a:ln>
          </p:spPr>
          <p:txBody>
            <a:bodyPr wrap="square" lIns="0" tIns="0" rIns="0" bIns="0" rtlCol="0"/>
            <a:lstStyle/>
            <a:p>
              <a:endParaRPr/>
            </a:p>
          </p:txBody>
        </p:sp>
        <p:sp>
          <p:nvSpPr>
            <p:cNvPr id="143" name="object 28">
              <a:extLst>
                <a:ext uri="{FF2B5EF4-FFF2-40B4-BE49-F238E27FC236}">
                  <a16:creationId xmlns:a16="http://schemas.microsoft.com/office/drawing/2014/main" id="{9D5FC303-49B5-984A-B4F2-049ACFC04BAF}"/>
                </a:ext>
              </a:extLst>
            </p:cNvPr>
            <p:cNvSpPr/>
            <p:nvPr/>
          </p:nvSpPr>
          <p:spPr>
            <a:xfrm>
              <a:off x="5697099" y="3053930"/>
              <a:ext cx="635" cy="25400"/>
            </a:xfrm>
            <a:custGeom>
              <a:avLst/>
              <a:gdLst/>
              <a:ahLst/>
              <a:cxnLst/>
              <a:rect l="l" t="t" r="r" b="b"/>
              <a:pathLst>
                <a:path w="635" h="25400">
                  <a:moveTo>
                    <a:pt x="0" y="12700"/>
                  </a:moveTo>
                  <a:lnTo>
                    <a:pt x="177" y="12700"/>
                  </a:lnTo>
                </a:path>
              </a:pathLst>
            </a:custGeom>
            <a:ln w="25400">
              <a:solidFill>
                <a:srgbClr val="414042"/>
              </a:solidFill>
            </a:ln>
          </p:spPr>
          <p:txBody>
            <a:bodyPr wrap="square" lIns="0" tIns="0" rIns="0" bIns="0" rtlCol="0"/>
            <a:lstStyle/>
            <a:p>
              <a:endParaRPr/>
            </a:p>
          </p:txBody>
        </p:sp>
        <p:sp>
          <p:nvSpPr>
            <p:cNvPr id="156" name="object 29">
              <a:extLst>
                <a:ext uri="{FF2B5EF4-FFF2-40B4-BE49-F238E27FC236}">
                  <a16:creationId xmlns:a16="http://schemas.microsoft.com/office/drawing/2014/main" id="{6E2E1732-7B15-C441-897F-92E111866F34}"/>
                </a:ext>
              </a:extLst>
            </p:cNvPr>
            <p:cNvSpPr/>
            <p:nvPr/>
          </p:nvSpPr>
          <p:spPr>
            <a:xfrm>
              <a:off x="6168003" y="3523677"/>
              <a:ext cx="25400" cy="635"/>
            </a:xfrm>
            <a:custGeom>
              <a:avLst/>
              <a:gdLst/>
              <a:ahLst/>
              <a:cxnLst/>
              <a:rect l="l" t="t" r="r" b="b"/>
              <a:pathLst>
                <a:path w="25400" h="635">
                  <a:moveTo>
                    <a:pt x="0" y="76"/>
                  </a:moveTo>
                  <a:lnTo>
                    <a:pt x="25400" y="76"/>
                  </a:lnTo>
                </a:path>
              </a:pathLst>
            </a:custGeom>
            <a:ln w="3175">
              <a:solidFill>
                <a:srgbClr val="414042"/>
              </a:solidFill>
            </a:ln>
          </p:spPr>
          <p:txBody>
            <a:bodyPr wrap="square" lIns="0" tIns="0" rIns="0" bIns="0" rtlCol="0"/>
            <a:lstStyle/>
            <a:p>
              <a:endParaRPr/>
            </a:p>
          </p:txBody>
        </p:sp>
        <p:sp>
          <p:nvSpPr>
            <p:cNvPr id="157" name="object 30">
              <a:extLst>
                <a:ext uri="{FF2B5EF4-FFF2-40B4-BE49-F238E27FC236}">
                  <a16:creationId xmlns:a16="http://schemas.microsoft.com/office/drawing/2014/main" id="{0A5B7627-1C92-B941-8794-42544EB5140B}"/>
                </a:ext>
              </a:extLst>
            </p:cNvPr>
            <p:cNvSpPr/>
            <p:nvPr/>
          </p:nvSpPr>
          <p:spPr>
            <a:xfrm>
              <a:off x="6793001" y="2153375"/>
              <a:ext cx="422275" cy="398145"/>
            </a:xfrm>
            <a:custGeom>
              <a:avLst/>
              <a:gdLst/>
              <a:ahLst/>
              <a:cxnLst/>
              <a:rect l="l" t="t" r="r" b="b"/>
              <a:pathLst>
                <a:path w="422275" h="398144">
                  <a:moveTo>
                    <a:pt x="0" y="397586"/>
                  </a:moveTo>
                  <a:lnTo>
                    <a:pt x="48032" y="391667"/>
                  </a:lnTo>
                  <a:lnTo>
                    <a:pt x="94368" y="381316"/>
                  </a:lnTo>
                  <a:lnTo>
                    <a:pt x="138744" y="366776"/>
                  </a:lnTo>
                  <a:lnTo>
                    <a:pt x="180895" y="348292"/>
                  </a:lnTo>
                  <a:lnTo>
                    <a:pt x="220558" y="326106"/>
                  </a:lnTo>
                  <a:lnTo>
                    <a:pt x="257468" y="300461"/>
                  </a:lnTo>
                  <a:lnTo>
                    <a:pt x="291361" y="271602"/>
                  </a:lnTo>
                  <a:lnTo>
                    <a:pt x="321974" y="239770"/>
                  </a:lnTo>
                  <a:lnTo>
                    <a:pt x="349042" y="205210"/>
                  </a:lnTo>
                  <a:lnTo>
                    <a:pt x="372302" y="168165"/>
                  </a:lnTo>
                  <a:lnTo>
                    <a:pt x="391488" y="128878"/>
                  </a:lnTo>
                  <a:lnTo>
                    <a:pt x="406338" y="87593"/>
                  </a:lnTo>
                  <a:lnTo>
                    <a:pt x="416586" y="44552"/>
                  </a:lnTo>
                  <a:lnTo>
                    <a:pt x="421970" y="0"/>
                  </a:lnTo>
                </a:path>
              </a:pathLst>
            </a:custGeom>
            <a:ln w="25399">
              <a:solidFill>
                <a:srgbClr val="414042"/>
              </a:solidFill>
              <a:prstDash val="sysDot"/>
            </a:ln>
          </p:spPr>
          <p:txBody>
            <a:bodyPr wrap="square" lIns="0" tIns="0" rIns="0" bIns="0" rtlCol="0"/>
            <a:lstStyle/>
            <a:p>
              <a:endParaRPr/>
            </a:p>
          </p:txBody>
        </p:sp>
        <p:sp>
          <p:nvSpPr>
            <p:cNvPr id="158" name="object 31">
              <a:extLst>
                <a:ext uri="{FF2B5EF4-FFF2-40B4-BE49-F238E27FC236}">
                  <a16:creationId xmlns:a16="http://schemas.microsoft.com/office/drawing/2014/main" id="{BE7279F1-FEC2-CE41-B20F-FCBA1CDEC439}"/>
                </a:ext>
              </a:extLst>
            </p:cNvPr>
            <p:cNvSpPr/>
            <p:nvPr/>
          </p:nvSpPr>
          <p:spPr>
            <a:xfrm>
              <a:off x="6780619" y="1704857"/>
              <a:ext cx="433705" cy="386080"/>
            </a:xfrm>
            <a:custGeom>
              <a:avLst/>
              <a:gdLst/>
              <a:ahLst/>
              <a:cxnLst/>
              <a:rect l="l" t="t" r="r" b="b"/>
              <a:pathLst>
                <a:path w="433704" h="386080">
                  <a:moveTo>
                    <a:pt x="433374" y="385991"/>
                  </a:moveTo>
                  <a:lnTo>
                    <a:pt x="426644" y="341894"/>
                  </a:lnTo>
                  <a:lnTo>
                    <a:pt x="415136" y="299371"/>
                  </a:lnTo>
                  <a:lnTo>
                    <a:pt x="399112" y="258664"/>
                  </a:lnTo>
                  <a:lnTo>
                    <a:pt x="378836" y="220015"/>
                  </a:lnTo>
                  <a:lnTo>
                    <a:pt x="354570" y="183666"/>
                  </a:lnTo>
                  <a:lnTo>
                    <a:pt x="326577" y="149860"/>
                  </a:lnTo>
                  <a:lnTo>
                    <a:pt x="295121" y="118838"/>
                  </a:lnTo>
                  <a:lnTo>
                    <a:pt x="260462" y="90843"/>
                  </a:lnTo>
                  <a:lnTo>
                    <a:pt x="222865" y="66118"/>
                  </a:lnTo>
                  <a:lnTo>
                    <a:pt x="182593" y="44903"/>
                  </a:lnTo>
                  <a:lnTo>
                    <a:pt x="139907" y="27442"/>
                  </a:lnTo>
                  <a:lnTo>
                    <a:pt x="95071" y="13976"/>
                  </a:lnTo>
                  <a:lnTo>
                    <a:pt x="48348" y="4748"/>
                  </a:lnTo>
                  <a:lnTo>
                    <a:pt x="0" y="0"/>
                  </a:lnTo>
                </a:path>
              </a:pathLst>
            </a:custGeom>
            <a:ln w="25400">
              <a:solidFill>
                <a:srgbClr val="414042"/>
              </a:solidFill>
              <a:prstDash val="sysDot"/>
            </a:ln>
          </p:spPr>
          <p:txBody>
            <a:bodyPr wrap="square" lIns="0" tIns="0" rIns="0" bIns="0" rtlCol="0"/>
            <a:lstStyle/>
            <a:p>
              <a:endParaRPr/>
            </a:p>
          </p:txBody>
        </p:sp>
        <p:sp>
          <p:nvSpPr>
            <p:cNvPr id="159" name="object 32">
              <a:extLst>
                <a:ext uri="{FF2B5EF4-FFF2-40B4-BE49-F238E27FC236}">
                  <a16:creationId xmlns:a16="http://schemas.microsoft.com/office/drawing/2014/main" id="{91FF8177-7792-8E44-8BC6-F6F157509DE4}"/>
                </a:ext>
              </a:extLst>
            </p:cNvPr>
            <p:cNvSpPr/>
            <p:nvPr/>
          </p:nvSpPr>
          <p:spPr>
            <a:xfrm>
              <a:off x="6296105" y="1705617"/>
              <a:ext cx="422275" cy="398145"/>
            </a:xfrm>
            <a:custGeom>
              <a:avLst/>
              <a:gdLst/>
              <a:ahLst/>
              <a:cxnLst/>
              <a:rect l="l" t="t" r="r" b="b"/>
              <a:pathLst>
                <a:path w="422275" h="398144">
                  <a:moveTo>
                    <a:pt x="421970" y="0"/>
                  </a:moveTo>
                  <a:lnTo>
                    <a:pt x="373937" y="5919"/>
                  </a:lnTo>
                  <a:lnTo>
                    <a:pt x="327601" y="16270"/>
                  </a:lnTo>
                  <a:lnTo>
                    <a:pt x="283226" y="30809"/>
                  </a:lnTo>
                  <a:lnTo>
                    <a:pt x="241074" y="49293"/>
                  </a:lnTo>
                  <a:lnTo>
                    <a:pt x="201412" y="71479"/>
                  </a:lnTo>
                  <a:lnTo>
                    <a:pt x="164501" y="97124"/>
                  </a:lnTo>
                  <a:lnTo>
                    <a:pt x="130608" y="125983"/>
                  </a:lnTo>
                  <a:lnTo>
                    <a:pt x="99995" y="157815"/>
                  </a:lnTo>
                  <a:lnTo>
                    <a:pt x="72927" y="192375"/>
                  </a:lnTo>
                  <a:lnTo>
                    <a:pt x="49668" y="229420"/>
                  </a:lnTo>
                  <a:lnTo>
                    <a:pt x="30481" y="268707"/>
                  </a:lnTo>
                  <a:lnTo>
                    <a:pt x="15632" y="309992"/>
                  </a:lnTo>
                  <a:lnTo>
                    <a:pt x="5383" y="353033"/>
                  </a:lnTo>
                  <a:lnTo>
                    <a:pt x="0" y="397586"/>
                  </a:lnTo>
                </a:path>
              </a:pathLst>
            </a:custGeom>
            <a:ln w="25399">
              <a:solidFill>
                <a:srgbClr val="414042"/>
              </a:solidFill>
              <a:prstDash val="sysDot"/>
            </a:ln>
          </p:spPr>
          <p:txBody>
            <a:bodyPr wrap="square" lIns="0" tIns="0" rIns="0" bIns="0" rtlCol="0"/>
            <a:lstStyle/>
            <a:p>
              <a:endParaRPr/>
            </a:p>
          </p:txBody>
        </p:sp>
        <p:sp>
          <p:nvSpPr>
            <p:cNvPr id="160" name="object 33">
              <a:extLst>
                <a:ext uri="{FF2B5EF4-FFF2-40B4-BE49-F238E27FC236}">
                  <a16:creationId xmlns:a16="http://schemas.microsoft.com/office/drawing/2014/main" id="{1074EEC8-8117-024C-B397-870019153597}"/>
                </a:ext>
              </a:extLst>
            </p:cNvPr>
            <p:cNvSpPr/>
            <p:nvPr/>
          </p:nvSpPr>
          <p:spPr>
            <a:xfrm>
              <a:off x="6297081" y="2165730"/>
              <a:ext cx="433705" cy="386080"/>
            </a:xfrm>
            <a:custGeom>
              <a:avLst/>
              <a:gdLst/>
              <a:ahLst/>
              <a:cxnLst/>
              <a:rect l="l" t="t" r="r" b="b"/>
              <a:pathLst>
                <a:path w="433704" h="386080">
                  <a:moveTo>
                    <a:pt x="0" y="0"/>
                  </a:moveTo>
                  <a:lnTo>
                    <a:pt x="6730" y="44096"/>
                  </a:lnTo>
                  <a:lnTo>
                    <a:pt x="18238" y="86619"/>
                  </a:lnTo>
                  <a:lnTo>
                    <a:pt x="34262" y="127326"/>
                  </a:lnTo>
                  <a:lnTo>
                    <a:pt x="54538" y="165975"/>
                  </a:lnTo>
                  <a:lnTo>
                    <a:pt x="78804" y="202324"/>
                  </a:lnTo>
                  <a:lnTo>
                    <a:pt x="106796" y="236130"/>
                  </a:lnTo>
                  <a:lnTo>
                    <a:pt x="138253" y="267152"/>
                  </a:lnTo>
                  <a:lnTo>
                    <a:pt x="172912" y="295147"/>
                  </a:lnTo>
                  <a:lnTo>
                    <a:pt x="210508" y="319873"/>
                  </a:lnTo>
                  <a:lnTo>
                    <a:pt x="250781" y="341087"/>
                  </a:lnTo>
                  <a:lnTo>
                    <a:pt x="293467" y="358549"/>
                  </a:lnTo>
                  <a:lnTo>
                    <a:pt x="338303" y="372014"/>
                  </a:lnTo>
                  <a:lnTo>
                    <a:pt x="385026" y="381242"/>
                  </a:lnTo>
                  <a:lnTo>
                    <a:pt x="433374" y="385991"/>
                  </a:lnTo>
                </a:path>
              </a:pathLst>
            </a:custGeom>
            <a:ln w="25400">
              <a:solidFill>
                <a:srgbClr val="414042"/>
              </a:solidFill>
              <a:prstDash val="sysDot"/>
            </a:ln>
          </p:spPr>
          <p:txBody>
            <a:bodyPr wrap="square" lIns="0" tIns="0" rIns="0" bIns="0" rtlCol="0"/>
            <a:lstStyle/>
            <a:p>
              <a:endParaRPr/>
            </a:p>
          </p:txBody>
        </p:sp>
        <p:sp>
          <p:nvSpPr>
            <p:cNvPr id="161" name="object 34">
              <a:extLst>
                <a:ext uri="{FF2B5EF4-FFF2-40B4-BE49-F238E27FC236}">
                  <a16:creationId xmlns:a16="http://schemas.microsoft.com/office/drawing/2014/main" id="{A1DFA072-348F-8544-8925-F2B88C679BC4}"/>
                </a:ext>
              </a:extLst>
            </p:cNvPr>
            <p:cNvSpPr/>
            <p:nvPr/>
          </p:nvSpPr>
          <p:spPr>
            <a:xfrm>
              <a:off x="7215561" y="2115585"/>
              <a:ext cx="635" cy="25400"/>
            </a:xfrm>
            <a:custGeom>
              <a:avLst/>
              <a:gdLst/>
              <a:ahLst/>
              <a:cxnLst/>
              <a:rect l="l" t="t" r="r" b="b"/>
              <a:pathLst>
                <a:path w="635" h="25400">
                  <a:moveTo>
                    <a:pt x="0" y="12700"/>
                  </a:moveTo>
                  <a:lnTo>
                    <a:pt x="203" y="12700"/>
                  </a:lnTo>
                </a:path>
              </a:pathLst>
            </a:custGeom>
            <a:ln w="25400">
              <a:solidFill>
                <a:srgbClr val="414042"/>
              </a:solidFill>
            </a:ln>
          </p:spPr>
          <p:txBody>
            <a:bodyPr wrap="square" lIns="0" tIns="0" rIns="0" bIns="0" rtlCol="0"/>
            <a:lstStyle/>
            <a:p>
              <a:endParaRPr/>
            </a:p>
          </p:txBody>
        </p:sp>
        <p:sp>
          <p:nvSpPr>
            <p:cNvPr id="162" name="object 35">
              <a:extLst>
                <a:ext uri="{FF2B5EF4-FFF2-40B4-BE49-F238E27FC236}">
                  <a16:creationId xmlns:a16="http://schemas.microsoft.com/office/drawing/2014/main" id="{ABE4AD76-BDF7-5947-A627-16348DB00143}"/>
                </a:ext>
              </a:extLst>
            </p:cNvPr>
            <p:cNvSpPr/>
            <p:nvPr/>
          </p:nvSpPr>
          <p:spPr>
            <a:xfrm>
              <a:off x="6742841" y="1704232"/>
              <a:ext cx="25400" cy="635"/>
            </a:xfrm>
            <a:custGeom>
              <a:avLst/>
              <a:gdLst/>
              <a:ahLst/>
              <a:cxnLst/>
              <a:rect l="l" t="t" r="r" b="b"/>
              <a:pathLst>
                <a:path w="25400" h="634">
                  <a:moveTo>
                    <a:pt x="0" y="76"/>
                  </a:moveTo>
                  <a:lnTo>
                    <a:pt x="25400" y="76"/>
                  </a:lnTo>
                </a:path>
              </a:pathLst>
            </a:custGeom>
            <a:ln w="3175">
              <a:solidFill>
                <a:srgbClr val="414042"/>
              </a:solidFill>
            </a:ln>
          </p:spPr>
          <p:txBody>
            <a:bodyPr wrap="square" lIns="0" tIns="0" rIns="0" bIns="0" rtlCol="0"/>
            <a:lstStyle/>
            <a:p>
              <a:endParaRPr/>
            </a:p>
          </p:txBody>
        </p:sp>
        <p:sp>
          <p:nvSpPr>
            <p:cNvPr id="163" name="object 36">
              <a:extLst>
                <a:ext uri="{FF2B5EF4-FFF2-40B4-BE49-F238E27FC236}">
                  <a16:creationId xmlns:a16="http://schemas.microsoft.com/office/drawing/2014/main" id="{BB3E6C5E-427A-3541-AADB-BB25FE678CF5}"/>
                </a:ext>
              </a:extLst>
            </p:cNvPr>
            <p:cNvSpPr/>
            <p:nvPr/>
          </p:nvSpPr>
          <p:spPr>
            <a:xfrm>
              <a:off x="6295306" y="2115585"/>
              <a:ext cx="635" cy="25400"/>
            </a:xfrm>
            <a:custGeom>
              <a:avLst/>
              <a:gdLst/>
              <a:ahLst/>
              <a:cxnLst/>
              <a:rect l="l" t="t" r="r" b="b"/>
              <a:pathLst>
                <a:path w="635" h="25400">
                  <a:moveTo>
                    <a:pt x="0" y="12700"/>
                  </a:moveTo>
                  <a:lnTo>
                    <a:pt x="203" y="12700"/>
                  </a:lnTo>
                </a:path>
              </a:pathLst>
            </a:custGeom>
            <a:ln w="25400">
              <a:solidFill>
                <a:srgbClr val="414042"/>
              </a:solidFill>
            </a:ln>
          </p:spPr>
          <p:txBody>
            <a:bodyPr wrap="square" lIns="0" tIns="0" rIns="0" bIns="0" rtlCol="0"/>
            <a:lstStyle/>
            <a:p>
              <a:endParaRPr/>
            </a:p>
          </p:txBody>
        </p:sp>
        <p:sp>
          <p:nvSpPr>
            <p:cNvPr id="164" name="object 37">
              <a:extLst>
                <a:ext uri="{FF2B5EF4-FFF2-40B4-BE49-F238E27FC236}">
                  <a16:creationId xmlns:a16="http://schemas.microsoft.com/office/drawing/2014/main" id="{75BB33CF-704D-4342-AFCB-815DEDD90673}"/>
                </a:ext>
              </a:extLst>
            </p:cNvPr>
            <p:cNvSpPr/>
            <p:nvPr/>
          </p:nvSpPr>
          <p:spPr>
            <a:xfrm>
              <a:off x="6742841" y="2552186"/>
              <a:ext cx="25400" cy="635"/>
            </a:xfrm>
            <a:custGeom>
              <a:avLst/>
              <a:gdLst/>
              <a:ahLst/>
              <a:cxnLst/>
              <a:rect l="l" t="t" r="r" b="b"/>
              <a:pathLst>
                <a:path w="25400" h="635">
                  <a:moveTo>
                    <a:pt x="0" y="82"/>
                  </a:moveTo>
                  <a:lnTo>
                    <a:pt x="25400" y="82"/>
                  </a:lnTo>
                </a:path>
              </a:pathLst>
            </a:custGeom>
            <a:ln w="3175">
              <a:solidFill>
                <a:srgbClr val="414042"/>
              </a:solidFill>
            </a:ln>
          </p:spPr>
          <p:txBody>
            <a:bodyPr wrap="square" lIns="0" tIns="0" rIns="0" bIns="0" rtlCol="0"/>
            <a:lstStyle/>
            <a:p>
              <a:endParaRPr/>
            </a:p>
          </p:txBody>
        </p:sp>
        <p:sp>
          <p:nvSpPr>
            <p:cNvPr id="165" name="object 38">
              <a:extLst>
                <a:ext uri="{FF2B5EF4-FFF2-40B4-BE49-F238E27FC236}">
                  <a16:creationId xmlns:a16="http://schemas.microsoft.com/office/drawing/2014/main" id="{0C78447D-A958-8E44-A116-A793B609DFC6}"/>
                </a:ext>
              </a:extLst>
            </p:cNvPr>
            <p:cNvSpPr/>
            <p:nvPr/>
          </p:nvSpPr>
          <p:spPr>
            <a:xfrm>
              <a:off x="7794427" y="2118433"/>
              <a:ext cx="393065" cy="363220"/>
            </a:xfrm>
            <a:custGeom>
              <a:avLst/>
              <a:gdLst/>
              <a:ahLst/>
              <a:cxnLst/>
              <a:rect l="l" t="t" r="r" b="b"/>
              <a:pathLst>
                <a:path w="393065" h="363219">
                  <a:moveTo>
                    <a:pt x="0" y="362623"/>
                  </a:moveTo>
                  <a:lnTo>
                    <a:pt x="51872" y="355705"/>
                  </a:lnTo>
                  <a:lnTo>
                    <a:pt x="101543" y="343395"/>
                  </a:lnTo>
                  <a:lnTo>
                    <a:pt x="148630" y="326038"/>
                  </a:lnTo>
                  <a:lnTo>
                    <a:pt x="192747" y="303983"/>
                  </a:lnTo>
                  <a:lnTo>
                    <a:pt x="233511" y="277575"/>
                  </a:lnTo>
                  <a:lnTo>
                    <a:pt x="270536" y="247162"/>
                  </a:lnTo>
                  <a:lnTo>
                    <a:pt x="303440" y="213091"/>
                  </a:lnTo>
                  <a:lnTo>
                    <a:pt x="331838" y="175708"/>
                  </a:lnTo>
                  <a:lnTo>
                    <a:pt x="355346" y="135360"/>
                  </a:lnTo>
                  <a:lnTo>
                    <a:pt x="373579" y="92395"/>
                  </a:lnTo>
                  <a:lnTo>
                    <a:pt x="386153" y="47159"/>
                  </a:lnTo>
                  <a:lnTo>
                    <a:pt x="392684" y="0"/>
                  </a:lnTo>
                </a:path>
              </a:pathLst>
            </a:custGeom>
            <a:ln w="25400">
              <a:solidFill>
                <a:srgbClr val="414042"/>
              </a:solidFill>
              <a:prstDash val="sysDot"/>
            </a:ln>
          </p:spPr>
          <p:txBody>
            <a:bodyPr wrap="square" lIns="0" tIns="0" rIns="0" bIns="0" rtlCol="0"/>
            <a:lstStyle/>
            <a:p>
              <a:endParaRPr/>
            </a:p>
          </p:txBody>
        </p:sp>
        <p:sp>
          <p:nvSpPr>
            <p:cNvPr id="166" name="object 39">
              <a:extLst>
                <a:ext uri="{FF2B5EF4-FFF2-40B4-BE49-F238E27FC236}">
                  <a16:creationId xmlns:a16="http://schemas.microsoft.com/office/drawing/2014/main" id="{D9C2C0FC-8858-9C40-A77D-34648B9891D3}"/>
                </a:ext>
              </a:extLst>
            </p:cNvPr>
            <p:cNvSpPr/>
            <p:nvPr/>
          </p:nvSpPr>
          <p:spPr>
            <a:xfrm>
              <a:off x="7782070" y="1704875"/>
              <a:ext cx="404495" cy="351155"/>
            </a:xfrm>
            <a:custGeom>
              <a:avLst/>
              <a:gdLst/>
              <a:ahLst/>
              <a:cxnLst/>
              <a:rect l="l" t="t" r="r" b="b"/>
              <a:pathLst>
                <a:path w="404495" h="351155">
                  <a:moveTo>
                    <a:pt x="403948" y="351091"/>
                  </a:moveTo>
                  <a:lnTo>
                    <a:pt x="395845" y="304490"/>
                  </a:lnTo>
                  <a:lnTo>
                    <a:pt x="381822" y="259893"/>
                  </a:lnTo>
                  <a:lnTo>
                    <a:pt x="362261" y="217645"/>
                  </a:lnTo>
                  <a:lnTo>
                    <a:pt x="337544" y="178090"/>
                  </a:lnTo>
                  <a:lnTo>
                    <a:pt x="308053" y="141574"/>
                  </a:lnTo>
                  <a:lnTo>
                    <a:pt x="274169" y="108442"/>
                  </a:lnTo>
                  <a:lnTo>
                    <a:pt x="236274" y="79037"/>
                  </a:lnTo>
                  <a:lnTo>
                    <a:pt x="194750" y="53705"/>
                  </a:lnTo>
                  <a:lnTo>
                    <a:pt x="149979" y="32791"/>
                  </a:lnTo>
                  <a:lnTo>
                    <a:pt x="102343" y="16638"/>
                  </a:lnTo>
                  <a:lnTo>
                    <a:pt x="52222" y="5593"/>
                  </a:lnTo>
                  <a:lnTo>
                    <a:pt x="0" y="0"/>
                  </a:lnTo>
                </a:path>
              </a:pathLst>
            </a:custGeom>
            <a:ln w="25400">
              <a:solidFill>
                <a:srgbClr val="414042"/>
              </a:solidFill>
              <a:prstDash val="sysDot"/>
            </a:ln>
          </p:spPr>
          <p:txBody>
            <a:bodyPr wrap="square" lIns="0" tIns="0" rIns="0" bIns="0" rtlCol="0"/>
            <a:lstStyle/>
            <a:p>
              <a:endParaRPr/>
            </a:p>
          </p:txBody>
        </p:sp>
        <p:sp>
          <p:nvSpPr>
            <p:cNvPr id="167" name="object 40">
              <a:extLst>
                <a:ext uri="{FF2B5EF4-FFF2-40B4-BE49-F238E27FC236}">
                  <a16:creationId xmlns:a16="http://schemas.microsoft.com/office/drawing/2014/main" id="{1A067129-72CA-5E4B-B19E-4CB45BAEF9C1}"/>
                </a:ext>
              </a:extLst>
            </p:cNvPr>
            <p:cNvSpPr/>
            <p:nvPr/>
          </p:nvSpPr>
          <p:spPr>
            <a:xfrm>
              <a:off x="7326890" y="1705680"/>
              <a:ext cx="393065" cy="363220"/>
            </a:xfrm>
            <a:custGeom>
              <a:avLst/>
              <a:gdLst/>
              <a:ahLst/>
              <a:cxnLst/>
              <a:rect l="l" t="t" r="r" b="b"/>
              <a:pathLst>
                <a:path w="393064" h="363219">
                  <a:moveTo>
                    <a:pt x="392671" y="0"/>
                  </a:moveTo>
                  <a:lnTo>
                    <a:pt x="340798" y="6917"/>
                  </a:lnTo>
                  <a:lnTo>
                    <a:pt x="291127" y="19227"/>
                  </a:lnTo>
                  <a:lnTo>
                    <a:pt x="244041" y="36584"/>
                  </a:lnTo>
                  <a:lnTo>
                    <a:pt x="199924" y="58639"/>
                  </a:lnTo>
                  <a:lnTo>
                    <a:pt x="159161" y="85047"/>
                  </a:lnTo>
                  <a:lnTo>
                    <a:pt x="122135" y="115460"/>
                  </a:lnTo>
                  <a:lnTo>
                    <a:pt x="89232" y="149531"/>
                  </a:lnTo>
                  <a:lnTo>
                    <a:pt x="60836" y="186914"/>
                  </a:lnTo>
                  <a:lnTo>
                    <a:pt x="37330" y="227262"/>
                  </a:lnTo>
                  <a:lnTo>
                    <a:pt x="19099" y="270227"/>
                  </a:lnTo>
                  <a:lnTo>
                    <a:pt x="6528" y="315463"/>
                  </a:lnTo>
                  <a:lnTo>
                    <a:pt x="0" y="362623"/>
                  </a:lnTo>
                </a:path>
              </a:pathLst>
            </a:custGeom>
            <a:ln w="25400">
              <a:solidFill>
                <a:srgbClr val="414042"/>
              </a:solidFill>
              <a:prstDash val="sysDot"/>
            </a:ln>
          </p:spPr>
          <p:txBody>
            <a:bodyPr wrap="square" lIns="0" tIns="0" rIns="0" bIns="0" rtlCol="0"/>
            <a:lstStyle/>
            <a:p>
              <a:endParaRPr/>
            </a:p>
          </p:txBody>
        </p:sp>
        <p:sp>
          <p:nvSpPr>
            <p:cNvPr id="168" name="object 41">
              <a:extLst>
                <a:ext uri="{FF2B5EF4-FFF2-40B4-BE49-F238E27FC236}">
                  <a16:creationId xmlns:a16="http://schemas.microsoft.com/office/drawing/2014/main" id="{A72AE943-62FF-8140-A3A8-1C4C23169D12}"/>
                </a:ext>
              </a:extLst>
            </p:cNvPr>
            <p:cNvSpPr/>
            <p:nvPr/>
          </p:nvSpPr>
          <p:spPr>
            <a:xfrm>
              <a:off x="7327970" y="2130768"/>
              <a:ext cx="404495" cy="351155"/>
            </a:xfrm>
            <a:custGeom>
              <a:avLst/>
              <a:gdLst/>
              <a:ahLst/>
              <a:cxnLst/>
              <a:rect l="l" t="t" r="r" b="b"/>
              <a:pathLst>
                <a:path w="404495" h="351155">
                  <a:moveTo>
                    <a:pt x="0" y="0"/>
                  </a:moveTo>
                  <a:lnTo>
                    <a:pt x="8103" y="46601"/>
                  </a:lnTo>
                  <a:lnTo>
                    <a:pt x="22126" y="91198"/>
                  </a:lnTo>
                  <a:lnTo>
                    <a:pt x="41687" y="133446"/>
                  </a:lnTo>
                  <a:lnTo>
                    <a:pt x="66404" y="173000"/>
                  </a:lnTo>
                  <a:lnTo>
                    <a:pt x="95895" y="209516"/>
                  </a:lnTo>
                  <a:lnTo>
                    <a:pt x="129779" y="242649"/>
                  </a:lnTo>
                  <a:lnTo>
                    <a:pt x="167674" y="272054"/>
                  </a:lnTo>
                  <a:lnTo>
                    <a:pt x="209198" y="297386"/>
                  </a:lnTo>
                  <a:lnTo>
                    <a:pt x="253969" y="318300"/>
                  </a:lnTo>
                  <a:lnTo>
                    <a:pt x="301605" y="334452"/>
                  </a:lnTo>
                  <a:lnTo>
                    <a:pt x="351726" y="345497"/>
                  </a:lnTo>
                  <a:lnTo>
                    <a:pt x="403948" y="351091"/>
                  </a:lnTo>
                </a:path>
              </a:pathLst>
            </a:custGeom>
            <a:ln w="25400">
              <a:solidFill>
                <a:srgbClr val="414042"/>
              </a:solidFill>
              <a:prstDash val="sysDot"/>
            </a:ln>
          </p:spPr>
          <p:txBody>
            <a:bodyPr wrap="square" lIns="0" tIns="0" rIns="0" bIns="0" rtlCol="0"/>
            <a:lstStyle/>
            <a:p>
              <a:endParaRPr/>
            </a:p>
          </p:txBody>
        </p:sp>
        <p:sp>
          <p:nvSpPr>
            <p:cNvPr id="169" name="object 42">
              <a:extLst>
                <a:ext uri="{FF2B5EF4-FFF2-40B4-BE49-F238E27FC236}">
                  <a16:creationId xmlns:a16="http://schemas.microsoft.com/office/drawing/2014/main" id="{6219C687-2010-F047-914A-35E07B13CA1B}"/>
                </a:ext>
              </a:extLst>
            </p:cNvPr>
            <p:cNvSpPr/>
            <p:nvPr/>
          </p:nvSpPr>
          <p:spPr>
            <a:xfrm>
              <a:off x="8187759" y="2080677"/>
              <a:ext cx="635" cy="25400"/>
            </a:xfrm>
            <a:custGeom>
              <a:avLst/>
              <a:gdLst/>
              <a:ahLst/>
              <a:cxnLst/>
              <a:rect l="l" t="t" r="r" b="b"/>
              <a:pathLst>
                <a:path w="634" h="25400">
                  <a:moveTo>
                    <a:pt x="0" y="12693"/>
                  </a:moveTo>
                  <a:lnTo>
                    <a:pt x="228" y="12693"/>
                  </a:lnTo>
                </a:path>
              </a:pathLst>
            </a:custGeom>
            <a:ln w="25387">
              <a:solidFill>
                <a:srgbClr val="414042"/>
              </a:solidFill>
            </a:ln>
          </p:spPr>
          <p:txBody>
            <a:bodyPr wrap="square" lIns="0" tIns="0" rIns="0" bIns="0" rtlCol="0"/>
            <a:lstStyle/>
            <a:p>
              <a:endParaRPr/>
            </a:p>
          </p:txBody>
        </p:sp>
        <p:sp>
          <p:nvSpPr>
            <p:cNvPr id="170" name="object 43">
              <a:extLst>
                <a:ext uri="{FF2B5EF4-FFF2-40B4-BE49-F238E27FC236}">
                  <a16:creationId xmlns:a16="http://schemas.microsoft.com/office/drawing/2014/main" id="{ACCF2C4E-A412-6C49-8721-CE4429E27EA6}"/>
                </a:ext>
              </a:extLst>
            </p:cNvPr>
            <p:cNvSpPr/>
            <p:nvPr/>
          </p:nvSpPr>
          <p:spPr>
            <a:xfrm>
              <a:off x="7744300" y="1704236"/>
              <a:ext cx="25400" cy="635"/>
            </a:xfrm>
            <a:custGeom>
              <a:avLst/>
              <a:gdLst/>
              <a:ahLst/>
              <a:cxnLst/>
              <a:rect l="l" t="t" r="r" b="b"/>
              <a:pathLst>
                <a:path w="25400" h="634">
                  <a:moveTo>
                    <a:pt x="0" y="82"/>
                  </a:moveTo>
                  <a:lnTo>
                    <a:pt x="25387" y="82"/>
                  </a:lnTo>
                </a:path>
              </a:pathLst>
            </a:custGeom>
            <a:ln w="3175">
              <a:solidFill>
                <a:srgbClr val="414042"/>
              </a:solidFill>
            </a:ln>
          </p:spPr>
          <p:txBody>
            <a:bodyPr wrap="square" lIns="0" tIns="0" rIns="0" bIns="0" rtlCol="0"/>
            <a:lstStyle/>
            <a:p>
              <a:endParaRPr/>
            </a:p>
          </p:txBody>
        </p:sp>
        <p:sp>
          <p:nvSpPr>
            <p:cNvPr id="171" name="object 44">
              <a:extLst>
                <a:ext uri="{FF2B5EF4-FFF2-40B4-BE49-F238E27FC236}">
                  <a16:creationId xmlns:a16="http://schemas.microsoft.com/office/drawing/2014/main" id="{14E16D49-CDC0-9A44-9325-708F454C2A41}"/>
                </a:ext>
              </a:extLst>
            </p:cNvPr>
            <p:cNvSpPr/>
            <p:nvPr/>
          </p:nvSpPr>
          <p:spPr>
            <a:xfrm>
              <a:off x="7326000" y="2080677"/>
              <a:ext cx="635" cy="25400"/>
            </a:xfrm>
            <a:custGeom>
              <a:avLst/>
              <a:gdLst/>
              <a:ahLst/>
              <a:cxnLst/>
              <a:rect l="l" t="t" r="r" b="b"/>
              <a:pathLst>
                <a:path w="635" h="25400">
                  <a:moveTo>
                    <a:pt x="0" y="12693"/>
                  </a:moveTo>
                  <a:lnTo>
                    <a:pt x="228" y="12693"/>
                  </a:lnTo>
                </a:path>
              </a:pathLst>
            </a:custGeom>
            <a:ln w="25387">
              <a:solidFill>
                <a:srgbClr val="414042"/>
              </a:solidFill>
            </a:ln>
          </p:spPr>
          <p:txBody>
            <a:bodyPr wrap="square" lIns="0" tIns="0" rIns="0" bIns="0" rtlCol="0"/>
            <a:lstStyle/>
            <a:p>
              <a:endParaRPr/>
            </a:p>
          </p:txBody>
        </p:sp>
        <p:sp>
          <p:nvSpPr>
            <p:cNvPr id="172" name="object 45">
              <a:extLst>
                <a:ext uri="{FF2B5EF4-FFF2-40B4-BE49-F238E27FC236}">
                  <a16:creationId xmlns:a16="http://schemas.microsoft.com/office/drawing/2014/main" id="{D242CCB4-AAB4-174B-9B8A-389D2753C2F8}"/>
                </a:ext>
              </a:extLst>
            </p:cNvPr>
            <p:cNvSpPr/>
            <p:nvPr/>
          </p:nvSpPr>
          <p:spPr>
            <a:xfrm>
              <a:off x="7744300" y="2482340"/>
              <a:ext cx="25400" cy="635"/>
            </a:xfrm>
            <a:custGeom>
              <a:avLst/>
              <a:gdLst/>
              <a:ahLst/>
              <a:cxnLst/>
              <a:rect l="l" t="t" r="r" b="b"/>
              <a:pathLst>
                <a:path w="25400" h="635">
                  <a:moveTo>
                    <a:pt x="0" y="82"/>
                  </a:moveTo>
                  <a:lnTo>
                    <a:pt x="25387" y="82"/>
                  </a:lnTo>
                </a:path>
              </a:pathLst>
            </a:custGeom>
            <a:ln w="3175">
              <a:solidFill>
                <a:srgbClr val="414042"/>
              </a:solidFill>
            </a:ln>
          </p:spPr>
          <p:txBody>
            <a:bodyPr wrap="square" lIns="0" tIns="0" rIns="0" bIns="0" rtlCol="0"/>
            <a:lstStyle/>
            <a:p>
              <a:endParaRPr/>
            </a:p>
          </p:txBody>
        </p:sp>
        <p:sp>
          <p:nvSpPr>
            <p:cNvPr id="173" name="object 46">
              <a:extLst>
                <a:ext uri="{FF2B5EF4-FFF2-40B4-BE49-F238E27FC236}">
                  <a16:creationId xmlns:a16="http://schemas.microsoft.com/office/drawing/2014/main" id="{2A7F9E5C-4944-1743-873B-83FFBF7273B1}"/>
                </a:ext>
              </a:extLst>
            </p:cNvPr>
            <p:cNvSpPr/>
            <p:nvPr/>
          </p:nvSpPr>
          <p:spPr>
            <a:xfrm>
              <a:off x="8352761" y="3124861"/>
              <a:ext cx="422275" cy="398145"/>
            </a:xfrm>
            <a:custGeom>
              <a:avLst/>
              <a:gdLst/>
              <a:ahLst/>
              <a:cxnLst/>
              <a:rect l="l" t="t" r="r" b="b"/>
              <a:pathLst>
                <a:path w="422275" h="398144">
                  <a:moveTo>
                    <a:pt x="0" y="397586"/>
                  </a:moveTo>
                  <a:lnTo>
                    <a:pt x="48032" y="391667"/>
                  </a:lnTo>
                  <a:lnTo>
                    <a:pt x="94368" y="381316"/>
                  </a:lnTo>
                  <a:lnTo>
                    <a:pt x="138744" y="366776"/>
                  </a:lnTo>
                  <a:lnTo>
                    <a:pt x="180895" y="348292"/>
                  </a:lnTo>
                  <a:lnTo>
                    <a:pt x="220558" y="326106"/>
                  </a:lnTo>
                  <a:lnTo>
                    <a:pt x="257468" y="300461"/>
                  </a:lnTo>
                  <a:lnTo>
                    <a:pt x="291361" y="271602"/>
                  </a:lnTo>
                  <a:lnTo>
                    <a:pt x="321974" y="239770"/>
                  </a:lnTo>
                  <a:lnTo>
                    <a:pt x="349042" y="205210"/>
                  </a:lnTo>
                  <a:lnTo>
                    <a:pt x="372302" y="168165"/>
                  </a:lnTo>
                  <a:lnTo>
                    <a:pt x="391488" y="128878"/>
                  </a:lnTo>
                  <a:lnTo>
                    <a:pt x="406338" y="87593"/>
                  </a:lnTo>
                  <a:lnTo>
                    <a:pt x="416586" y="44552"/>
                  </a:lnTo>
                  <a:lnTo>
                    <a:pt x="421970" y="0"/>
                  </a:lnTo>
                </a:path>
              </a:pathLst>
            </a:custGeom>
            <a:ln w="25399">
              <a:solidFill>
                <a:srgbClr val="414042"/>
              </a:solidFill>
              <a:prstDash val="sysDot"/>
            </a:ln>
          </p:spPr>
          <p:txBody>
            <a:bodyPr wrap="square" lIns="0" tIns="0" rIns="0" bIns="0" rtlCol="0"/>
            <a:lstStyle/>
            <a:p>
              <a:endParaRPr/>
            </a:p>
          </p:txBody>
        </p:sp>
        <p:sp>
          <p:nvSpPr>
            <p:cNvPr id="174" name="object 47">
              <a:extLst>
                <a:ext uri="{FF2B5EF4-FFF2-40B4-BE49-F238E27FC236}">
                  <a16:creationId xmlns:a16="http://schemas.microsoft.com/office/drawing/2014/main" id="{C1AAC05D-80BE-D347-814B-447493173374}"/>
                </a:ext>
              </a:extLst>
            </p:cNvPr>
            <p:cNvSpPr/>
            <p:nvPr/>
          </p:nvSpPr>
          <p:spPr>
            <a:xfrm>
              <a:off x="8340380" y="2676342"/>
              <a:ext cx="433705" cy="386080"/>
            </a:xfrm>
            <a:custGeom>
              <a:avLst/>
              <a:gdLst/>
              <a:ahLst/>
              <a:cxnLst/>
              <a:rect l="l" t="t" r="r" b="b"/>
              <a:pathLst>
                <a:path w="433704" h="386080">
                  <a:moveTo>
                    <a:pt x="433374" y="385991"/>
                  </a:moveTo>
                  <a:lnTo>
                    <a:pt x="426644" y="341894"/>
                  </a:lnTo>
                  <a:lnTo>
                    <a:pt x="415136" y="299371"/>
                  </a:lnTo>
                  <a:lnTo>
                    <a:pt x="399112" y="258664"/>
                  </a:lnTo>
                  <a:lnTo>
                    <a:pt x="378836" y="220015"/>
                  </a:lnTo>
                  <a:lnTo>
                    <a:pt x="354570" y="183666"/>
                  </a:lnTo>
                  <a:lnTo>
                    <a:pt x="326577" y="149860"/>
                  </a:lnTo>
                  <a:lnTo>
                    <a:pt x="295121" y="118838"/>
                  </a:lnTo>
                  <a:lnTo>
                    <a:pt x="260462" y="90843"/>
                  </a:lnTo>
                  <a:lnTo>
                    <a:pt x="222865" y="66118"/>
                  </a:lnTo>
                  <a:lnTo>
                    <a:pt x="182593" y="44903"/>
                  </a:lnTo>
                  <a:lnTo>
                    <a:pt x="139907" y="27442"/>
                  </a:lnTo>
                  <a:lnTo>
                    <a:pt x="95071" y="13976"/>
                  </a:lnTo>
                  <a:lnTo>
                    <a:pt x="48348" y="4748"/>
                  </a:lnTo>
                  <a:lnTo>
                    <a:pt x="0" y="0"/>
                  </a:lnTo>
                </a:path>
              </a:pathLst>
            </a:custGeom>
            <a:ln w="25400">
              <a:solidFill>
                <a:srgbClr val="414042"/>
              </a:solidFill>
              <a:prstDash val="sysDot"/>
            </a:ln>
          </p:spPr>
          <p:txBody>
            <a:bodyPr wrap="square" lIns="0" tIns="0" rIns="0" bIns="0" rtlCol="0"/>
            <a:lstStyle/>
            <a:p>
              <a:endParaRPr/>
            </a:p>
          </p:txBody>
        </p:sp>
        <p:sp>
          <p:nvSpPr>
            <p:cNvPr id="175" name="object 48">
              <a:extLst>
                <a:ext uri="{FF2B5EF4-FFF2-40B4-BE49-F238E27FC236}">
                  <a16:creationId xmlns:a16="http://schemas.microsoft.com/office/drawing/2014/main" id="{28F713A0-AC9F-4842-BAD3-C1798E8E6530}"/>
                </a:ext>
              </a:extLst>
            </p:cNvPr>
            <p:cNvSpPr/>
            <p:nvPr/>
          </p:nvSpPr>
          <p:spPr>
            <a:xfrm>
              <a:off x="7855863" y="2677102"/>
              <a:ext cx="422275" cy="398145"/>
            </a:xfrm>
            <a:custGeom>
              <a:avLst/>
              <a:gdLst/>
              <a:ahLst/>
              <a:cxnLst/>
              <a:rect l="l" t="t" r="r" b="b"/>
              <a:pathLst>
                <a:path w="422275" h="398144">
                  <a:moveTo>
                    <a:pt x="421970" y="0"/>
                  </a:moveTo>
                  <a:lnTo>
                    <a:pt x="373937" y="5919"/>
                  </a:lnTo>
                  <a:lnTo>
                    <a:pt x="327601" y="16270"/>
                  </a:lnTo>
                  <a:lnTo>
                    <a:pt x="283226" y="30809"/>
                  </a:lnTo>
                  <a:lnTo>
                    <a:pt x="241074" y="49293"/>
                  </a:lnTo>
                  <a:lnTo>
                    <a:pt x="201412" y="71479"/>
                  </a:lnTo>
                  <a:lnTo>
                    <a:pt x="164501" y="97124"/>
                  </a:lnTo>
                  <a:lnTo>
                    <a:pt x="130608" y="125983"/>
                  </a:lnTo>
                  <a:lnTo>
                    <a:pt x="99995" y="157815"/>
                  </a:lnTo>
                  <a:lnTo>
                    <a:pt x="72927" y="192375"/>
                  </a:lnTo>
                  <a:lnTo>
                    <a:pt x="49668" y="229420"/>
                  </a:lnTo>
                  <a:lnTo>
                    <a:pt x="30481" y="268707"/>
                  </a:lnTo>
                  <a:lnTo>
                    <a:pt x="15632" y="309992"/>
                  </a:lnTo>
                  <a:lnTo>
                    <a:pt x="5383" y="353033"/>
                  </a:lnTo>
                  <a:lnTo>
                    <a:pt x="0" y="397586"/>
                  </a:lnTo>
                </a:path>
              </a:pathLst>
            </a:custGeom>
            <a:ln w="25399">
              <a:solidFill>
                <a:srgbClr val="414042"/>
              </a:solidFill>
              <a:prstDash val="sysDot"/>
            </a:ln>
          </p:spPr>
          <p:txBody>
            <a:bodyPr wrap="square" lIns="0" tIns="0" rIns="0" bIns="0" rtlCol="0"/>
            <a:lstStyle/>
            <a:p>
              <a:endParaRPr/>
            </a:p>
          </p:txBody>
        </p:sp>
        <p:sp>
          <p:nvSpPr>
            <p:cNvPr id="176" name="object 49">
              <a:extLst>
                <a:ext uri="{FF2B5EF4-FFF2-40B4-BE49-F238E27FC236}">
                  <a16:creationId xmlns:a16="http://schemas.microsoft.com/office/drawing/2014/main" id="{7BBF66F4-0949-2548-993C-25BF0E764E10}"/>
                </a:ext>
              </a:extLst>
            </p:cNvPr>
            <p:cNvSpPr/>
            <p:nvPr/>
          </p:nvSpPr>
          <p:spPr>
            <a:xfrm>
              <a:off x="7856841" y="3137215"/>
              <a:ext cx="433705" cy="386080"/>
            </a:xfrm>
            <a:custGeom>
              <a:avLst/>
              <a:gdLst/>
              <a:ahLst/>
              <a:cxnLst/>
              <a:rect l="l" t="t" r="r" b="b"/>
              <a:pathLst>
                <a:path w="433704" h="386080">
                  <a:moveTo>
                    <a:pt x="0" y="0"/>
                  </a:moveTo>
                  <a:lnTo>
                    <a:pt x="6730" y="44096"/>
                  </a:lnTo>
                  <a:lnTo>
                    <a:pt x="18238" y="86619"/>
                  </a:lnTo>
                  <a:lnTo>
                    <a:pt x="34262" y="127326"/>
                  </a:lnTo>
                  <a:lnTo>
                    <a:pt x="54538" y="165975"/>
                  </a:lnTo>
                  <a:lnTo>
                    <a:pt x="78804" y="202324"/>
                  </a:lnTo>
                  <a:lnTo>
                    <a:pt x="106796" y="236130"/>
                  </a:lnTo>
                  <a:lnTo>
                    <a:pt x="138253" y="267152"/>
                  </a:lnTo>
                  <a:lnTo>
                    <a:pt x="172912" y="295147"/>
                  </a:lnTo>
                  <a:lnTo>
                    <a:pt x="210508" y="319873"/>
                  </a:lnTo>
                  <a:lnTo>
                    <a:pt x="250781" y="341087"/>
                  </a:lnTo>
                  <a:lnTo>
                    <a:pt x="293467" y="358549"/>
                  </a:lnTo>
                  <a:lnTo>
                    <a:pt x="338303" y="372014"/>
                  </a:lnTo>
                  <a:lnTo>
                    <a:pt x="385026" y="381242"/>
                  </a:lnTo>
                  <a:lnTo>
                    <a:pt x="433374" y="385991"/>
                  </a:lnTo>
                </a:path>
              </a:pathLst>
            </a:custGeom>
            <a:ln w="25400">
              <a:solidFill>
                <a:srgbClr val="414042"/>
              </a:solidFill>
              <a:prstDash val="sysDot"/>
            </a:ln>
          </p:spPr>
          <p:txBody>
            <a:bodyPr wrap="square" lIns="0" tIns="0" rIns="0" bIns="0" rtlCol="0"/>
            <a:lstStyle/>
            <a:p>
              <a:endParaRPr/>
            </a:p>
          </p:txBody>
        </p:sp>
        <p:sp>
          <p:nvSpPr>
            <p:cNvPr id="177" name="object 50">
              <a:extLst>
                <a:ext uri="{FF2B5EF4-FFF2-40B4-BE49-F238E27FC236}">
                  <a16:creationId xmlns:a16="http://schemas.microsoft.com/office/drawing/2014/main" id="{BA1ABD63-90AA-C34E-A163-4F55DFEB06A7}"/>
                </a:ext>
              </a:extLst>
            </p:cNvPr>
            <p:cNvSpPr/>
            <p:nvPr/>
          </p:nvSpPr>
          <p:spPr>
            <a:xfrm>
              <a:off x="8775321" y="3087072"/>
              <a:ext cx="635" cy="25400"/>
            </a:xfrm>
            <a:custGeom>
              <a:avLst/>
              <a:gdLst/>
              <a:ahLst/>
              <a:cxnLst/>
              <a:rect l="l" t="t" r="r" b="b"/>
              <a:pathLst>
                <a:path w="634" h="25400">
                  <a:moveTo>
                    <a:pt x="0" y="12700"/>
                  </a:moveTo>
                  <a:lnTo>
                    <a:pt x="203" y="12700"/>
                  </a:lnTo>
                </a:path>
              </a:pathLst>
            </a:custGeom>
            <a:ln w="25400">
              <a:solidFill>
                <a:srgbClr val="414042"/>
              </a:solidFill>
            </a:ln>
          </p:spPr>
          <p:txBody>
            <a:bodyPr wrap="square" lIns="0" tIns="0" rIns="0" bIns="0" rtlCol="0"/>
            <a:lstStyle/>
            <a:p>
              <a:endParaRPr/>
            </a:p>
          </p:txBody>
        </p:sp>
        <p:sp>
          <p:nvSpPr>
            <p:cNvPr id="178" name="object 51">
              <a:extLst>
                <a:ext uri="{FF2B5EF4-FFF2-40B4-BE49-F238E27FC236}">
                  <a16:creationId xmlns:a16="http://schemas.microsoft.com/office/drawing/2014/main" id="{87867DB4-B611-E641-81DF-7B17C889F0ED}"/>
                </a:ext>
              </a:extLst>
            </p:cNvPr>
            <p:cNvSpPr/>
            <p:nvPr/>
          </p:nvSpPr>
          <p:spPr>
            <a:xfrm>
              <a:off x="8302601" y="2675719"/>
              <a:ext cx="25400" cy="635"/>
            </a:xfrm>
            <a:custGeom>
              <a:avLst/>
              <a:gdLst/>
              <a:ahLst/>
              <a:cxnLst/>
              <a:rect l="l" t="t" r="r" b="b"/>
              <a:pathLst>
                <a:path w="25400" h="635">
                  <a:moveTo>
                    <a:pt x="0" y="76"/>
                  </a:moveTo>
                  <a:lnTo>
                    <a:pt x="25400" y="76"/>
                  </a:lnTo>
                </a:path>
              </a:pathLst>
            </a:custGeom>
            <a:ln w="3175">
              <a:solidFill>
                <a:srgbClr val="414042"/>
              </a:solidFill>
            </a:ln>
          </p:spPr>
          <p:txBody>
            <a:bodyPr wrap="square" lIns="0" tIns="0" rIns="0" bIns="0" rtlCol="0"/>
            <a:lstStyle/>
            <a:p>
              <a:endParaRPr/>
            </a:p>
          </p:txBody>
        </p:sp>
        <p:sp>
          <p:nvSpPr>
            <p:cNvPr id="179" name="object 52">
              <a:extLst>
                <a:ext uri="{FF2B5EF4-FFF2-40B4-BE49-F238E27FC236}">
                  <a16:creationId xmlns:a16="http://schemas.microsoft.com/office/drawing/2014/main" id="{5A04CEE9-5974-E841-97CE-1ACD7A793CD2}"/>
                </a:ext>
              </a:extLst>
            </p:cNvPr>
            <p:cNvSpPr/>
            <p:nvPr/>
          </p:nvSpPr>
          <p:spPr>
            <a:xfrm>
              <a:off x="7855065" y="3087072"/>
              <a:ext cx="635" cy="25400"/>
            </a:xfrm>
            <a:custGeom>
              <a:avLst/>
              <a:gdLst/>
              <a:ahLst/>
              <a:cxnLst/>
              <a:rect l="l" t="t" r="r" b="b"/>
              <a:pathLst>
                <a:path w="635" h="25400">
                  <a:moveTo>
                    <a:pt x="0" y="12700"/>
                  </a:moveTo>
                  <a:lnTo>
                    <a:pt x="203" y="12700"/>
                  </a:lnTo>
                </a:path>
              </a:pathLst>
            </a:custGeom>
            <a:ln w="25400">
              <a:solidFill>
                <a:srgbClr val="414042"/>
              </a:solidFill>
            </a:ln>
          </p:spPr>
          <p:txBody>
            <a:bodyPr wrap="square" lIns="0" tIns="0" rIns="0" bIns="0" rtlCol="0"/>
            <a:lstStyle/>
            <a:p>
              <a:endParaRPr/>
            </a:p>
          </p:txBody>
        </p:sp>
        <p:sp>
          <p:nvSpPr>
            <p:cNvPr id="180" name="object 53">
              <a:extLst>
                <a:ext uri="{FF2B5EF4-FFF2-40B4-BE49-F238E27FC236}">
                  <a16:creationId xmlns:a16="http://schemas.microsoft.com/office/drawing/2014/main" id="{FDDC3EE6-4720-224C-8290-226FD297AE0C}"/>
                </a:ext>
              </a:extLst>
            </p:cNvPr>
            <p:cNvSpPr/>
            <p:nvPr/>
          </p:nvSpPr>
          <p:spPr>
            <a:xfrm>
              <a:off x="8302601" y="3523672"/>
              <a:ext cx="25400" cy="635"/>
            </a:xfrm>
            <a:custGeom>
              <a:avLst/>
              <a:gdLst/>
              <a:ahLst/>
              <a:cxnLst/>
              <a:rect l="l" t="t" r="r" b="b"/>
              <a:pathLst>
                <a:path w="25400" h="635">
                  <a:moveTo>
                    <a:pt x="0" y="82"/>
                  </a:moveTo>
                  <a:lnTo>
                    <a:pt x="25400" y="82"/>
                  </a:lnTo>
                </a:path>
              </a:pathLst>
            </a:custGeom>
            <a:ln w="3175">
              <a:solidFill>
                <a:srgbClr val="414042"/>
              </a:solidFill>
            </a:ln>
          </p:spPr>
          <p:txBody>
            <a:bodyPr wrap="square" lIns="0" tIns="0" rIns="0" bIns="0" rtlCol="0"/>
            <a:lstStyle/>
            <a:p>
              <a:endParaRPr/>
            </a:p>
          </p:txBody>
        </p:sp>
      </p:grpSp>
      <p:sp>
        <p:nvSpPr>
          <p:cNvPr id="185" name="object 59">
            <a:extLst>
              <a:ext uri="{FF2B5EF4-FFF2-40B4-BE49-F238E27FC236}">
                <a16:creationId xmlns:a16="http://schemas.microsoft.com/office/drawing/2014/main" id="{C85159E0-5A0A-3146-A923-2AC2D8DAD1DD}"/>
              </a:ext>
            </a:extLst>
          </p:cNvPr>
          <p:cNvSpPr txBox="1"/>
          <p:nvPr/>
        </p:nvSpPr>
        <p:spPr>
          <a:xfrm>
            <a:off x="5751563" y="5139552"/>
            <a:ext cx="809625" cy="200055"/>
          </a:xfrm>
          <a:prstGeom prst="rect">
            <a:avLst/>
          </a:prstGeom>
        </p:spPr>
        <p:txBody>
          <a:bodyPr vert="horz" wrap="square" lIns="0" tIns="0" rIns="0" bIns="0" rtlCol="0">
            <a:spAutoFit/>
          </a:bodyPr>
          <a:lstStyle/>
          <a:p>
            <a:pPr marL="12700">
              <a:lnSpc>
                <a:spcPct val="100000"/>
              </a:lnSpc>
            </a:pPr>
            <a:r>
              <a:rPr lang="en-US" sz="1300" b="1" dirty="0">
                <a:solidFill>
                  <a:srgbClr val="0070C0"/>
                </a:solidFill>
                <a:latin typeface="Univers for KPMG Cond"/>
                <a:cs typeface="Univers for KPMG Cond"/>
              </a:rPr>
              <a:t>Availability</a:t>
            </a:r>
            <a:endParaRPr sz="1300" b="1" dirty="0">
              <a:solidFill>
                <a:srgbClr val="0070C0"/>
              </a:solidFill>
              <a:latin typeface="Univers for KPMG Cond"/>
              <a:cs typeface="Univers for KPMG Cond"/>
            </a:endParaRPr>
          </a:p>
        </p:txBody>
      </p:sp>
      <p:sp>
        <p:nvSpPr>
          <p:cNvPr id="186" name="object 59">
            <a:extLst>
              <a:ext uri="{FF2B5EF4-FFF2-40B4-BE49-F238E27FC236}">
                <a16:creationId xmlns:a16="http://schemas.microsoft.com/office/drawing/2014/main" id="{AD6265A4-5B42-8748-88D3-72D790DD35CC}"/>
              </a:ext>
            </a:extLst>
          </p:cNvPr>
          <p:cNvSpPr txBox="1"/>
          <p:nvPr/>
        </p:nvSpPr>
        <p:spPr>
          <a:xfrm>
            <a:off x="6558276" y="6068936"/>
            <a:ext cx="809625" cy="200055"/>
          </a:xfrm>
          <a:prstGeom prst="rect">
            <a:avLst/>
          </a:prstGeom>
        </p:spPr>
        <p:txBody>
          <a:bodyPr vert="horz" wrap="square" lIns="0" tIns="0" rIns="0" bIns="0" rtlCol="0">
            <a:spAutoFit/>
          </a:bodyPr>
          <a:lstStyle/>
          <a:p>
            <a:pPr marL="12700">
              <a:lnSpc>
                <a:spcPct val="100000"/>
              </a:lnSpc>
            </a:pPr>
            <a:r>
              <a:rPr lang="en-US" sz="1300" b="1" dirty="0">
                <a:solidFill>
                  <a:srgbClr val="C00000"/>
                </a:solidFill>
                <a:latin typeface="Univers for KPMG Cond"/>
                <a:cs typeface="Univers for KPMG Cond"/>
              </a:rPr>
              <a:t>Security</a:t>
            </a:r>
            <a:endParaRPr sz="1300" b="1" dirty="0">
              <a:solidFill>
                <a:srgbClr val="C00000"/>
              </a:solidFill>
              <a:latin typeface="Univers for KPMG Cond"/>
              <a:cs typeface="Univers for KPMG Cond"/>
            </a:endParaRPr>
          </a:p>
        </p:txBody>
      </p:sp>
      <p:sp>
        <p:nvSpPr>
          <p:cNvPr id="187" name="object 59">
            <a:extLst>
              <a:ext uri="{FF2B5EF4-FFF2-40B4-BE49-F238E27FC236}">
                <a16:creationId xmlns:a16="http://schemas.microsoft.com/office/drawing/2014/main" id="{89B39D2B-6D0A-BD44-84BD-3A6493AB0206}"/>
              </a:ext>
            </a:extLst>
          </p:cNvPr>
          <p:cNvSpPr txBox="1"/>
          <p:nvPr/>
        </p:nvSpPr>
        <p:spPr>
          <a:xfrm>
            <a:off x="7624480" y="5996105"/>
            <a:ext cx="809625" cy="400110"/>
          </a:xfrm>
          <a:prstGeom prst="rect">
            <a:avLst/>
          </a:prstGeom>
        </p:spPr>
        <p:txBody>
          <a:bodyPr vert="horz" wrap="square" lIns="0" tIns="0" rIns="0" bIns="0" rtlCol="0">
            <a:spAutoFit/>
          </a:bodyPr>
          <a:lstStyle/>
          <a:p>
            <a:pPr marL="12700" algn="ctr">
              <a:lnSpc>
                <a:spcPct val="100000"/>
              </a:lnSpc>
            </a:pPr>
            <a:r>
              <a:rPr lang="en-US" sz="1300" b="1" dirty="0">
                <a:solidFill>
                  <a:schemeClr val="accent6">
                    <a:lumMod val="75000"/>
                  </a:schemeClr>
                </a:solidFill>
                <a:latin typeface="Univers for KPMG Cond"/>
                <a:cs typeface="Univers for KPMG Cond"/>
              </a:rPr>
              <a:t>User Experience</a:t>
            </a:r>
            <a:endParaRPr sz="1300" b="1" dirty="0">
              <a:solidFill>
                <a:schemeClr val="accent6">
                  <a:lumMod val="75000"/>
                </a:schemeClr>
              </a:solidFill>
              <a:latin typeface="Univers for KPMG Cond"/>
              <a:cs typeface="Univers for KPMG Cond"/>
            </a:endParaRPr>
          </a:p>
        </p:txBody>
      </p:sp>
      <p:sp>
        <p:nvSpPr>
          <p:cNvPr id="188" name="object 59">
            <a:extLst>
              <a:ext uri="{FF2B5EF4-FFF2-40B4-BE49-F238E27FC236}">
                <a16:creationId xmlns:a16="http://schemas.microsoft.com/office/drawing/2014/main" id="{C9FED379-CC53-B44A-ABB4-841DB6337830}"/>
              </a:ext>
            </a:extLst>
          </p:cNvPr>
          <p:cNvSpPr txBox="1"/>
          <p:nvPr/>
        </p:nvSpPr>
        <p:spPr>
          <a:xfrm>
            <a:off x="8294928" y="5103334"/>
            <a:ext cx="878549" cy="200055"/>
          </a:xfrm>
          <a:prstGeom prst="rect">
            <a:avLst/>
          </a:prstGeom>
        </p:spPr>
        <p:txBody>
          <a:bodyPr vert="horz" wrap="square" lIns="0" tIns="0" rIns="0" bIns="0" rtlCol="0">
            <a:spAutoFit/>
          </a:bodyPr>
          <a:lstStyle/>
          <a:p>
            <a:pPr marL="12700">
              <a:lnSpc>
                <a:spcPct val="100000"/>
              </a:lnSpc>
            </a:pPr>
            <a:r>
              <a:rPr lang="en-US" sz="1300" b="1" dirty="0">
                <a:solidFill>
                  <a:schemeClr val="accent1">
                    <a:lumMod val="60000"/>
                    <a:lumOff val="40000"/>
                  </a:schemeClr>
                </a:solidFill>
                <a:latin typeface="Univers for KPMG Cond"/>
                <a:cs typeface="Univers for KPMG Cond"/>
              </a:rPr>
              <a:t>Infrastructure</a:t>
            </a:r>
            <a:endParaRPr sz="1300" b="1" dirty="0">
              <a:solidFill>
                <a:schemeClr val="accent1">
                  <a:lumMod val="60000"/>
                  <a:lumOff val="40000"/>
                </a:schemeClr>
              </a:solidFill>
              <a:latin typeface="Univers for KPMG Cond"/>
              <a:cs typeface="Univers for KPMG Cond"/>
            </a:endParaRPr>
          </a:p>
        </p:txBody>
      </p:sp>
      <p:sp>
        <p:nvSpPr>
          <p:cNvPr id="189" name="Rounded Rectangle 8">
            <a:extLst>
              <a:ext uri="{FF2B5EF4-FFF2-40B4-BE49-F238E27FC236}">
                <a16:creationId xmlns:a16="http://schemas.microsoft.com/office/drawing/2014/main" id="{F0496326-4BC9-F146-8408-9986E9410207}"/>
              </a:ext>
            </a:extLst>
          </p:cNvPr>
          <p:cNvSpPr/>
          <p:nvPr/>
        </p:nvSpPr>
        <p:spPr bwMode="auto">
          <a:xfrm rot="16200000">
            <a:off x="1780926" y="2199556"/>
            <a:ext cx="2413279" cy="352868"/>
          </a:xfrm>
          <a:prstGeom prst="round2SameRect">
            <a:avLst>
              <a:gd name="adj1" fmla="val 28802"/>
              <a:gd name="adj2" fmla="val 0"/>
            </a:avLst>
          </a:prstGeom>
          <a:solidFill>
            <a:schemeClr val="accent1">
              <a:lumMod val="75000"/>
              <a:alpha val="9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defTabSz="457200">
              <a:defRPr/>
            </a:pPr>
            <a:r>
              <a:rPr lang="en-US" sz="1200" dirty="0">
                <a:solidFill>
                  <a:schemeClr val="bg1"/>
                </a:solidFill>
                <a:latin typeface="Univers CondensedLight"/>
                <a:cs typeface="Univers CondensedLight"/>
              </a:rPr>
              <a:t>Data Considerations</a:t>
            </a:r>
          </a:p>
        </p:txBody>
      </p:sp>
      <p:sp>
        <p:nvSpPr>
          <p:cNvPr id="190" name="Rounded Rectangle 8">
            <a:extLst>
              <a:ext uri="{FF2B5EF4-FFF2-40B4-BE49-F238E27FC236}">
                <a16:creationId xmlns:a16="http://schemas.microsoft.com/office/drawing/2014/main" id="{C546BF3C-D7CD-5A4C-85BF-303E5E420596}"/>
              </a:ext>
            </a:extLst>
          </p:cNvPr>
          <p:cNvSpPr/>
          <p:nvPr/>
        </p:nvSpPr>
        <p:spPr bwMode="auto">
          <a:xfrm rot="16200000">
            <a:off x="1790034" y="5349056"/>
            <a:ext cx="2413279" cy="352868"/>
          </a:xfrm>
          <a:prstGeom prst="round2SameRect">
            <a:avLst>
              <a:gd name="adj1" fmla="val 28802"/>
              <a:gd name="adj2" fmla="val 0"/>
            </a:avLst>
          </a:prstGeom>
          <a:solidFill>
            <a:schemeClr val="accent1">
              <a:lumMod val="50000"/>
              <a:alpha val="9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defTabSz="457200">
              <a:defRPr/>
            </a:pPr>
            <a:r>
              <a:rPr lang="en-US" sz="1200" dirty="0">
                <a:solidFill>
                  <a:schemeClr val="bg1"/>
                </a:solidFill>
                <a:latin typeface="Univers CondensedLight"/>
                <a:cs typeface="Univers CondensedLight"/>
              </a:rPr>
              <a:t>Platform Considerations</a:t>
            </a:r>
          </a:p>
        </p:txBody>
      </p:sp>
      <p:sp>
        <p:nvSpPr>
          <p:cNvPr id="191" name="Inhaltsplatzhalter 4">
            <a:extLst>
              <a:ext uri="{FF2B5EF4-FFF2-40B4-BE49-F238E27FC236}">
                <a16:creationId xmlns:a16="http://schemas.microsoft.com/office/drawing/2014/main" id="{4C719C32-599B-AC4D-8710-7FD592CB1983}"/>
              </a:ext>
            </a:extLst>
          </p:cNvPr>
          <p:cNvSpPr txBox="1">
            <a:spLocks/>
          </p:cNvSpPr>
          <p:nvPr/>
        </p:nvSpPr>
        <p:spPr>
          <a:xfrm flipH="1">
            <a:off x="3313221" y="2266671"/>
            <a:ext cx="1900334" cy="1209242"/>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ts val="1600"/>
              </a:lnSpc>
              <a:spcAft>
                <a:spcPts val="100"/>
              </a:spcAft>
              <a:buNone/>
              <a:defRPr/>
            </a:pPr>
            <a:r>
              <a:rPr lang="en-US" sz="900" dirty="0">
                <a:solidFill>
                  <a:srgbClr val="000000"/>
                </a:solidFill>
                <a:latin typeface="Century Gothic"/>
                <a:cs typeface="Calibri Light"/>
              </a:rPr>
              <a:t>Normalized schema has been put in place.  All data files exist in several .csv files.  Data from .csv files are extracted and transformed to reflect table schema mappings.</a:t>
            </a:r>
            <a:endParaRPr lang="en-US" dirty="0">
              <a:solidFill>
                <a:srgbClr val="FFFFFF"/>
              </a:solidFill>
              <a:cs typeface="Calibri Light" panose="020F0302020204030204" pitchFamily="34" charset="0"/>
            </a:endParaRPr>
          </a:p>
        </p:txBody>
      </p:sp>
      <p:sp>
        <p:nvSpPr>
          <p:cNvPr id="192" name="Inhaltsplatzhalter 4">
            <a:extLst>
              <a:ext uri="{FF2B5EF4-FFF2-40B4-BE49-F238E27FC236}">
                <a16:creationId xmlns:a16="http://schemas.microsoft.com/office/drawing/2014/main" id="{DDDA4C89-3D46-C24E-8492-1B778E2F2EA4}"/>
              </a:ext>
            </a:extLst>
          </p:cNvPr>
          <p:cNvSpPr txBox="1">
            <a:spLocks/>
          </p:cNvSpPr>
          <p:nvPr/>
        </p:nvSpPr>
        <p:spPr>
          <a:xfrm flipH="1">
            <a:off x="3405833" y="1266154"/>
            <a:ext cx="2185430" cy="79887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ts val="1600"/>
              </a:lnSpc>
              <a:buNone/>
              <a:defRPr/>
            </a:pPr>
            <a:r>
              <a:rPr lang="en-US" sz="900" dirty="0">
                <a:solidFill>
                  <a:srgbClr val="000000"/>
                </a:solidFill>
                <a:latin typeface="Century Gothic"/>
              </a:rPr>
              <a:t>Data is loaded from transformed .csv files into schema tables, bearing in mind primary and foreign key relationships between tables.</a:t>
            </a:r>
            <a:endParaRPr lang="en-US" dirty="0">
              <a:ea typeface="+mn-ea"/>
              <a:cs typeface="+mn-cs"/>
            </a:endParaRPr>
          </a:p>
        </p:txBody>
      </p:sp>
      <p:sp>
        <p:nvSpPr>
          <p:cNvPr id="193" name="Inhaltsplatzhalter 4">
            <a:extLst>
              <a:ext uri="{FF2B5EF4-FFF2-40B4-BE49-F238E27FC236}">
                <a16:creationId xmlns:a16="http://schemas.microsoft.com/office/drawing/2014/main" id="{5598A1B2-A70F-9D45-9C02-2D91B7F1BD03}"/>
              </a:ext>
            </a:extLst>
          </p:cNvPr>
          <p:cNvSpPr txBox="1">
            <a:spLocks/>
          </p:cNvSpPr>
          <p:nvPr/>
        </p:nvSpPr>
        <p:spPr>
          <a:xfrm flipH="1">
            <a:off x="8609453" y="1307584"/>
            <a:ext cx="1870742" cy="59368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ts val="1600"/>
              </a:lnSpc>
              <a:buNone/>
              <a:defRPr/>
            </a:pPr>
            <a:r>
              <a:rPr lang="en-US" sz="900" dirty="0">
                <a:solidFill>
                  <a:srgbClr val="000000"/>
                </a:solidFill>
                <a:latin typeface="Century Gothic"/>
              </a:rPr>
              <a:t>Indexes are created for fast data retrieval for relevant primary key columns.</a:t>
            </a:r>
            <a:endParaRPr lang="en-US" dirty="0">
              <a:ea typeface="+mn-ea"/>
              <a:cs typeface="+mn-cs"/>
            </a:endParaRPr>
          </a:p>
        </p:txBody>
      </p:sp>
      <p:sp>
        <p:nvSpPr>
          <p:cNvPr id="194" name="Inhaltsplatzhalter 4">
            <a:extLst>
              <a:ext uri="{FF2B5EF4-FFF2-40B4-BE49-F238E27FC236}">
                <a16:creationId xmlns:a16="http://schemas.microsoft.com/office/drawing/2014/main" id="{533BFBA9-DFD5-9D41-9684-EE862B45ABA3}"/>
              </a:ext>
            </a:extLst>
          </p:cNvPr>
          <p:cNvSpPr txBox="1">
            <a:spLocks/>
          </p:cNvSpPr>
          <p:nvPr/>
        </p:nvSpPr>
        <p:spPr>
          <a:xfrm flipH="1">
            <a:off x="9367865" y="2333903"/>
            <a:ext cx="2035400" cy="59368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ts val="1600"/>
              </a:lnSpc>
              <a:buNone/>
              <a:defRPr/>
            </a:pPr>
            <a:r>
              <a:rPr lang="en-US" sz="900" dirty="0">
                <a:solidFill>
                  <a:srgbClr val="000000"/>
                </a:solidFill>
                <a:latin typeface="Century Gothic"/>
              </a:rPr>
              <a:t>Database DDL and DML are extracted and backed up to avoid any losses/eventualities.</a:t>
            </a:r>
            <a:endParaRPr lang="en-US" dirty="0">
              <a:ea typeface="+mn-ea"/>
              <a:cs typeface="+mn-cs"/>
            </a:endParaRPr>
          </a:p>
        </p:txBody>
      </p:sp>
      <p:sp>
        <p:nvSpPr>
          <p:cNvPr id="195" name="Inhaltsplatzhalter 4">
            <a:extLst>
              <a:ext uri="{FF2B5EF4-FFF2-40B4-BE49-F238E27FC236}">
                <a16:creationId xmlns:a16="http://schemas.microsoft.com/office/drawing/2014/main" id="{0A8AEBD7-C18D-1C4F-99C1-9792D8ADD35E}"/>
              </a:ext>
            </a:extLst>
          </p:cNvPr>
          <p:cNvSpPr txBox="1">
            <a:spLocks/>
          </p:cNvSpPr>
          <p:nvPr/>
        </p:nvSpPr>
        <p:spPr>
          <a:xfrm flipH="1">
            <a:off x="8974386" y="5822601"/>
            <a:ext cx="2525701" cy="58984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1600"/>
              </a:lnSpc>
              <a:buNone/>
              <a:defRPr/>
            </a:pPr>
            <a:r>
              <a:rPr lang="en-US" sz="900" dirty="0">
                <a:solidFill>
                  <a:srgbClr val="000000"/>
                </a:solidFill>
                <a:latin typeface="Century Gothic"/>
              </a:rPr>
              <a:t>Visualizations on Tableau will be in the form of dashboards.  Data filters will be included for drill-down analysis. </a:t>
            </a:r>
            <a:endParaRPr lang="en-US" sz="900" b="0" i="0" u="none" strike="noStrike" kern="1200" cap="none" spc="0" normalizeH="0" baseline="0" noProof="0" dirty="0">
              <a:ln>
                <a:noFill/>
              </a:ln>
              <a:solidFill>
                <a:srgbClr val="000000"/>
              </a:solidFill>
              <a:effectLst/>
              <a:uLnTx/>
              <a:uFillTx/>
              <a:latin typeface="Century Gothic" panose="020B0502020202020204" pitchFamily="34" charset="0"/>
            </a:endParaRPr>
          </a:p>
        </p:txBody>
      </p:sp>
      <p:sp>
        <p:nvSpPr>
          <p:cNvPr id="196" name="Inhaltsplatzhalter 4">
            <a:extLst>
              <a:ext uri="{FF2B5EF4-FFF2-40B4-BE49-F238E27FC236}">
                <a16:creationId xmlns:a16="http://schemas.microsoft.com/office/drawing/2014/main" id="{3529499D-222F-7645-9581-CB9BD5343192}"/>
              </a:ext>
            </a:extLst>
          </p:cNvPr>
          <p:cNvSpPr txBox="1">
            <a:spLocks/>
          </p:cNvSpPr>
          <p:nvPr/>
        </p:nvSpPr>
        <p:spPr>
          <a:xfrm flipH="1">
            <a:off x="3381932" y="5802102"/>
            <a:ext cx="2826821" cy="79887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1600"/>
              </a:lnSpc>
              <a:buNone/>
              <a:defRPr/>
            </a:pPr>
            <a:r>
              <a:rPr lang="en-US" sz="900" dirty="0">
                <a:solidFill>
                  <a:srgbClr val="000000"/>
                </a:solidFill>
                <a:latin typeface="Century Gothic"/>
              </a:rPr>
              <a:t>Encrypt critical data.  Database roles will be implemented to restrict access to relevant data.  Data privacy principles will be applied as part of data governance.</a:t>
            </a:r>
            <a:endParaRPr lang="en-US" sz="900" dirty="0">
              <a:latin typeface="Calibri Light"/>
              <a:cs typeface="Calibri Light"/>
            </a:endParaRPr>
          </a:p>
        </p:txBody>
      </p:sp>
      <p:sp>
        <p:nvSpPr>
          <p:cNvPr id="197" name="Inhaltsplatzhalter 4">
            <a:extLst>
              <a:ext uri="{FF2B5EF4-FFF2-40B4-BE49-F238E27FC236}">
                <a16:creationId xmlns:a16="http://schemas.microsoft.com/office/drawing/2014/main" id="{3CFD8073-29B4-D643-BE85-E5C9487BA962}"/>
              </a:ext>
            </a:extLst>
          </p:cNvPr>
          <p:cNvSpPr txBox="1">
            <a:spLocks/>
          </p:cNvSpPr>
          <p:nvPr/>
        </p:nvSpPr>
        <p:spPr>
          <a:xfrm flipH="1">
            <a:off x="3376588" y="4544037"/>
            <a:ext cx="2035400" cy="1004057"/>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1600"/>
              </a:lnSpc>
              <a:buNone/>
              <a:defRPr/>
            </a:pPr>
            <a:r>
              <a:rPr lang="en-US" sz="900" dirty="0">
                <a:solidFill>
                  <a:srgbClr val="000000"/>
                </a:solidFill>
                <a:latin typeface="Century Gothic"/>
              </a:rPr>
              <a:t>Scheduled backup configuration has been set up to ensure data availability.  Remote stand-by database considered for remote database redundancy.</a:t>
            </a:r>
            <a:endParaRPr lang="en-US" dirty="0">
              <a:ea typeface="+mn-ea"/>
              <a:cs typeface="+mn-cs"/>
            </a:endParaRPr>
          </a:p>
        </p:txBody>
      </p:sp>
      <p:sp>
        <p:nvSpPr>
          <p:cNvPr id="198" name="Inhaltsplatzhalter 4">
            <a:extLst>
              <a:ext uri="{FF2B5EF4-FFF2-40B4-BE49-F238E27FC236}">
                <a16:creationId xmlns:a16="http://schemas.microsoft.com/office/drawing/2014/main" id="{DF57118D-F1D5-794D-B5E4-EA2D222E47EA}"/>
              </a:ext>
            </a:extLst>
          </p:cNvPr>
          <p:cNvSpPr txBox="1">
            <a:spLocks/>
          </p:cNvSpPr>
          <p:nvPr/>
        </p:nvSpPr>
        <p:spPr>
          <a:xfrm flipH="1">
            <a:off x="9382169" y="4419173"/>
            <a:ext cx="2610792" cy="1209242"/>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1600"/>
              </a:lnSpc>
              <a:buNone/>
              <a:defRPr/>
            </a:pPr>
            <a:r>
              <a:rPr lang="en-US" sz="900" dirty="0">
                <a:solidFill>
                  <a:srgbClr val="000000"/>
                </a:solidFill>
                <a:latin typeface="Century Gothic"/>
              </a:rPr>
              <a:t>Google Cloud infrastructure will be leveraged to set up applications, compute, networking, and storage resources.  MySQL relational database has been selected.  MySQL clustering is being considered to avoid single instance failure.</a:t>
            </a:r>
            <a:endParaRPr lang="en-US" dirty="0">
              <a:ea typeface="+mn-ea"/>
              <a:cs typeface="+mn-cs"/>
            </a:endParaRPr>
          </a:p>
        </p:txBody>
      </p:sp>
      <p:sp>
        <p:nvSpPr>
          <p:cNvPr id="199" name="TextBox 198">
            <a:hlinkClick r:id="" action="ppaction://noaction"/>
            <a:extLst>
              <a:ext uri="{FF2B5EF4-FFF2-40B4-BE49-F238E27FC236}">
                <a16:creationId xmlns:a16="http://schemas.microsoft.com/office/drawing/2014/main" id="{9D7C0889-7F0C-6049-ACE0-EA255D15C494}"/>
              </a:ext>
            </a:extLst>
          </p:cNvPr>
          <p:cNvSpPr txBox="1"/>
          <p:nvPr/>
        </p:nvSpPr>
        <p:spPr>
          <a:xfrm>
            <a:off x="646653" y="2373144"/>
            <a:ext cx="814518"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Questions</a:t>
            </a:r>
          </a:p>
        </p:txBody>
      </p:sp>
      <p:sp>
        <p:nvSpPr>
          <p:cNvPr id="200" name="Oval 199">
            <a:extLst>
              <a:ext uri="{FF2B5EF4-FFF2-40B4-BE49-F238E27FC236}">
                <a16:creationId xmlns:a16="http://schemas.microsoft.com/office/drawing/2014/main" id="{A41ED2C1-93B0-034B-9420-D8CEC951097F}"/>
              </a:ext>
            </a:extLst>
          </p:cNvPr>
          <p:cNvSpPr/>
          <p:nvPr/>
        </p:nvSpPr>
        <p:spPr>
          <a:xfrm>
            <a:off x="407999" y="2406953"/>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pic>
        <p:nvPicPr>
          <p:cNvPr id="201" name="Picture 10" descr="Empty Spaces @emptyspaces7 - Premier League Logo Png - Free Transparent PNG  Download - PNGkey">
            <a:extLst>
              <a:ext uri="{FF2B5EF4-FFF2-40B4-BE49-F238E27FC236}">
                <a16:creationId xmlns:a16="http://schemas.microsoft.com/office/drawing/2014/main" id="{37A7A5FE-3953-F540-A529-9F5265670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3464" y="9727"/>
            <a:ext cx="528537" cy="262647"/>
          </a:xfrm>
          <a:prstGeom prst="rect">
            <a:avLst/>
          </a:prstGeom>
          <a:noFill/>
          <a:extLst>
            <a:ext uri="{909E8E84-426E-40DD-AFC4-6F175D3DCCD1}">
              <a14:hiddenFill xmlns:a14="http://schemas.microsoft.com/office/drawing/2010/main">
                <a:solidFill>
                  <a:srgbClr val="FFFFFF"/>
                </a:solidFill>
              </a14:hiddenFill>
            </a:ext>
          </a:extLst>
        </p:spPr>
      </p:pic>
      <p:sp>
        <p:nvSpPr>
          <p:cNvPr id="136" name="Slide Number Placeholder 4">
            <a:extLst>
              <a:ext uri="{FF2B5EF4-FFF2-40B4-BE49-F238E27FC236}">
                <a16:creationId xmlns:a16="http://schemas.microsoft.com/office/drawing/2014/main" id="{DCA55ADB-41A3-3B43-A693-CD35DF046FBF}"/>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6</a:t>
            </a:fld>
            <a:endParaRPr lang="en-US" dirty="0">
              <a:solidFill>
                <a:srgbClr val="00338D"/>
              </a:solidFill>
            </a:endParaRPr>
          </a:p>
        </p:txBody>
      </p:sp>
    </p:spTree>
    <p:extLst>
      <p:ext uri="{BB962C8B-B14F-4D97-AF65-F5344CB8AC3E}">
        <p14:creationId xmlns:p14="http://schemas.microsoft.com/office/powerpoint/2010/main" val="22579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89"/>
                                        </p:tgtEl>
                                        <p:attrNameLst>
                                          <p:attrName>style.visibility</p:attrName>
                                        </p:attrNameLst>
                                      </p:cBhvr>
                                      <p:to>
                                        <p:strVal val="visible"/>
                                      </p:to>
                                    </p:set>
                                    <p:anim calcmode="lin" valueType="num">
                                      <p:cBhvr additive="base">
                                        <p:cTn id="7" dur="1000"/>
                                        <p:tgtEl>
                                          <p:spTgt spid="189"/>
                                        </p:tgtEl>
                                        <p:attrNameLst>
                                          <p:attrName>ppt_x</p:attrName>
                                        </p:attrNameLst>
                                      </p:cBhvr>
                                      <p:tavLst>
                                        <p:tav tm="0">
                                          <p:val>
                                            <p:strVal val="#ppt_x+#ppt_w*1.125000"/>
                                          </p:val>
                                        </p:tav>
                                        <p:tav tm="100000">
                                          <p:val>
                                            <p:strVal val="#ppt_x"/>
                                          </p:val>
                                        </p:tav>
                                      </p:tavLst>
                                    </p:anim>
                                    <p:animEffect transition="in" filter="wipe(left)">
                                      <p:cBhvr>
                                        <p:cTn id="8" dur="1000"/>
                                        <p:tgtEl>
                                          <p:spTgt spid="189"/>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90"/>
                                        </p:tgtEl>
                                        <p:attrNameLst>
                                          <p:attrName>style.visibility</p:attrName>
                                        </p:attrNameLst>
                                      </p:cBhvr>
                                      <p:to>
                                        <p:strVal val="visible"/>
                                      </p:to>
                                    </p:set>
                                    <p:anim calcmode="lin" valueType="num">
                                      <p:cBhvr additive="base">
                                        <p:cTn id="11" dur="1000"/>
                                        <p:tgtEl>
                                          <p:spTgt spid="190"/>
                                        </p:tgtEl>
                                        <p:attrNameLst>
                                          <p:attrName>ppt_x</p:attrName>
                                        </p:attrNameLst>
                                      </p:cBhvr>
                                      <p:tavLst>
                                        <p:tav tm="0">
                                          <p:val>
                                            <p:strVal val="#ppt_x+#ppt_w*1.125000"/>
                                          </p:val>
                                        </p:tav>
                                        <p:tav tm="100000">
                                          <p:val>
                                            <p:strVal val="#ppt_x"/>
                                          </p:val>
                                        </p:tav>
                                      </p:tavLst>
                                    </p:anim>
                                    <p:animEffect transition="in" filter="wipe(left)">
                                      <p:cBhvr>
                                        <p:cTn id="12" dur="1000"/>
                                        <p:tgtEl>
                                          <p:spTgt spid="190"/>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191"/>
                                        </p:tgtEl>
                                        <p:attrNameLst>
                                          <p:attrName>style.visibility</p:attrName>
                                        </p:attrNameLst>
                                      </p:cBhvr>
                                      <p:to>
                                        <p:strVal val="visible"/>
                                      </p:to>
                                    </p:set>
                                    <p:anim calcmode="lin" valueType="num">
                                      <p:cBhvr additive="base">
                                        <p:cTn id="15" dur="1000"/>
                                        <p:tgtEl>
                                          <p:spTgt spid="191"/>
                                        </p:tgtEl>
                                        <p:attrNameLst>
                                          <p:attrName>ppt_x</p:attrName>
                                        </p:attrNameLst>
                                      </p:cBhvr>
                                      <p:tavLst>
                                        <p:tav tm="0">
                                          <p:val>
                                            <p:strVal val="#ppt_x+#ppt_w*1.125000"/>
                                          </p:val>
                                        </p:tav>
                                        <p:tav tm="100000">
                                          <p:val>
                                            <p:strVal val="#ppt_x"/>
                                          </p:val>
                                        </p:tav>
                                      </p:tavLst>
                                    </p:anim>
                                    <p:animEffect transition="in" filter="wipe(left)">
                                      <p:cBhvr>
                                        <p:cTn id="16" dur="1000"/>
                                        <p:tgtEl>
                                          <p:spTgt spid="191"/>
                                        </p:tgtEl>
                                      </p:cBhvr>
                                    </p:animEffect>
                                  </p:childTnLst>
                                </p:cTn>
                              </p:par>
                              <p:par>
                                <p:cTn id="17" presetID="12" presetClass="entr" presetSubtype="2" fill="hold" grpId="0" nodeType="withEffect">
                                  <p:stCondLst>
                                    <p:cond delay="1000"/>
                                  </p:stCondLst>
                                  <p:childTnLst>
                                    <p:set>
                                      <p:cBhvr>
                                        <p:cTn id="18" dur="1" fill="hold">
                                          <p:stCondLst>
                                            <p:cond delay="0"/>
                                          </p:stCondLst>
                                        </p:cTn>
                                        <p:tgtEl>
                                          <p:spTgt spid="192"/>
                                        </p:tgtEl>
                                        <p:attrNameLst>
                                          <p:attrName>style.visibility</p:attrName>
                                        </p:attrNameLst>
                                      </p:cBhvr>
                                      <p:to>
                                        <p:strVal val="visible"/>
                                      </p:to>
                                    </p:set>
                                    <p:anim calcmode="lin" valueType="num">
                                      <p:cBhvr additive="base">
                                        <p:cTn id="19" dur="1000"/>
                                        <p:tgtEl>
                                          <p:spTgt spid="192"/>
                                        </p:tgtEl>
                                        <p:attrNameLst>
                                          <p:attrName>ppt_x</p:attrName>
                                        </p:attrNameLst>
                                      </p:cBhvr>
                                      <p:tavLst>
                                        <p:tav tm="0">
                                          <p:val>
                                            <p:strVal val="#ppt_x+#ppt_w*1.125000"/>
                                          </p:val>
                                        </p:tav>
                                        <p:tav tm="100000">
                                          <p:val>
                                            <p:strVal val="#ppt_x"/>
                                          </p:val>
                                        </p:tav>
                                      </p:tavLst>
                                    </p:anim>
                                    <p:animEffect transition="in" filter="wipe(left)">
                                      <p:cBhvr>
                                        <p:cTn id="20" dur="1000"/>
                                        <p:tgtEl>
                                          <p:spTgt spid="192"/>
                                        </p:tgtEl>
                                      </p:cBhvr>
                                    </p:animEffect>
                                  </p:childTnLst>
                                </p:cTn>
                              </p:par>
                              <p:par>
                                <p:cTn id="21" presetID="12" presetClass="entr" presetSubtype="2" fill="hold" grpId="0" nodeType="withEffect">
                                  <p:stCondLst>
                                    <p:cond delay="2000"/>
                                  </p:stCondLst>
                                  <p:childTnLst>
                                    <p:set>
                                      <p:cBhvr>
                                        <p:cTn id="22" dur="1" fill="hold">
                                          <p:stCondLst>
                                            <p:cond delay="0"/>
                                          </p:stCondLst>
                                        </p:cTn>
                                        <p:tgtEl>
                                          <p:spTgt spid="193"/>
                                        </p:tgtEl>
                                        <p:attrNameLst>
                                          <p:attrName>style.visibility</p:attrName>
                                        </p:attrNameLst>
                                      </p:cBhvr>
                                      <p:to>
                                        <p:strVal val="visible"/>
                                      </p:to>
                                    </p:set>
                                    <p:anim calcmode="lin" valueType="num">
                                      <p:cBhvr additive="base">
                                        <p:cTn id="23" dur="1000"/>
                                        <p:tgtEl>
                                          <p:spTgt spid="193"/>
                                        </p:tgtEl>
                                        <p:attrNameLst>
                                          <p:attrName>ppt_x</p:attrName>
                                        </p:attrNameLst>
                                      </p:cBhvr>
                                      <p:tavLst>
                                        <p:tav tm="0">
                                          <p:val>
                                            <p:strVal val="#ppt_x+#ppt_w*1.125000"/>
                                          </p:val>
                                        </p:tav>
                                        <p:tav tm="100000">
                                          <p:val>
                                            <p:strVal val="#ppt_x"/>
                                          </p:val>
                                        </p:tav>
                                      </p:tavLst>
                                    </p:anim>
                                    <p:animEffect transition="in" filter="wipe(left)">
                                      <p:cBhvr>
                                        <p:cTn id="24" dur="1000"/>
                                        <p:tgtEl>
                                          <p:spTgt spid="193"/>
                                        </p:tgtEl>
                                      </p:cBhvr>
                                    </p:animEffect>
                                  </p:childTnLst>
                                </p:cTn>
                              </p:par>
                              <p:par>
                                <p:cTn id="25" presetID="12" presetClass="entr" presetSubtype="2" fill="hold" grpId="0" nodeType="withEffect">
                                  <p:stCondLst>
                                    <p:cond delay="3000"/>
                                  </p:stCondLst>
                                  <p:childTnLst>
                                    <p:set>
                                      <p:cBhvr>
                                        <p:cTn id="26" dur="1" fill="hold">
                                          <p:stCondLst>
                                            <p:cond delay="0"/>
                                          </p:stCondLst>
                                        </p:cTn>
                                        <p:tgtEl>
                                          <p:spTgt spid="194"/>
                                        </p:tgtEl>
                                        <p:attrNameLst>
                                          <p:attrName>style.visibility</p:attrName>
                                        </p:attrNameLst>
                                      </p:cBhvr>
                                      <p:to>
                                        <p:strVal val="visible"/>
                                      </p:to>
                                    </p:set>
                                    <p:anim calcmode="lin" valueType="num">
                                      <p:cBhvr additive="base">
                                        <p:cTn id="27" dur="1000"/>
                                        <p:tgtEl>
                                          <p:spTgt spid="194"/>
                                        </p:tgtEl>
                                        <p:attrNameLst>
                                          <p:attrName>ppt_x</p:attrName>
                                        </p:attrNameLst>
                                      </p:cBhvr>
                                      <p:tavLst>
                                        <p:tav tm="0">
                                          <p:val>
                                            <p:strVal val="#ppt_x+#ppt_w*1.125000"/>
                                          </p:val>
                                        </p:tav>
                                        <p:tav tm="100000">
                                          <p:val>
                                            <p:strVal val="#ppt_x"/>
                                          </p:val>
                                        </p:tav>
                                      </p:tavLst>
                                    </p:anim>
                                    <p:animEffect transition="in" filter="wipe(left)">
                                      <p:cBhvr>
                                        <p:cTn id="28" dur="1000"/>
                                        <p:tgtEl>
                                          <p:spTgt spid="194"/>
                                        </p:tgtEl>
                                      </p:cBhvr>
                                    </p:animEffect>
                                  </p:childTnLst>
                                </p:cTn>
                              </p:par>
                              <p:par>
                                <p:cTn id="29" presetID="12" presetClass="entr" presetSubtype="8" fill="hold" grpId="0" nodeType="withEffect">
                                  <p:stCondLst>
                                    <p:cond delay="3000"/>
                                  </p:stCondLst>
                                  <p:childTnLst>
                                    <p:set>
                                      <p:cBhvr>
                                        <p:cTn id="30" dur="1" fill="hold">
                                          <p:stCondLst>
                                            <p:cond delay="0"/>
                                          </p:stCondLst>
                                        </p:cTn>
                                        <p:tgtEl>
                                          <p:spTgt spid="195"/>
                                        </p:tgtEl>
                                        <p:attrNameLst>
                                          <p:attrName>style.visibility</p:attrName>
                                        </p:attrNameLst>
                                      </p:cBhvr>
                                      <p:to>
                                        <p:strVal val="visible"/>
                                      </p:to>
                                    </p:set>
                                    <p:anim calcmode="lin" valueType="num">
                                      <p:cBhvr additive="base">
                                        <p:cTn id="31" dur="1000"/>
                                        <p:tgtEl>
                                          <p:spTgt spid="195"/>
                                        </p:tgtEl>
                                        <p:attrNameLst>
                                          <p:attrName>ppt_x</p:attrName>
                                        </p:attrNameLst>
                                      </p:cBhvr>
                                      <p:tavLst>
                                        <p:tav tm="0">
                                          <p:val>
                                            <p:strVal val="#ppt_x-#ppt_w*1.125000"/>
                                          </p:val>
                                        </p:tav>
                                        <p:tav tm="100000">
                                          <p:val>
                                            <p:strVal val="#ppt_x"/>
                                          </p:val>
                                        </p:tav>
                                      </p:tavLst>
                                    </p:anim>
                                    <p:animEffect transition="in" filter="wipe(right)">
                                      <p:cBhvr>
                                        <p:cTn id="32" dur="1000"/>
                                        <p:tgtEl>
                                          <p:spTgt spid="195"/>
                                        </p:tgtEl>
                                      </p:cBhvr>
                                    </p:animEffect>
                                  </p:childTnLst>
                                </p:cTn>
                              </p:par>
                              <p:par>
                                <p:cTn id="33" presetID="12" presetClass="entr" presetSubtype="8" fill="hold" grpId="0" nodeType="withEffect">
                                  <p:stCondLst>
                                    <p:cond delay="2000"/>
                                  </p:stCondLst>
                                  <p:childTnLst>
                                    <p:set>
                                      <p:cBhvr>
                                        <p:cTn id="34" dur="1" fill="hold">
                                          <p:stCondLst>
                                            <p:cond delay="0"/>
                                          </p:stCondLst>
                                        </p:cTn>
                                        <p:tgtEl>
                                          <p:spTgt spid="196"/>
                                        </p:tgtEl>
                                        <p:attrNameLst>
                                          <p:attrName>style.visibility</p:attrName>
                                        </p:attrNameLst>
                                      </p:cBhvr>
                                      <p:to>
                                        <p:strVal val="visible"/>
                                      </p:to>
                                    </p:set>
                                    <p:anim calcmode="lin" valueType="num">
                                      <p:cBhvr additive="base">
                                        <p:cTn id="35" dur="1000"/>
                                        <p:tgtEl>
                                          <p:spTgt spid="196"/>
                                        </p:tgtEl>
                                        <p:attrNameLst>
                                          <p:attrName>ppt_x</p:attrName>
                                        </p:attrNameLst>
                                      </p:cBhvr>
                                      <p:tavLst>
                                        <p:tav tm="0">
                                          <p:val>
                                            <p:strVal val="#ppt_x-#ppt_w*1.125000"/>
                                          </p:val>
                                        </p:tav>
                                        <p:tav tm="100000">
                                          <p:val>
                                            <p:strVal val="#ppt_x"/>
                                          </p:val>
                                        </p:tav>
                                      </p:tavLst>
                                    </p:anim>
                                    <p:animEffect transition="in" filter="wipe(right)">
                                      <p:cBhvr>
                                        <p:cTn id="36" dur="1000"/>
                                        <p:tgtEl>
                                          <p:spTgt spid="196"/>
                                        </p:tgtEl>
                                      </p:cBhvr>
                                    </p:animEffect>
                                  </p:childTnLst>
                                </p:cTn>
                              </p:par>
                              <p:par>
                                <p:cTn id="37" presetID="12" presetClass="entr" presetSubtype="8" fill="hold" grpId="0" nodeType="withEffect">
                                  <p:stCondLst>
                                    <p:cond delay="1000"/>
                                  </p:stCondLst>
                                  <p:childTnLst>
                                    <p:set>
                                      <p:cBhvr>
                                        <p:cTn id="38" dur="1" fill="hold">
                                          <p:stCondLst>
                                            <p:cond delay="0"/>
                                          </p:stCondLst>
                                        </p:cTn>
                                        <p:tgtEl>
                                          <p:spTgt spid="197"/>
                                        </p:tgtEl>
                                        <p:attrNameLst>
                                          <p:attrName>style.visibility</p:attrName>
                                        </p:attrNameLst>
                                      </p:cBhvr>
                                      <p:to>
                                        <p:strVal val="visible"/>
                                      </p:to>
                                    </p:set>
                                    <p:anim calcmode="lin" valueType="num">
                                      <p:cBhvr additive="base">
                                        <p:cTn id="39" dur="1000"/>
                                        <p:tgtEl>
                                          <p:spTgt spid="197"/>
                                        </p:tgtEl>
                                        <p:attrNameLst>
                                          <p:attrName>ppt_x</p:attrName>
                                        </p:attrNameLst>
                                      </p:cBhvr>
                                      <p:tavLst>
                                        <p:tav tm="0">
                                          <p:val>
                                            <p:strVal val="#ppt_x-#ppt_w*1.125000"/>
                                          </p:val>
                                        </p:tav>
                                        <p:tav tm="100000">
                                          <p:val>
                                            <p:strVal val="#ppt_x"/>
                                          </p:val>
                                        </p:tav>
                                      </p:tavLst>
                                    </p:anim>
                                    <p:animEffect transition="in" filter="wipe(right)">
                                      <p:cBhvr>
                                        <p:cTn id="40" dur="1000"/>
                                        <p:tgtEl>
                                          <p:spTgt spid="197"/>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198"/>
                                        </p:tgtEl>
                                        <p:attrNameLst>
                                          <p:attrName>style.visibility</p:attrName>
                                        </p:attrNameLst>
                                      </p:cBhvr>
                                      <p:to>
                                        <p:strVal val="visible"/>
                                      </p:to>
                                    </p:set>
                                    <p:anim calcmode="lin" valueType="num">
                                      <p:cBhvr additive="base">
                                        <p:cTn id="43" dur="1000"/>
                                        <p:tgtEl>
                                          <p:spTgt spid="198"/>
                                        </p:tgtEl>
                                        <p:attrNameLst>
                                          <p:attrName>ppt_x</p:attrName>
                                        </p:attrNameLst>
                                      </p:cBhvr>
                                      <p:tavLst>
                                        <p:tav tm="0">
                                          <p:val>
                                            <p:strVal val="#ppt_x-#ppt_w*1.125000"/>
                                          </p:val>
                                        </p:tav>
                                        <p:tav tm="100000">
                                          <p:val>
                                            <p:strVal val="#ppt_x"/>
                                          </p:val>
                                        </p:tav>
                                      </p:tavLst>
                                    </p:anim>
                                    <p:animEffect transition="in" filter="wipe(right)">
                                      <p:cBhvr>
                                        <p:cTn id="44"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190" grpId="0" animBg="1"/>
      <p:bldP spid="191" grpId="0"/>
      <p:bldP spid="192" grpId="0"/>
      <p:bldP spid="193" grpId="0"/>
      <p:bldP spid="194" grpId="0"/>
      <p:bldP spid="195" grpId="0"/>
      <p:bldP spid="196" grpId="0"/>
      <p:bldP spid="197" grpId="0"/>
      <p:bldP spid="19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a:off x="492829" y="52417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dirty="0">
                <a:solidFill>
                  <a:srgbClr val="C00000"/>
                </a:solidFill>
                <a:latin typeface="Univers CondensedBold"/>
                <a:cs typeface="Univers CondensedBold"/>
              </a:rPr>
              <a:t>Our Work Approach </a:t>
            </a:r>
            <a:r>
              <a:rPr lang="en-US" sz="1814" dirty="0">
                <a:solidFill>
                  <a:srgbClr val="C00000"/>
                </a:solidFill>
                <a:latin typeface="Univers CondensedLight"/>
              </a:rPr>
              <a:t>&gt; Overall Approach</a:t>
            </a:r>
            <a:endParaRPr lang="en-US" sz="1905" dirty="0">
              <a:solidFill>
                <a:srgbClr val="C00000"/>
              </a:solidFill>
              <a:latin typeface="Univers CondensedBold"/>
              <a:cs typeface="Univers CondensedBold"/>
            </a:endParaRPr>
          </a:p>
        </p:txBody>
      </p:sp>
      <p:sp>
        <p:nvSpPr>
          <p:cNvPr id="43" name="Rectangle 42">
            <a:extLst>
              <a:ext uri="{FF2B5EF4-FFF2-40B4-BE49-F238E27FC236}">
                <a16:creationId xmlns:a16="http://schemas.microsoft.com/office/drawing/2014/main" id="{7B3586E3-B2B4-4037-B448-C73E79AFB8D9}"/>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rgbClr val="B30906"/>
                </a:solidFill>
                <a:latin typeface="Univers CondensedBold" pitchFamily="2" charset="0"/>
              </a:rPr>
              <a:t>We developed a phased approach to enable the realization of our project objectives by leveraging our experiences, tools and insights … </a:t>
            </a:r>
          </a:p>
        </p:txBody>
      </p:sp>
      <p:cxnSp>
        <p:nvCxnSpPr>
          <p:cNvPr id="56" name="Straight Arrow Connector 55">
            <a:extLst>
              <a:ext uri="{FF2B5EF4-FFF2-40B4-BE49-F238E27FC236}">
                <a16:creationId xmlns:a16="http://schemas.microsoft.com/office/drawing/2014/main" id="{EFC55846-CE03-40D5-9773-C024F02F6E36}"/>
              </a:ext>
            </a:extLst>
          </p:cNvPr>
          <p:cNvCxnSpPr>
            <a:cxnSpLocks/>
          </p:cNvCxnSpPr>
          <p:nvPr/>
        </p:nvCxnSpPr>
        <p:spPr>
          <a:xfrm>
            <a:off x="8024879" y="2064038"/>
            <a:ext cx="584382"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7CD80F5-AD60-4E8D-A882-771060D7C8D4}"/>
              </a:ext>
            </a:extLst>
          </p:cNvPr>
          <p:cNvCxnSpPr>
            <a:cxnSpLocks/>
          </p:cNvCxnSpPr>
          <p:nvPr/>
        </p:nvCxnSpPr>
        <p:spPr>
          <a:xfrm>
            <a:off x="6249123" y="2064038"/>
            <a:ext cx="542096"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CB5119-0B35-48C2-BAAB-3003D4B910C7}"/>
              </a:ext>
            </a:extLst>
          </p:cNvPr>
          <p:cNvCxnSpPr>
            <a:cxnSpLocks/>
          </p:cNvCxnSpPr>
          <p:nvPr/>
        </p:nvCxnSpPr>
        <p:spPr>
          <a:xfrm>
            <a:off x="4474941" y="2064038"/>
            <a:ext cx="538848"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39">
            <a:extLst>
              <a:ext uri="{FF2B5EF4-FFF2-40B4-BE49-F238E27FC236}">
                <a16:creationId xmlns:a16="http://schemas.microsoft.com/office/drawing/2014/main" id="{6E1D4504-E738-4B85-9D89-F35C5B79EB97}"/>
              </a:ext>
            </a:extLst>
          </p:cNvPr>
          <p:cNvSpPr>
            <a:spLocks noChangeArrowheads="1"/>
          </p:cNvSpPr>
          <p:nvPr/>
        </p:nvSpPr>
        <p:spPr bwMode="auto">
          <a:xfrm rot="16200000">
            <a:off x="2286528" y="1936274"/>
            <a:ext cx="11445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defRPr>
            </a:lvl1pPr>
            <a:lvl2pPr marL="742950" indent="-285750">
              <a:defRPr sz="1900">
                <a:solidFill>
                  <a:schemeClr val="tx1"/>
                </a:solidFill>
                <a:latin typeface="Arial" panose="020B0604020202020204" pitchFamily="34" charset="0"/>
              </a:defRPr>
            </a:lvl2pPr>
            <a:lvl3pPr marL="1143000" indent="-228600">
              <a:defRPr sz="1900">
                <a:solidFill>
                  <a:schemeClr val="tx1"/>
                </a:solidFill>
                <a:latin typeface="Arial" panose="020B0604020202020204" pitchFamily="34" charset="0"/>
              </a:defRPr>
            </a:lvl3pPr>
            <a:lvl4pPr marL="1600200" indent="-228600">
              <a:defRPr sz="1900">
                <a:solidFill>
                  <a:schemeClr val="tx1"/>
                </a:solidFill>
                <a:latin typeface="Arial" panose="020B0604020202020204" pitchFamily="34" charset="0"/>
              </a:defRPr>
            </a:lvl4pPr>
            <a:lvl5pPr marL="2057400" indent="-228600">
              <a:defRPr sz="1900">
                <a:solidFill>
                  <a:schemeClr val="tx1"/>
                </a:solidFill>
                <a:latin typeface="Arial" panose="020B0604020202020204" pitchFamily="34" charset="0"/>
              </a:defRPr>
            </a:lvl5pPr>
            <a:lvl6pPr marL="2514600" indent="-228600" defTabSz="995363" eaLnBrk="0" fontAlgn="base" hangingPunct="0">
              <a:spcBef>
                <a:spcPct val="0"/>
              </a:spcBef>
              <a:spcAft>
                <a:spcPct val="0"/>
              </a:spcAft>
              <a:defRPr sz="1900">
                <a:solidFill>
                  <a:schemeClr val="tx1"/>
                </a:solidFill>
                <a:latin typeface="Arial" panose="020B0604020202020204" pitchFamily="34" charset="0"/>
              </a:defRPr>
            </a:lvl6pPr>
            <a:lvl7pPr marL="2971800" indent="-228600" defTabSz="995363" eaLnBrk="0" fontAlgn="base" hangingPunct="0">
              <a:spcBef>
                <a:spcPct val="0"/>
              </a:spcBef>
              <a:spcAft>
                <a:spcPct val="0"/>
              </a:spcAft>
              <a:defRPr sz="1900">
                <a:solidFill>
                  <a:schemeClr val="tx1"/>
                </a:solidFill>
                <a:latin typeface="Arial" panose="020B0604020202020204" pitchFamily="34" charset="0"/>
              </a:defRPr>
            </a:lvl7pPr>
            <a:lvl8pPr marL="3429000" indent="-228600" defTabSz="995363" eaLnBrk="0" fontAlgn="base" hangingPunct="0">
              <a:spcBef>
                <a:spcPct val="0"/>
              </a:spcBef>
              <a:spcAft>
                <a:spcPct val="0"/>
              </a:spcAft>
              <a:defRPr sz="1900">
                <a:solidFill>
                  <a:schemeClr val="tx1"/>
                </a:solidFill>
                <a:latin typeface="Arial" panose="020B0604020202020204" pitchFamily="34" charset="0"/>
              </a:defRPr>
            </a:lvl8pPr>
            <a:lvl9pPr marL="3886200" indent="-228600" defTabSz="995363" eaLnBrk="0" fontAlgn="base" hangingPunct="0">
              <a:spcBef>
                <a:spcPct val="0"/>
              </a:spcBef>
              <a:spcAft>
                <a:spcPct val="0"/>
              </a:spcAft>
              <a:defRPr sz="1900">
                <a:solidFill>
                  <a:schemeClr val="tx1"/>
                </a:solidFill>
                <a:latin typeface="Arial" panose="020B0604020202020204" pitchFamily="34" charset="0"/>
              </a:defRPr>
            </a:lvl9pPr>
          </a:lstStyle>
          <a:p>
            <a:pPr algn="ctr" eaLnBrk="1" hangingPunct="1"/>
            <a:r>
              <a:rPr lang="en-US" altLang="en-US" sz="900" b="1" dirty="0">
                <a:latin typeface="Univers 45 Light" pitchFamily="2" charset="0"/>
              </a:rPr>
              <a:t>Phases</a:t>
            </a:r>
          </a:p>
        </p:txBody>
      </p:sp>
      <p:sp>
        <p:nvSpPr>
          <p:cNvPr id="86" name="Freeform 81">
            <a:extLst>
              <a:ext uri="{FF2B5EF4-FFF2-40B4-BE49-F238E27FC236}">
                <a16:creationId xmlns:a16="http://schemas.microsoft.com/office/drawing/2014/main" id="{EDAC97EA-B3C7-4D07-AE46-94F93EC57330}"/>
              </a:ext>
            </a:extLst>
          </p:cNvPr>
          <p:cNvSpPr>
            <a:spLocks noChangeAspect="1" noEditPoints="1"/>
          </p:cNvSpPr>
          <p:nvPr/>
        </p:nvSpPr>
        <p:spPr bwMode="auto">
          <a:xfrm>
            <a:off x="3774564" y="2641291"/>
            <a:ext cx="322263" cy="323850"/>
          </a:xfrm>
          <a:custGeom>
            <a:avLst/>
            <a:gdLst>
              <a:gd name="T0" fmla="*/ 329 w 494"/>
              <a:gd name="T1" fmla="*/ 167 h 505"/>
              <a:gd name="T2" fmla="*/ 329 w 494"/>
              <a:gd name="T3" fmla="*/ 167 h 505"/>
              <a:gd name="T4" fmla="*/ 329 w 494"/>
              <a:gd name="T5" fmla="*/ 107 h 505"/>
              <a:gd name="T6" fmla="*/ 388 w 494"/>
              <a:gd name="T7" fmla="*/ 107 h 505"/>
              <a:gd name="T8" fmla="*/ 388 w 494"/>
              <a:gd name="T9" fmla="*/ 167 h 505"/>
              <a:gd name="T10" fmla="*/ 329 w 494"/>
              <a:gd name="T11" fmla="*/ 167 h 505"/>
              <a:gd name="T12" fmla="*/ 302 w 494"/>
              <a:gd name="T13" fmla="*/ 328 h 505"/>
              <a:gd name="T14" fmla="*/ 302 w 494"/>
              <a:gd name="T15" fmla="*/ 328 h 505"/>
              <a:gd name="T16" fmla="*/ 473 w 494"/>
              <a:gd name="T17" fmla="*/ 31 h 505"/>
              <a:gd name="T18" fmla="*/ 469 w 494"/>
              <a:gd name="T19" fmla="*/ 25 h 505"/>
              <a:gd name="T20" fmla="*/ 462 w 494"/>
              <a:gd name="T21" fmla="*/ 22 h 505"/>
              <a:gd name="T22" fmla="*/ 172 w 494"/>
              <a:gd name="T23" fmla="*/ 195 h 505"/>
              <a:gd name="T24" fmla="*/ 10 w 494"/>
              <a:gd name="T25" fmla="*/ 333 h 505"/>
              <a:gd name="T26" fmla="*/ 34 w 494"/>
              <a:gd name="T27" fmla="*/ 359 h 505"/>
              <a:gd name="T28" fmla="*/ 93 w 494"/>
              <a:gd name="T29" fmla="*/ 337 h 505"/>
              <a:gd name="T30" fmla="*/ 163 w 494"/>
              <a:gd name="T31" fmla="*/ 409 h 505"/>
              <a:gd name="T32" fmla="*/ 141 w 494"/>
              <a:gd name="T33" fmla="*/ 469 h 505"/>
              <a:gd name="T34" fmla="*/ 167 w 494"/>
              <a:gd name="T35" fmla="*/ 494 h 505"/>
              <a:gd name="T36" fmla="*/ 302 w 494"/>
              <a:gd name="T37" fmla="*/ 32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505">
                <a:moveTo>
                  <a:pt x="329" y="167"/>
                </a:moveTo>
                <a:lnTo>
                  <a:pt x="329" y="167"/>
                </a:lnTo>
                <a:cubicBezTo>
                  <a:pt x="313" y="151"/>
                  <a:pt x="313" y="124"/>
                  <a:pt x="329" y="107"/>
                </a:cubicBezTo>
                <a:cubicBezTo>
                  <a:pt x="346" y="90"/>
                  <a:pt x="372" y="90"/>
                  <a:pt x="388" y="107"/>
                </a:cubicBezTo>
                <a:cubicBezTo>
                  <a:pt x="404" y="124"/>
                  <a:pt x="404" y="151"/>
                  <a:pt x="388" y="167"/>
                </a:cubicBezTo>
                <a:cubicBezTo>
                  <a:pt x="372" y="184"/>
                  <a:pt x="346" y="184"/>
                  <a:pt x="329" y="167"/>
                </a:cubicBezTo>
                <a:close/>
                <a:moveTo>
                  <a:pt x="302" y="328"/>
                </a:moveTo>
                <a:lnTo>
                  <a:pt x="302" y="328"/>
                </a:lnTo>
                <a:cubicBezTo>
                  <a:pt x="302" y="328"/>
                  <a:pt x="494" y="190"/>
                  <a:pt x="473" y="31"/>
                </a:cubicBezTo>
                <a:cubicBezTo>
                  <a:pt x="472" y="28"/>
                  <a:pt x="471" y="26"/>
                  <a:pt x="469" y="25"/>
                </a:cubicBezTo>
                <a:cubicBezTo>
                  <a:pt x="468" y="23"/>
                  <a:pt x="466" y="22"/>
                  <a:pt x="462" y="22"/>
                </a:cubicBezTo>
                <a:cubicBezTo>
                  <a:pt x="307" y="0"/>
                  <a:pt x="172" y="195"/>
                  <a:pt x="172" y="195"/>
                </a:cubicBezTo>
                <a:cubicBezTo>
                  <a:pt x="55" y="181"/>
                  <a:pt x="63" y="205"/>
                  <a:pt x="10" y="333"/>
                </a:cubicBezTo>
                <a:cubicBezTo>
                  <a:pt x="0" y="358"/>
                  <a:pt x="16" y="366"/>
                  <a:pt x="34" y="359"/>
                </a:cubicBezTo>
                <a:cubicBezTo>
                  <a:pt x="52" y="352"/>
                  <a:pt x="93" y="337"/>
                  <a:pt x="93" y="337"/>
                </a:cubicBezTo>
                <a:lnTo>
                  <a:pt x="163" y="409"/>
                </a:lnTo>
                <a:cubicBezTo>
                  <a:pt x="163" y="409"/>
                  <a:pt x="148" y="450"/>
                  <a:pt x="141" y="469"/>
                </a:cubicBezTo>
                <a:cubicBezTo>
                  <a:pt x="135" y="488"/>
                  <a:pt x="143" y="505"/>
                  <a:pt x="167" y="494"/>
                </a:cubicBezTo>
                <a:cubicBezTo>
                  <a:pt x="293" y="439"/>
                  <a:pt x="316" y="448"/>
                  <a:pt x="302" y="328"/>
                </a:cubicBezTo>
                <a:close/>
              </a:path>
            </a:pathLst>
          </a:custGeom>
          <a:solidFill>
            <a:srgbClr val="9E3039"/>
          </a:solidFill>
          <a:ln>
            <a:noFill/>
          </a:ln>
        </p:spPr>
        <p:txBody>
          <a:bodyPr/>
          <a:lstStyle/>
          <a:p>
            <a:pPr defTabSz="995507"/>
            <a:endParaRPr lang="en-US" sz="1960" dirty="0"/>
          </a:p>
        </p:txBody>
      </p:sp>
      <p:sp>
        <p:nvSpPr>
          <p:cNvPr id="87" name="Freeform 7">
            <a:extLst>
              <a:ext uri="{FF2B5EF4-FFF2-40B4-BE49-F238E27FC236}">
                <a16:creationId xmlns:a16="http://schemas.microsoft.com/office/drawing/2014/main" id="{8644F9FE-6E3B-4A14-9469-1BC6ECA57635}"/>
              </a:ext>
            </a:extLst>
          </p:cNvPr>
          <p:cNvSpPr>
            <a:spLocks noChangeAspect="1" noEditPoints="1"/>
          </p:cNvSpPr>
          <p:nvPr/>
        </p:nvSpPr>
        <p:spPr bwMode="auto">
          <a:xfrm>
            <a:off x="5531268" y="2658753"/>
            <a:ext cx="360362" cy="288925"/>
          </a:xfrm>
          <a:custGeom>
            <a:avLst/>
            <a:gdLst>
              <a:gd name="T0" fmla="*/ 146 w 148"/>
              <a:gd name="T1" fmla="*/ 23 h 119"/>
              <a:gd name="T2" fmla="*/ 111 w 148"/>
              <a:gd name="T3" fmla="*/ 1 h 119"/>
              <a:gd name="T4" fmla="*/ 106 w 148"/>
              <a:gd name="T5" fmla="*/ 1 h 119"/>
              <a:gd name="T6" fmla="*/ 74 w 148"/>
              <a:gd name="T7" fmla="*/ 21 h 119"/>
              <a:gd name="T8" fmla="*/ 42 w 148"/>
              <a:gd name="T9" fmla="*/ 1 h 119"/>
              <a:gd name="T10" fmla="*/ 37 w 148"/>
              <a:gd name="T11" fmla="*/ 1 h 119"/>
              <a:gd name="T12" fmla="*/ 3 w 148"/>
              <a:gd name="T13" fmla="*/ 23 h 119"/>
              <a:gd name="T14" fmla="*/ 0 w 148"/>
              <a:gd name="T15" fmla="*/ 27 h 119"/>
              <a:gd name="T16" fmla="*/ 0 w 148"/>
              <a:gd name="T17" fmla="*/ 114 h 119"/>
              <a:gd name="T18" fmla="*/ 3 w 148"/>
              <a:gd name="T19" fmla="*/ 118 h 119"/>
              <a:gd name="T20" fmla="*/ 8 w 148"/>
              <a:gd name="T21" fmla="*/ 118 h 119"/>
              <a:gd name="T22" fmla="*/ 40 w 148"/>
              <a:gd name="T23" fmla="*/ 98 h 119"/>
              <a:gd name="T24" fmla="*/ 72 w 148"/>
              <a:gd name="T25" fmla="*/ 118 h 119"/>
              <a:gd name="T26" fmla="*/ 77 w 148"/>
              <a:gd name="T27" fmla="*/ 118 h 119"/>
              <a:gd name="T28" fmla="*/ 109 w 148"/>
              <a:gd name="T29" fmla="*/ 98 h 119"/>
              <a:gd name="T30" fmla="*/ 141 w 148"/>
              <a:gd name="T31" fmla="*/ 118 h 119"/>
              <a:gd name="T32" fmla="*/ 143 w 148"/>
              <a:gd name="T33" fmla="*/ 119 h 119"/>
              <a:gd name="T34" fmla="*/ 146 w 148"/>
              <a:gd name="T35" fmla="*/ 118 h 119"/>
              <a:gd name="T36" fmla="*/ 148 w 148"/>
              <a:gd name="T37" fmla="*/ 114 h 119"/>
              <a:gd name="T38" fmla="*/ 148 w 148"/>
              <a:gd name="T39" fmla="*/ 27 h 119"/>
              <a:gd name="T40" fmla="*/ 146 w 148"/>
              <a:gd name="T41" fmla="*/ 23 h 119"/>
              <a:gd name="T42" fmla="*/ 35 w 148"/>
              <a:gd name="T43" fmla="*/ 89 h 119"/>
              <a:gd name="T44" fmla="*/ 10 w 148"/>
              <a:gd name="T45" fmla="*/ 105 h 119"/>
              <a:gd name="T46" fmla="*/ 10 w 148"/>
              <a:gd name="T47" fmla="*/ 30 h 119"/>
              <a:gd name="T48" fmla="*/ 35 w 148"/>
              <a:gd name="T49" fmla="*/ 15 h 119"/>
              <a:gd name="T50" fmla="*/ 35 w 148"/>
              <a:gd name="T51" fmla="*/ 89 h 119"/>
              <a:gd name="T52" fmla="*/ 69 w 148"/>
              <a:gd name="T53" fmla="*/ 105 h 119"/>
              <a:gd name="T54" fmla="*/ 45 w 148"/>
              <a:gd name="T55" fmla="*/ 89 h 119"/>
              <a:gd name="T56" fmla="*/ 45 w 148"/>
              <a:gd name="T57" fmla="*/ 15 h 119"/>
              <a:gd name="T58" fmla="*/ 69 w 148"/>
              <a:gd name="T59" fmla="*/ 30 h 119"/>
              <a:gd name="T60" fmla="*/ 69 w 148"/>
              <a:gd name="T61" fmla="*/ 105 h 119"/>
              <a:gd name="T62" fmla="*/ 104 w 148"/>
              <a:gd name="T63" fmla="*/ 89 h 119"/>
              <a:gd name="T64" fmla="*/ 79 w 148"/>
              <a:gd name="T65" fmla="*/ 105 h 119"/>
              <a:gd name="T66" fmla="*/ 79 w 148"/>
              <a:gd name="T67" fmla="*/ 30 h 119"/>
              <a:gd name="T68" fmla="*/ 104 w 148"/>
              <a:gd name="T69" fmla="*/ 15 h 119"/>
              <a:gd name="T70" fmla="*/ 104 w 148"/>
              <a:gd name="T71" fmla="*/ 89 h 119"/>
              <a:gd name="T72" fmla="*/ 138 w 148"/>
              <a:gd name="T73" fmla="*/ 105 h 119"/>
              <a:gd name="T74" fmla="*/ 114 w 148"/>
              <a:gd name="T75" fmla="*/ 89 h 119"/>
              <a:gd name="T76" fmla="*/ 114 w 148"/>
              <a:gd name="T77" fmla="*/ 15 h 119"/>
              <a:gd name="T78" fmla="*/ 138 w 148"/>
              <a:gd name="T79" fmla="*/ 30 h 119"/>
              <a:gd name="T80" fmla="*/ 138 w 148"/>
              <a:gd name="T81"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 h="119">
                <a:moveTo>
                  <a:pt x="146" y="23"/>
                </a:moveTo>
                <a:cubicBezTo>
                  <a:pt x="111" y="1"/>
                  <a:pt x="111" y="1"/>
                  <a:pt x="111" y="1"/>
                </a:cubicBezTo>
                <a:cubicBezTo>
                  <a:pt x="110" y="0"/>
                  <a:pt x="108" y="0"/>
                  <a:pt x="106" y="1"/>
                </a:cubicBezTo>
                <a:cubicBezTo>
                  <a:pt x="74" y="21"/>
                  <a:pt x="74" y="21"/>
                  <a:pt x="74" y="21"/>
                </a:cubicBezTo>
                <a:cubicBezTo>
                  <a:pt x="42" y="1"/>
                  <a:pt x="42" y="1"/>
                  <a:pt x="42" y="1"/>
                </a:cubicBezTo>
                <a:cubicBezTo>
                  <a:pt x="41" y="0"/>
                  <a:pt x="39" y="0"/>
                  <a:pt x="37" y="1"/>
                </a:cubicBezTo>
                <a:cubicBezTo>
                  <a:pt x="3" y="23"/>
                  <a:pt x="3" y="23"/>
                  <a:pt x="3" y="23"/>
                </a:cubicBezTo>
                <a:cubicBezTo>
                  <a:pt x="1" y="24"/>
                  <a:pt x="0" y="25"/>
                  <a:pt x="0" y="27"/>
                </a:cubicBezTo>
                <a:cubicBezTo>
                  <a:pt x="0" y="114"/>
                  <a:pt x="0" y="114"/>
                  <a:pt x="0" y="114"/>
                </a:cubicBezTo>
                <a:cubicBezTo>
                  <a:pt x="0" y="115"/>
                  <a:pt x="1" y="117"/>
                  <a:pt x="3" y="118"/>
                </a:cubicBezTo>
                <a:cubicBezTo>
                  <a:pt x="4" y="119"/>
                  <a:pt x="6" y="119"/>
                  <a:pt x="8" y="118"/>
                </a:cubicBezTo>
                <a:cubicBezTo>
                  <a:pt x="40" y="98"/>
                  <a:pt x="40" y="98"/>
                  <a:pt x="40" y="98"/>
                </a:cubicBezTo>
                <a:cubicBezTo>
                  <a:pt x="72" y="118"/>
                  <a:pt x="72" y="118"/>
                  <a:pt x="72" y="118"/>
                </a:cubicBezTo>
                <a:cubicBezTo>
                  <a:pt x="73" y="119"/>
                  <a:pt x="75" y="119"/>
                  <a:pt x="77" y="118"/>
                </a:cubicBezTo>
                <a:cubicBezTo>
                  <a:pt x="109" y="98"/>
                  <a:pt x="109" y="98"/>
                  <a:pt x="109" y="98"/>
                </a:cubicBezTo>
                <a:cubicBezTo>
                  <a:pt x="141" y="118"/>
                  <a:pt x="141" y="118"/>
                  <a:pt x="141" y="118"/>
                </a:cubicBezTo>
                <a:cubicBezTo>
                  <a:pt x="141" y="118"/>
                  <a:pt x="142" y="119"/>
                  <a:pt x="143" y="119"/>
                </a:cubicBezTo>
                <a:cubicBezTo>
                  <a:pt x="144" y="119"/>
                  <a:pt x="145" y="118"/>
                  <a:pt x="146" y="118"/>
                </a:cubicBezTo>
                <a:cubicBezTo>
                  <a:pt x="147" y="117"/>
                  <a:pt x="148" y="115"/>
                  <a:pt x="148" y="114"/>
                </a:cubicBezTo>
                <a:cubicBezTo>
                  <a:pt x="148" y="27"/>
                  <a:pt x="148" y="27"/>
                  <a:pt x="148" y="27"/>
                </a:cubicBezTo>
                <a:cubicBezTo>
                  <a:pt x="148" y="25"/>
                  <a:pt x="147" y="24"/>
                  <a:pt x="146" y="23"/>
                </a:cubicBezTo>
                <a:close/>
                <a:moveTo>
                  <a:pt x="35" y="89"/>
                </a:moveTo>
                <a:cubicBezTo>
                  <a:pt x="10" y="105"/>
                  <a:pt x="10" y="105"/>
                  <a:pt x="10" y="105"/>
                </a:cubicBezTo>
                <a:cubicBezTo>
                  <a:pt x="10" y="30"/>
                  <a:pt x="10" y="30"/>
                  <a:pt x="10" y="30"/>
                </a:cubicBezTo>
                <a:cubicBezTo>
                  <a:pt x="35" y="15"/>
                  <a:pt x="35" y="15"/>
                  <a:pt x="35" y="15"/>
                </a:cubicBezTo>
                <a:lnTo>
                  <a:pt x="35" y="89"/>
                </a:lnTo>
                <a:close/>
                <a:moveTo>
                  <a:pt x="69" y="105"/>
                </a:moveTo>
                <a:cubicBezTo>
                  <a:pt x="45" y="89"/>
                  <a:pt x="45" y="89"/>
                  <a:pt x="45" y="89"/>
                </a:cubicBezTo>
                <a:cubicBezTo>
                  <a:pt x="45" y="15"/>
                  <a:pt x="45" y="15"/>
                  <a:pt x="45" y="15"/>
                </a:cubicBezTo>
                <a:cubicBezTo>
                  <a:pt x="69" y="30"/>
                  <a:pt x="69" y="30"/>
                  <a:pt x="69" y="30"/>
                </a:cubicBezTo>
                <a:lnTo>
                  <a:pt x="69" y="105"/>
                </a:lnTo>
                <a:close/>
                <a:moveTo>
                  <a:pt x="104" y="89"/>
                </a:moveTo>
                <a:cubicBezTo>
                  <a:pt x="79" y="105"/>
                  <a:pt x="79" y="105"/>
                  <a:pt x="79" y="105"/>
                </a:cubicBezTo>
                <a:cubicBezTo>
                  <a:pt x="79" y="30"/>
                  <a:pt x="79" y="30"/>
                  <a:pt x="79" y="30"/>
                </a:cubicBezTo>
                <a:cubicBezTo>
                  <a:pt x="104" y="15"/>
                  <a:pt x="104" y="15"/>
                  <a:pt x="104" y="15"/>
                </a:cubicBezTo>
                <a:lnTo>
                  <a:pt x="104" y="89"/>
                </a:lnTo>
                <a:close/>
                <a:moveTo>
                  <a:pt x="138" y="105"/>
                </a:moveTo>
                <a:cubicBezTo>
                  <a:pt x="114" y="89"/>
                  <a:pt x="114" y="89"/>
                  <a:pt x="114" y="89"/>
                </a:cubicBezTo>
                <a:cubicBezTo>
                  <a:pt x="114" y="15"/>
                  <a:pt x="114" y="15"/>
                  <a:pt x="114" y="15"/>
                </a:cubicBezTo>
                <a:cubicBezTo>
                  <a:pt x="138" y="30"/>
                  <a:pt x="138" y="30"/>
                  <a:pt x="138" y="30"/>
                </a:cubicBezTo>
                <a:lnTo>
                  <a:pt x="138" y="105"/>
                </a:lnTo>
                <a:close/>
              </a:path>
            </a:pathLst>
          </a:custGeom>
          <a:solidFill>
            <a:srgbClr val="9E3039"/>
          </a:solidFill>
          <a:ln>
            <a:noFill/>
          </a:ln>
        </p:spPr>
        <p:txBody>
          <a:bodyPr/>
          <a:lstStyle/>
          <a:p>
            <a:pPr defTabSz="995507" eaLnBrk="1" fontAlgn="auto" hangingPunct="1">
              <a:spcBef>
                <a:spcPts val="0"/>
              </a:spcBef>
              <a:spcAft>
                <a:spcPts val="0"/>
              </a:spcAft>
              <a:defRPr/>
            </a:pPr>
            <a:endParaRPr lang="en-US" sz="1960" dirty="0">
              <a:latin typeface="+mn-lt"/>
            </a:endParaRPr>
          </a:p>
        </p:txBody>
      </p:sp>
      <p:grpSp>
        <p:nvGrpSpPr>
          <p:cNvPr id="88" name="Group 145">
            <a:extLst>
              <a:ext uri="{FF2B5EF4-FFF2-40B4-BE49-F238E27FC236}">
                <a16:creationId xmlns:a16="http://schemas.microsoft.com/office/drawing/2014/main" id="{BC17C00E-4FD8-4DC7-AA65-E495DE08D9F3}"/>
              </a:ext>
            </a:extLst>
          </p:cNvPr>
          <p:cNvGrpSpPr>
            <a:grpSpLocks/>
          </p:cNvGrpSpPr>
          <p:nvPr/>
        </p:nvGrpSpPr>
        <p:grpSpPr bwMode="auto">
          <a:xfrm>
            <a:off x="7187960" y="2727016"/>
            <a:ext cx="598487" cy="152400"/>
            <a:chOff x="7578001" y="1231957"/>
            <a:chExt cx="781225" cy="151400"/>
          </a:xfrm>
        </p:grpSpPr>
        <p:cxnSp>
          <p:nvCxnSpPr>
            <p:cNvPr id="89" name="Straight Arrow Connector 88">
              <a:extLst>
                <a:ext uri="{FF2B5EF4-FFF2-40B4-BE49-F238E27FC236}">
                  <a16:creationId xmlns:a16="http://schemas.microsoft.com/office/drawing/2014/main" id="{9740729B-095C-4A61-AA54-DDC34E4882EF}"/>
                </a:ext>
              </a:extLst>
            </p:cNvPr>
            <p:cNvCxnSpPr>
              <a:stCxn id="91" idx="3"/>
              <a:endCxn id="92" idx="1"/>
            </p:cNvCxnSpPr>
            <p:nvPr/>
          </p:nvCxnSpPr>
          <p:spPr>
            <a:xfrm flipV="1">
              <a:off x="8056682" y="1306079"/>
              <a:ext cx="128477" cy="3154"/>
            </a:xfrm>
            <a:prstGeom prst="straightConnector1">
              <a:avLst/>
            </a:prstGeom>
            <a:ln>
              <a:solidFill>
                <a:srgbClr val="9E3039"/>
              </a:solidFill>
              <a:tailEnd type="triangle"/>
            </a:ln>
          </p:spPr>
          <p:style>
            <a:lnRef idx="1">
              <a:schemeClr val="accent1"/>
            </a:lnRef>
            <a:fillRef idx="0">
              <a:schemeClr val="accent1"/>
            </a:fillRef>
            <a:effectRef idx="0">
              <a:schemeClr val="accent1"/>
            </a:effectRef>
            <a:fontRef idx="minor">
              <a:schemeClr val="tx1"/>
            </a:fontRef>
          </p:style>
        </p:cxnSp>
        <p:sp>
          <p:nvSpPr>
            <p:cNvPr id="90" name="Rounded Rectangle 136">
              <a:extLst>
                <a:ext uri="{FF2B5EF4-FFF2-40B4-BE49-F238E27FC236}">
                  <a16:creationId xmlns:a16="http://schemas.microsoft.com/office/drawing/2014/main" id="{85DCE4E4-A5E3-4252-9781-BCBD1E7E00F1}"/>
                </a:ext>
              </a:extLst>
            </p:cNvPr>
            <p:cNvSpPr/>
            <p:nvPr/>
          </p:nvSpPr>
          <p:spPr>
            <a:xfrm>
              <a:off x="7578001" y="1236688"/>
              <a:ext cx="174066" cy="146669"/>
            </a:xfrm>
            <a:prstGeom prst="roundRect">
              <a:avLst/>
            </a:prstGeom>
            <a:solidFill>
              <a:schemeClr val="bg1"/>
            </a:solidFill>
            <a:ln w="28575">
              <a:solidFill>
                <a:srgbClr val="9E303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anchor="ctr"/>
            <a:lstStyle/>
            <a:p>
              <a:pPr algn="ctr" defTabSz="995507" eaLnBrk="1" fontAlgn="auto" hangingPunct="1">
                <a:spcBef>
                  <a:spcPts val="0"/>
                </a:spcBef>
                <a:spcAft>
                  <a:spcPts val="0"/>
                </a:spcAft>
                <a:defRPr/>
              </a:pPr>
              <a:endParaRPr lang="en-AU" sz="900" dirty="0">
                <a:solidFill>
                  <a:schemeClr val="bg1"/>
                </a:solidFill>
              </a:endParaRPr>
            </a:p>
          </p:txBody>
        </p:sp>
        <p:sp>
          <p:nvSpPr>
            <p:cNvPr id="91" name="Rounded Rectangle 137">
              <a:extLst>
                <a:ext uri="{FF2B5EF4-FFF2-40B4-BE49-F238E27FC236}">
                  <a16:creationId xmlns:a16="http://schemas.microsoft.com/office/drawing/2014/main" id="{07938381-386F-42FE-B26C-7CD6B90E8126}"/>
                </a:ext>
              </a:extLst>
            </p:cNvPr>
            <p:cNvSpPr/>
            <p:nvPr/>
          </p:nvSpPr>
          <p:spPr>
            <a:xfrm>
              <a:off x="7880545" y="1236688"/>
              <a:ext cx="176138" cy="146669"/>
            </a:xfrm>
            <a:prstGeom prst="roundRect">
              <a:avLst/>
            </a:prstGeom>
            <a:solidFill>
              <a:schemeClr val="bg1"/>
            </a:solidFill>
            <a:ln w="28575">
              <a:solidFill>
                <a:srgbClr val="9E303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anchor="ctr"/>
            <a:lstStyle/>
            <a:p>
              <a:pPr algn="ctr" defTabSz="995507" eaLnBrk="1" fontAlgn="auto" hangingPunct="1">
                <a:spcBef>
                  <a:spcPts val="0"/>
                </a:spcBef>
                <a:spcAft>
                  <a:spcPts val="0"/>
                </a:spcAft>
                <a:defRPr/>
              </a:pPr>
              <a:endParaRPr lang="en-AU" sz="900" dirty="0">
                <a:solidFill>
                  <a:schemeClr val="bg1"/>
                </a:solidFill>
              </a:endParaRPr>
            </a:p>
          </p:txBody>
        </p:sp>
        <p:sp>
          <p:nvSpPr>
            <p:cNvPr id="92" name="Rounded Rectangle 138">
              <a:extLst>
                <a:ext uri="{FF2B5EF4-FFF2-40B4-BE49-F238E27FC236}">
                  <a16:creationId xmlns:a16="http://schemas.microsoft.com/office/drawing/2014/main" id="{ACBF6E10-C6F0-4A3E-97CD-28F5D08D7A64}"/>
                </a:ext>
              </a:extLst>
            </p:cNvPr>
            <p:cNvSpPr/>
            <p:nvPr/>
          </p:nvSpPr>
          <p:spPr>
            <a:xfrm>
              <a:off x="8185160" y="1231957"/>
              <a:ext cx="174066" cy="146668"/>
            </a:xfrm>
            <a:prstGeom prst="roundRect">
              <a:avLst/>
            </a:prstGeom>
            <a:solidFill>
              <a:schemeClr val="bg1"/>
            </a:solidFill>
            <a:ln w="28575">
              <a:solidFill>
                <a:srgbClr val="9E3039"/>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anchor="ctr"/>
            <a:lstStyle/>
            <a:p>
              <a:pPr algn="ctr" defTabSz="995507" eaLnBrk="1" fontAlgn="auto" hangingPunct="1">
                <a:spcBef>
                  <a:spcPts val="0"/>
                </a:spcBef>
                <a:spcAft>
                  <a:spcPts val="0"/>
                </a:spcAft>
                <a:defRPr/>
              </a:pPr>
              <a:endParaRPr lang="en-AU" sz="900" dirty="0">
                <a:solidFill>
                  <a:schemeClr val="bg1"/>
                </a:solidFill>
              </a:endParaRPr>
            </a:p>
          </p:txBody>
        </p:sp>
        <p:cxnSp>
          <p:nvCxnSpPr>
            <p:cNvPr id="93" name="Straight Arrow Connector 92">
              <a:extLst>
                <a:ext uri="{FF2B5EF4-FFF2-40B4-BE49-F238E27FC236}">
                  <a16:creationId xmlns:a16="http://schemas.microsoft.com/office/drawing/2014/main" id="{3B203F5D-C987-4863-BB6B-071812F6B5F7}"/>
                </a:ext>
              </a:extLst>
            </p:cNvPr>
            <p:cNvCxnSpPr>
              <a:stCxn id="90" idx="3"/>
              <a:endCxn id="91" idx="1"/>
            </p:cNvCxnSpPr>
            <p:nvPr/>
          </p:nvCxnSpPr>
          <p:spPr>
            <a:xfrm>
              <a:off x="7752067" y="1309234"/>
              <a:ext cx="128477" cy="0"/>
            </a:xfrm>
            <a:prstGeom prst="straightConnector1">
              <a:avLst/>
            </a:prstGeom>
            <a:ln>
              <a:solidFill>
                <a:srgbClr val="9E3039"/>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Freeform 41">
            <a:extLst>
              <a:ext uri="{FF2B5EF4-FFF2-40B4-BE49-F238E27FC236}">
                <a16:creationId xmlns:a16="http://schemas.microsoft.com/office/drawing/2014/main" id="{2325FCED-D12F-463F-BC64-C55BE2BF422B}"/>
              </a:ext>
            </a:extLst>
          </p:cNvPr>
          <p:cNvSpPr>
            <a:spLocks noChangeAspect="1" noEditPoints="1"/>
          </p:cNvSpPr>
          <p:nvPr/>
        </p:nvSpPr>
        <p:spPr bwMode="auto">
          <a:xfrm rot="5400000">
            <a:off x="10897422" y="2623035"/>
            <a:ext cx="276225" cy="360362"/>
          </a:xfrm>
          <a:custGeom>
            <a:avLst/>
            <a:gdLst>
              <a:gd name="T0" fmla="*/ 282 w 348"/>
              <a:gd name="T1" fmla="*/ 102 h 456"/>
              <a:gd name="T2" fmla="*/ 282 w 348"/>
              <a:gd name="T3" fmla="*/ 102 h 456"/>
              <a:gd name="T4" fmla="*/ 245 w 348"/>
              <a:gd name="T5" fmla="*/ 64 h 456"/>
              <a:gd name="T6" fmla="*/ 282 w 348"/>
              <a:gd name="T7" fmla="*/ 26 h 456"/>
              <a:gd name="T8" fmla="*/ 320 w 348"/>
              <a:gd name="T9" fmla="*/ 64 h 456"/>
              <a:gd name="T10" fmla="*/ 282 w 348"/>
              <a:gd name="T11" fmla="*/ 102 h 456"/>
              <a:gd name="T12" fmla="*/ 65 w 348"/>
              <a:gd name="T13" fmla="*/ 428 h 456"/>
              <a:gd name="T14" fmla="*/ 65 w 348"/>
              <a:gd name="T15" fmla="*/ 428 h 456"/>
              <a:gd name="T16" fmla="*/ 27 w 348"/>
              <a:gd name="T17" fmla="*/ 390 h 456"/>
              <a:gd name="T18" fmla="*/ 65 w 348"/>
              <a:gd name="T19" fmla="*/ 353 h 456"/>
              <a:gd name="T20" fmla="*/ 102 w 348"/>
              <a:gd name="T21" fmla="*/ 390 h 456"/>
              <a:gd name="T22" fmla="*/ 65 w 348"/>
              <a:gd name="T23" fmla="*/ 428 h 456"/>
              <a:gd name="T24" fmla="*/ 27 w 348"/>
              <a:gd name="T25" fmla="*/ 64 h 456"/>
              <a:gd name="T26" fmla="*/ 27 w 348"/>
              <a:gd name="T27" fmla="*/ 64 h 456"/>
              <a:gd name="T28" fmla="*/ 65 w 348"/>
              <a:gd name="T29" fmla="*/ 26 h 456"/>
              <a:gd name="T30" fmla="*/ 102 w 348"/>
              <a:gd name="T31" fmla="*/ 64 h 456"/>
              <a:gd name="T32" fmla="*/ 65 w 348"/>
              <a:gd name="T33" fmla="*/ 102 h 456"/>
              <a:gd name="T34" fmla="*/ 27 w 348"/>
              <a:gd name="T35" fmla="*/ 64 h 456"/>
              <a:gd name="T36" fmla="*/ 348 w 348"/>
              <a:gd name="T37" fmla="*/ 64 h 456"/>
              <a:gd name="T38" fmla="*/ 348 w 348"/>
              <a:gd name="T39" fmla="*/ 64 h 456"/>
              <a:gd name="T40" fmla="*/ 282 w 348"/>
              <a:gd name="T41" fmla="*/ 0 h 456"/>
              <a:gd name="T42" fmla="*/ 217 w 348"/>
              <a:gd name="T43" fmla="*/ 64 h 456"/>
              <a:gd name="T44" fmla="*/ 255 w 348"/>
              <a:gd name="T45" fmla="*/ 123 h 456"/>
              <a:gd name="T46" fmla="*/ 166 w 348"/>
              <a:gd name="T47" fmla="*/ 202 h 456"/>
              <a:gd name="T48" fmla="*/ 91 w 348"/>
              <a:gd name="T49" fmla="*/ 236 h 456"/>
              <a:gd name="T50" fmla="*/ 91 w 348"/>
              <a:gd name="T51" fmla="*/ 124 h 456"/>
              <a:gd name="T52" fmla="*/ 130 w 348"/>
              <a:gd name="T53" fmla="*/ 64 h 456"/>
              <a:gd name="T54" fmla="*/ 65 w 348"/>
              <a:gd name="T55" fmla="*/ 0 h 456"/>
              <a:gd name="T56" fmla="*/ 0 w 348"/>
              <a:gd name="T57" fmla="*/ 64 h 456"/>
              <a:gd name="T58" fmla="*/ 39 w 348"/>
              <a:gd name="T59" fmla="*/ 124 h 456"/>
              <a:gd name="T60" fmla="*/ 39 w 348"/>
              <a:gd name="T61" fmla="*/ 330 h 456"/>
              <a:gd name="T62" fmla="*/ 0 w 348"/>
              <a:gd name="T63" fmla="*/ 390 h 456"/>
              <a:gd name="T64" fmla="*/ 65 w 348"/>
              <a:gd name="T65" fmla="*/ 456 h 456"/>
              <a:gd name="T66" fmla="*/ 130 w 348"/>
              <a:gd name="T67" fmla="*/ 390 h 456"/>
              <a:gd name="T68" fmla="*/ 92 w 348"/>
              <a:gd name="T69" fmla="*/ 331 h 456"/>
              <a:gd name="T70" fmla="*/ 181 w 348"/>
              <a:gd name="T71" fmla="*/ 252 h 456"/>
              <a:gd name="T72" fmla="*/ 307 w 348"/>
              <a:gd name="T73" fmla="*/ 124 h 456"/>
              <a:gd name="T74" fmla="*/ 348 w 348"/>
              <a:gd name="T75" fmla="*/ 6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456">
                <a:moveTo>
                  <a:pt x="282" y="102"/>
                </a:moveTo>
                <a:lnTo>
                  <a:pt x="282" y="102"/>
                </a:lnTo>
                <a:cubicBezTo>
                  <a:pt x="261" y="102"/>
                  <a:pt x="245" y="85"/>
                  <a:pt x="245" y="64"/>
                </a:cubicBezTo>
                <a:cubicBezTo>
                  <a:pt x="245" y="43"/>
                  <a:pt x="261" y="26"/>
                  <a:pt x="282" y="26"/>
                </a:cubicBezTo>
                <a:cubicBezTo>
                  <a:pt x="303" y="26"/>
                  <a:pt x="320" y="43"/>
                  <a:pt x="320" y="64"/>
                </a:cubicBezTo>
                <a:cubicBezTo>
                  <a:pt x="320" y="85"/>
                  <a:pt x="303" y="102"/>
                  <a:pt x="282" y="102"/>
                </a:cubicBezTo>
                <a:close/>
                <a:moveTo>
                  <a:pt x="65" y="428"/>
                </a:moveTo>
                <a:lnTo>
                  <a:pt x="65" y="428"/>
                </a:lnTo>
                <a:cubicBezTo>
                  <a:pt x="44" y="428"/>
                  <a:pt x="27" y="411"/>
                  <a:pt x="27" y="390"/>
                </a:cubicBezTo>
                <a:cubicBezTo>
                  <a:pt x="27" y="369"/>
                  <a:pt x="44" y="353"/>
                  <a:pt x="65" y="353"/>
                </a:cubicBezTo>
                <a:cubicBezTo>
                  <a:pt x="86" y="353"/>
                  <a:pt x="102" y="369"/>
                  <a:pt x="102" y="390"/>
                </a:cubicBezTo>
                <a:cubicBezTo>
                  <a:pt x="102" y="411"/>
                  <a:pt x="86" y="428"/>
                  <a:pt x="65" y="428"/>
                </a:cubicBezTo>
                <a:close/>
                <a:moveTo>
                  <a:pt x="27" y="64"/>
                </a:moveTo>
                <a:lnTo>
                  <a:pt x="27" y="64"/>
                </a:lnTo>
                <a:cubicBezTo>
                  <a:pt x="27" y="43"/>
                  <a:pt x="44" y="26"/>
                  <a:pt x="65" y="26"/>
                </a:cubicBezTo>
                <a:cubicBezTo>
                  <a:pt x="86" y="26"/>
                  <a:pt x="102" y="43"/>
                  <a:pt x="102" y="64"/>
                </a:cubicBezTo>
                <a:cubicBezTo>
                  <a:pt x="102" y="85"/>
                  <a:pt x="86" y="102"/>
                  <a:pt x="65" y="102"/>
                </a:cubicBezTo>
                <a:cubicBezTo>
                  <a:pt x="44" y="102"/>
                  <a:pt x="27" y="85"/>
                  <a:pt x="27" y="64"/>
                </a:cubicBezTo>
                <a:close/>
                <a:moveTo>
                  <a:pt x="348" y="64"/>
                </a:moveTo>
                <a:lnTo>
                  <a:pt x="348" y="64"/>
                </a:lnTo>
                <a:cubicBezTo>
                  <a:pt x="348" y="28"/>
                  <a:pt x="318" y="0"/>
                  <a:pt x="282" y="0"/>
                </a:cubicBezTo>
                <a:cubicBezTo>
                  <a:pt x="246" y="0"/>
                  <a:pt x="217" y="28"/>
                  <a:pt x="217" y="64"/>
                </a:cubicBezTo>
                <a:cubicBezTo>
                  <a:pt x="217" y="90"/>
                  <a:pt x="233" y="113"/>
                  <a:pt x="255" y="123"/>
                </a:cubicBezTo>
                <a:cubicBezTo>
                  <a:pt x="249" y="176"/>
                  <a:pt x="215" y="187"/>
                  <a:pt x="166" y="202"/>
                </a:cubicBezTo>
                <a:cubicBezTo>
                  <a:pt x="142" y="210"/>
                  <a:pt x="114" y="219"/>
                  <a:pt x="91" y="236"/>
                </a:cubicBezTo>
                <a:lnTo>
                  <a:pt x="91" y="124"/>
                </a:lnTo>
                <a:cubicBezTo>
                  <a:pt x="114" y="114"/>
                  <a:pt x="130" y="91"/>
                  <a:pt x="130" y="64"/>
                </a:cubicBez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6"/>
                  <a:pt x="65" y="456"/>
                </a:cubicBezTo>
                <a:cubicBezTo>
                  <a:pt x="101" y="456"/>
                  <a:pt x="130" y="426"/>
                  <a:pt x="130" y="390"/>
                </a:cubicBezTo>
                <a:cubicBezTo>
                  <a:pt x="130" y="364"/>
                  <a:pt x="114" y="341"/>
                  <a:pt x="92" y="331"/>
                </a:cubicBezTo>
                <a:cubicBezTo>
                  <a:pt x="98" y="278"/>
                  <a:pt x="132" y="267"/>
                  <a:pt x="181" y="252"/>
                </a:cubicBezTo>
                <a:cubicBezTo>
                  <a:pt x="231" y="236"/>
                  <a:pt x="299" y="215"/>
                  <a:pt x="307" y="124"/>
                </a:cubicBezTo>
                <a:cubicBezTo>
                  <a:pt x="331" y="114"/>
                  <a:pt x="348" y="91"/>
                  <a:pt x="348" y="64"/>
                </a:cubicBezTo>
                <a:close/>
              </a:path>
            </a:pathLst>
          </a:custGeom>
          <a:solidFill>
            <a:srgbClr val="9E3039"/>
          </a:solidFill>
          <a:ln w="0">
            <a:noFill/>
            <a:prstDash val="solid"/>
            <a:round/>
            <a:headEnd/>
            <a:tailEnd/>
          </a:ln>
        </p:spPr>
        <p:txBody>
          <a:bodyPr/>
          <a:lstStyle/>
          <a:p>
            <a:pPr defTabSz="995507" eaLnBrk="1" fontAlgn="auto" hangingPunct="1">
              <a:spcBef>
                <a:spcPts val="0"/>
              </a:spcBef>
              <a:spcAft>
                <a:spcPts val="0"/>
              </a:spcAft>
              <a:defRPr/>
            </a:pPr>
            <a:endParaRPr lang="en-US" sz="1960" dirty="0">
              <a:latin typeface="+mn-lt"/>
            </a:endParaRPr>
          </a:p>
        </p:txBody>
      </p:sp>
      <p:cxnSp>
        <p:nvCxnSpPr>
          <p:cNvPr id="100" name="Straight Arrow Connector 99">
            <a:extLst>
              <a:ext uri="{FF2B5EF4-FFF2-40B4-BE49-F238E27FC236}">
                <a16:creationId xmlns:a16="http://schemas.microsoft.com/office/drawing/2014/main" id="{74347E08-331B-4FD1-A169-58D1F7AF4235}"/>
              </a:ext>
            </a:extLst>
          </p:cNvPr>
          <p:cNvCxnSpPr>
            <a:cxnSpLocks/>
          </p:cNvCxnSpPr>
          <p:nvPr/>
        </p:nvCxnSpPr>
        <p:spPr>
          <a:xfrm>
            <a:off x="9850499" y="2064038"/>
            <a:ext cx="750534"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Freeform 601">
            <a:extLst>
              <a:ext uri="{FF2B5EF4-FFF2-40B4-BE49-F238E27FC236}">
                <a16:creationId xmlns:a16="http://schemas.microsoft.com/office/drawing/2014/main" id="{638A297A-A7A3-41D5-8E79-DFE105BE2D1D}"/>
              </a:ext>
            </a:extLst>
          </p:cNvPr>
          <p:cNvSpPr>
            <a:spLocks noEditPoints="1"/>
          </p:cNvSpPr>
          <p:nvPr/>
        </p:nvSpPr>
        <p:spPr bwMode="auto">
          <a:xfrm>
            <a:off x="9132558" y="2656764"/>
            <a:ext cx="396000" cy="308377"/>
          </a:xfrm>
          <a:custGeom>
            <a:avLst/>
            <a:gdLst>
              <a:gd name="T0" fmla="*/ 108 w 112"/>
              <a:gd name="T1" fmla="*/ 0 h 96"/>
              <a:gd name="T2" fmla="*/ 4 w 112"/>
              <a:gd name="T3" fmla="*/ 0 h 96"/>
              <a:gd name="T4" fmla="*/ 0 w 112"/>
              <a:gd name="T5" fmla="*/ 4 h 96"/>
              <a:gd name="T6" fmla="*/ 0 w 112"/>
              <a:gd name="T7" fmla="*/ 72 h 96"/>
              <a:gd name="T8" fmla="*/ 4 w 112"/>
              <a:gd name="T9" fmla="*/ 76 h 96"/>
              <a:gd name="T10" fmla="*/ 48 w 112"/>
              <a:gd name="T11" fmla="*/ 76 h 96"/>
              <a:gd name="T12" fmla="*/ 48 w 112"/>
              <a:gd name="T13" fmla="*/ 80 h 96"/>
              <a:gd name="T14" fmla="*/ 40 w 112"/>
              <a:gd name="T15" fmla="*/ 88 h 96"/>
              <a:gd name="T16" fmla="*/ 25 w 112"/>
              <a:gd name="T17" fmla="*/ 88 h 96"/>
              <a:gd name="T18" fmla="*/ 24 w 112"/>
              <a:gd name="T19" fmla="*/ 89 h 96"/>
              <a:gd name="T20" fmla="*/ 24 w 112"/>
              <a:gd name="T21" fmla="*/ 96 h 96"/>
              <a:gd name="T22" fmla="*/ 88 w 112"/>
              <a:gd name="T23" fmla="*/ 96 h 96"/>
              <a:gd name="T24" fmla="*/ 88 w 112"/>
              <a:gd name="T25" fmla="*/ 89 h 96"/>
              <a:gd name="T26" fmla="*/ 86 w 112"/>
              <a:gd name="T27" fmla="*/ 88 h 96"/>
              <a:gd name="T28" fmla="*/ 72 w 112"/>
              <a:gd name="T29" fmla="*/ 88 h 96"/>
              <a:gd name="T30" fmla="*/ 64 w 112"/>
              <a:gd name="T31" fmla="*/ 80 h 96"/>
              <a:gd name="T32" fmla="*/ 64 w 112"/>
              <a:gd name="T33" fmla="*/ 76 h 96"/>
              <a:gd name="T34" fmla="*/ 108 w 112"/>
              <a:gd name="T35" fmla="*/ 76 h 96"/>
              <a:gd name="T36" fmla="*/ 112 w 112"/>
              <a:gd name="T37" fmla="*/ 72 h 96"/>
              <a:gd name="T38" fmla="*/ 112 w 112"/>
              <a:gd name="T39" fmla="*/ 4 h 96"/>
              <a:gd name="T40" fmla="*/ 108 w 112"/>
              <a:gd name="T41" fmla="*/ 0 h 96"/>
              <a:gd name="T42" fmla="*/ 104 w 112"/>
              <a:gd name="T43" fmla="*/ 72 h 96"/>
              <a:gd name="T44" fmla="*/ 100 w 112"/>
              <a:gd name="T45" fmla="*/ 72 h 96"/>
              <a:gd name="T46" fmla="*/ 100 w 112"/>
              <a:gd name="T47" fmla="*/ 68 h 96"/>
              <a:gd name="T48" fmla="*/ 104 w 112"/>
              <a:gd name="T49" fmla="*/ 68 h 96"/>
              <a:gd name="T50" fmla="*/ 104 w 112"/>
              <a:gd name="T51" fmla="*/ 72 h 96"/>
              <a:gd name="T52" fmla="*/ 104 w 112"/>
              <a:gd name="T53" fmla="*/ 64 h 96"/>
              <a:gd name="T54" fmla="*/ 8 w 112"/>
              <a:gd name="T55" fmla="*/ 64 h 96"/>
              <a:gd name="T56" fmla="*/ 8 w 112"/>
              <a:gd name="T57" fmla="*/ 8 h 96"/>
              <a:gd name="T58" fmla="*/ 104 w 112"/>
              <a:gd name="T59" fmla="*/ 8 h 96"/>
              <a:gd name="T60" fmla="*/ 104 w 112"/>
              <a:gd name="T6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96">
                <a:moveTo>
                  <a:pt x="108" y="0"/>
                </a:moveTo>
                <a:cubicBezTo>
                  <a:pt x="4" y="0"/>
                  <a:pt x="4" y="0"/>
                  <a:pt x="4" y="0"/>
                </a:cubicBezTo>
                <a:cubicBezTo>
                  <a:pt x="2" y="0"/>
                  <a:pt x="0" y="1"/>
                  <a:pt x="0" y="4"/>
                </a:cubicBezTo>
                <a:cubicBezTo>
                  <a:pt x="0" y="72"/>
                  <a:pt x="0" y="72"/>
                  <a:pt x="0" y="72"/>
                </a:cubicBezTo>
                <a:cubicBezTo>
                  <a:pt x="0" y="74"/>
                  <a:pt x="2" y="76"/>
                  <a:pt x="4" y="76"/>
                </a:cubicBezTo>
                <a:cubicBezTo>
                  <a:pt x="48" y="76"/>
                  <a:pt x="48" y="76"/>
                  <a:pt x="48" y="76"/>
                </a:cubicBezTo>
                <a:cubicBezTo>
                  <a:pt x="48" y="76"/>
                  <a:pt x="48" y="78"/>
                  <a:pt x="48" y="80"/>
                </a:cubicBezTo>
                <a:cubicBezTo>
                  <a:pt x="48" y="88"/>
                  <a:pt x="40" y="88"/>
                  <a:pt x="40" y="88"/>
                </a:cubicBezTo>
                <a:cubicBezTo>
                  <a:pt x="25" y="88"/>
                  <a:pt x="25" y="88"/>
                  <a:pt x="25" y="88"/>
                </a:cubicBezTo>
                <a:cubicBezTo>
                  <a:pt x="24" y="88"/>
                  <a:pt x="24" y="88"/>
                  <a:pt x="24" y="89"/>
                </a:cubicBezTo>
                <a:cubicBezTo>
                  <a:pt x="24" y="96"/>
                  <a:pt x="24" y="96"/>
                  <a:pt x="24" y="96"/>
                </a:cubicBezTo>
                <a:cubicBezTo>
                  <a:pt x="88" y="96"/>
                  <a:pt x="88" y="96"/>
                  <a:pt x="88" y="96"/>
                </a:cubicBezTo>
                <a:cubicBezTo>
                  <a:pt x="88" y="89"/>
                  <a:pt x="88" y="89"/>
                  <a:pt x="88" y="89"/>
                </a:cubicBezTo>
                <a:cubicBezTo>
                  <a:pt x="88" y="88"/>
                  <a:pt x="87" y="88"/>
                  <a:pt x="86" y="88"/>
                </a:cubicBezTo>
                <a:cubicBezTo>
                  <a:pt x="72" y="88"/>
                  <a:pt x="72" y="88"/>
                  <a:pt x="72" y="88"/>
                </a:cubicBezTo>
                <a:cubicBezTo>
                  <a:pt x="72" y="88"/>
                  <a:pt x="64" y="88"/>
                  <a:pt x="64" y="80"/>
                </a:cubicBezTo>
                <a:cubicBezTo>
                  <a:pt x="64" y="78"/>
                  <a:pt x="64" y="76"/>
                  <a:pt x="64" y="76"/>
                </a:cubicBezTo>
                <a:cubicBezTo>
                  <a:pt x="108" y="76"/>
                  <a:pt x="108" y="76"/>
                  <a:pt x="108" y="76"/>
                </a:cubicBezTo>
                <a:cubicBezTo>
                  <a:pt x="110" y="76"/>
                  <a:pt x="112" y="74"/>
                  <a:pt x="112" y="72"/>
                </a:cubicBezTo>
                <a:cubicBezTo>
                  <a:pt x="112" y="4"/>
                  <a:pt x="112" y="4"/>
                  <a:pt x="112" y="4"/>
                </a:cubicBezTo>
                <a:cubicBezTo>
                  <a:pt x="112" y="1"/>
                  <a:pt x="110" y="0"/>
                  <a:pt x="108" y="0"/>
                </a:cubicBezTo>
                <a:close/>
                <a:moveTo>
                  <a:pt x="104" y="72"/>
                </a:moveTo>
                <a:cubicBezTo>
                  <a:pt x="100" y="72"/>
                  <a:pt x="100" y="72"/>
                  <a:pt x="100" y="72"/>
                </a:cubicBezTo>
                <a:cubicBezTo>
                  <a:pt x="100" y="68"/>
                  <a:pt x="100" y="68"/>
                  <a:pt x="100" y="68"/>
                </a:cubicBezTo>
                <a:cubicBezTo>
                  <a:pt x="104" y="68"/>
                  <a:pt x="104" y="68"/>
                  <a:pt x="104" y="68"/>
                </a:cubicBezTo>
                <a:lnTo>
                  <a:pt x="104" y="72"/>
                </a:lnTo>
                <a:close/>
                <a:moveTo>
                  <a:pt x="104" y="64"/>
                </a:moveTo>
                <a:cubicBezTo>
                  <a:pt x="8" y="64"/>
                  <a:pt x="8" y="64"/>
                  <a:pt x="8" y="64"/>
                </a:cubicBezTo>
                <a:cubicBezTo>
                  <a:pt x="8" y="8"/>
                  <a:pt x="8" y="8"/>
                  <a:pt x="8" y="8"/>
                </a:cubicBezTo>
                <a:cubicBezTo>
                  <a:pt x="104" y="8"/>
                  <a:pt x="104" y="8"/>
                  <a:pt x="104" y="8"/>
                </a:cubicBezTo>
                <a:lnTo>
                  <a:pt x="104" y="64"/>
                </a:lnTo>
                <a:close/>
              </a:path>
            </a:pathLst>
          </a:custGeom>
          <a:solidFill>
            <a:srgbClr val="9E3039"/>
          </a:solidFill>
          <a:ln>
            <a:noFill/>
          </a:ln>
        </p:spPr>
        <p:txBody>
          <a:bodyPr/>
          <a:lstStyle/>
          <a:p>
            <a:pPr defTabSz="995507">
              <a:defRPr/>
            </a:pPr>
            <a:endParaRPr lang="en-AU" sz="1960">
              <a:solidFill>
                <a:srgbClr val="000000"/>
              </a:solidFill>
              <a:latin typeface="Arial"/>
            </a:endParaRPr>
          </a:p>
        </p:txBody>
      </p:sp>
      <p:sp>
        <p:nvSpPr>
          <p:cNvPr id="55" name="Oval 54">
            <a:extLst>
              <a:ext uri="{FF2B5EF4-FFF2-40B4-BE49-F238E27FC236}">
                <a16:creationId xmlns:a16="http://schemas.microsoft.com/office/drawing/2014/main" id="{3557A770-733C-DB44-846B-171525E3B6E2}"/>
              </a:ext>
            </a:extLst>
          </p:cNvPr>
          <p:cNvSpPr/>
          <p:nvPr/>
        </p:nvSpPr>
        <p:spPr>
          <a:xfrm>
            <a:off x="3398037" y="1547343"/>
            <a:ext cx="1076904" cy="1033389"/>
          </a:xfrm>
          <a:prstGeom prst="ellipse">
            <a:avLst/>
          </a:prstGeom>
          <a:solidFill>
            <a:schemeClr val="bg1">
              <a:lumMod val="95000"/>
            </a:schemeClr>
          </a:solidFill>
          <a:ln w="7620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1. </a:t>
            </a:r>
          </a:p>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Team Setup</a:t>
            </a:r>
          </a:p>
          <a:p>
            <a:pPr algn="ctr" defTabSz="995507" eaLnBrk="1" fontAlgn="auto" hangingPunct="1">
              <a:spcBef>
                <a:spcPts val="0"/>
              </a:spcBef>
              <a:spcAft>
                <a:spcPts val="0"/>
              </a:spcAft>
              <a:defRPr/>
            </a:pPr>
            <a:endParaRPr lang="en-AU" sz="900" b="1" dirty="0">
              <a:solidFill>
                <a:schemeClr val="tx1">
                  <a:lumMod val="75000"/>
                  <a:lumOff val="25000"/>
                </a:schemeClr>
              </a:solidFill>
              <a:latin typeface="Univers 45 Light" pitchFamily="2" charset="0"/>
            </a:endParaRPr>
          </a:p>
        </p:txBody>
      </p:sp>
      <p:sp>
        <p:nvSpPr>
          <p:cNvPr id="66" name="Oval 65">
            <a:extLst>
              <a:ext uri="{FF2B5EF4-FFF2-40B4-BE49-F238E27FC236}">
                <a16:creationId xmlns:a16="http://schemas.microsoft.com/office/drawing/2014/main" id="{141B794C-F2BE-224A-8B7C-43780B41B571}"/>
              </a:ext>
            </a:extLst>
          </p:cNvPr>
          <p:cNvSpPr/>
          <p:nvPr/>
        </p:nvSpPr>
        <p:spPr>
          <a:xfrm>
            <a:off x="5104280" y="1553762"/>
            <a:ext cx="1076904" cy="1033389"/>
          </a:xfrm>
          <a:prstGeom prst="ellipse">
            <a:avLst/>
          </a:prstGeom>
          <a:solidFill>
            <a:schemeClr val="bg1">
              <a:lumMod val="95000"/>
            </a:schemeClr>
          </a:solidFill>
          <a:ln w="7620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2. </a:t>
            </a:r>
          </a:p>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Research &amp; Data Collection</a:t>
            </a:r>
            <a:endParaRPr lang="en-AU" sz="900" dirty="0">
              <a:solidFill>
                <a:schemeClr val="tx1">
                  <a:lumMod val="75000"/>
                  <a:lumOff val="25000"/>
                </a:schemeClr>
              </a:solidFill>
              <a:latin typeface="Univers 45 Light" pitchFamily="2" charset="0"/>
            </a:endParaRPr>
          </a:p>
        </p:txBody>
      </p:sp>
      <p:sp>
        <p:nvSpPr>
          <p:cNvPr id="67" name="Oval 66">
            <a:extLst>
              <a:ext uri="{FF2B5EF4-FFF2-40B4-BE49-F238E27FC236}">
                <a16:creationId xmlns:a16="http://schemas.microsoft.com/office/drawing/2014/main" id="{FA065A44-E6BF-D94F-B408-89BD670D9600}"/>
              </a:ext>
            </a:extLst>
          </p:cNvPr>
          <p:cNvSpPr/>
          <p:nvPr/>
        </p:nvSpPr>
        <p:spPr>
          <a:xfrm>
            <a:off x="6892382" y="1542045"/>
            <a:ext cx="1076904" cy="1033389"/>
          </a:xfrm>
          <a:prstGeom prst="ellipse">
            <a:avLst/>
          </a:prstGeom>
          <a:solidFill>
            <a:schemeClr val="bg1">
              <a:lumMod val="95000"/>
            </a:schemeClr>
          </a:solidFill>
          <a:ln w="7620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3.  </a:t>
            </a:r>
          </a:p>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Modeling </a:t>
            </a:r>
          </a:p>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&amp; ETL</a:t>
            </a:r>
          </a:p>
          <a:p>
            <a:pPr algn="ctr" defTabSz="995507" eaLnBrk="1" fontAlgn="auto" hangingPunct="1">
              <a:spcBef>
                <a:spcPts val="0"/>
              </a:spcBef>
              <a:spcAft>
                <a:spcPts val="0"/>
              </a:spcAft>
              <a:defRPr/>
            </a:pPr>
            <a:endParaRPr lang="en-AU" sz="900" b="1" dirty="0">
              <a:solidFill>
                <a:schemeClr val="tx1">
                  <a:lumMod val="75000"/>
                  <a:lumOff val="25000"/>
                </a:schemeClr>
              </a:solidFill>
              <a:latin typeface="Univers 45 Light" pitchFamily="2" charset="0"/>
            </a:endParaRPr>
          </a:p>
        </p:txBody>
      </p:sp>
      <p:sp>
        <p:nvSpPr>
          <p:cNvPr id="68" name="Oval 67">
            <a:extLst>
              <a:ext uri="{FF2B5EF4-FFF2-40B4-BE49-F238E27FC236}">
                <a16:creationId xmlns:a16="http://schemas.microsoft.com/office/drawing/2014/main" id="{42C2EBC0-C054-DD45-91DB-128AE572403E}"/>
              </a:ext>
            </a:extLst>
          </p:cNvPr>
          <p:cNvSpPr/>
          <p:nvPr/>
        </p:nvSpPr>
        <p:spPr>
          <a:xfrm>
            <a:off x="8690420" y="1542044"/>
            <a:ext cx="1076904" cy="1033389"/>
          </a:xfrm>
          <a:prstGeom prst="ellipse">
            <a:avLst/>
          </a:prstGeom>
          <a:solidFill>
            <a:schemeClr val="bg1">
              <a:lumMod val="95000"/>
            </a:schemeClr>
          </a:solidFill>
          <a:ln w="7620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4. </a:t>
            </a:r>
          </a:p>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Query &amp; Visualization</a:t>
            </a:r>
          </a:p>
          <a:p>
            <a:pPr algn="ctr" defTabSz="995507" eaLnBrk="1" fontAlgn="auto" hangingPunct="1">
              <a:spcBef>
                <a:spcPts val="0"/>
              </a:spcBef>
              <a:spcAft>
                <a:spcPts val="0"/>
              </a:spcAft>
              <a:defRPr/>
            </a:pPr>
            <a:endParaRPr lang="en-AU" sz="900" b="1" dirty="0">
              <a:solidFill>
                <a:schemeClr val="tx1">
                  <a:lumMod val="75000"/>
                  <a:lumOff val="25000"/>
                </a:schemeClr>
              </a:solidFill>
              <a:latin typeface="Univers 45 Light" pitchFamily="2" charset="0"/>
            </a:endParaRPr>
          </a:p>
        </p:txBody>
      </p:sp>
      <p:sp>
        <p:nvSpPr>
          <p:cNvPr id="69" name="Oval 68">
            <a:extLst>
              <a:ext uri="{FF2B5EF4-FFF2-40B4-BE49-F238E27FC236}">
                <a16:creationId xmlns:a16="http://schemas.microsoft.com/office/drawing/2014/main" id="{48DA456B-A157-FF42-A5EF-786CA3DA96DC}"/>
              </a:ext>
            </a:extLst>
          </p:cNvPr>
          <p:cNvSpPr/>
          <p:nvPr/>
        </p:nvSpPr>
        <p:spPr>
          <a:xfrm>
            <a:off x="10656574" y="1573783"/>
            <a:ext cx="1076904" cy="1033389"/>
          </a:xfrm>
          <a:prstGeom prst="ellipse">
            <a:avLst/>
          </a:prstGeom>
          <a:solidFill>
            <a:schemeClr val="bg1">
              <a:lumMod val="95000"/>
            </a:schemeClr>
          </a:solidFill>
          <a:ln w="76200">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5.</a:t>
            </a:r>
          </a:p>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 Final </a:t>
            </a:r>
          </a:p>
          <a:p>
            <a:pPr algn="ctr" defTabSz="995507" eaLnBrk="1" fontAlgn="auto" hangingPunct="1">
              <a:spcBef>
                <a:spcPts val="0"/>
              </a:spcBef>
              <a:spcAft>
                <a:spcPts val="0"/>
              </a:spcAft>
              <a:defRPr/>
            </a:pPr>
            <a:r>
              <a:rPr lang="en-US" sz="900" b="1" dirty="0">
                <a:solidFill>
                  <a:schemeClr val="tx1">
                    <a:lumMod val="75000"/>
                    <a:lumOff val="25000"/>
                  </a:schemeClr>
                </a:solidFill>
                <a:latin typeface="Univers 45 Light" pitchFamily="2" charset="0"/>
              </a:rPr>
              <a:t>Project Presentation</a:t>
            </a:r>
            <a:endParaRPr lang="en-AU" sz="900" b="1" dirty="0">
              <a:solidFill>
                <a:schemeClr val="tx1">
                  <a:lumMod val="75000"/>
                  <a:lumOff val="25000"/>
                </a:schemeClr>
              </a:solidFill>
              <a:latin typeface="Univers 45 Light" pitchFamily="2" charset="0"/>
            </a:endParaRPr>
          </a:p>
        </p:txBody>
      </p:sp>
      <p:sp>
        <p:nvSpPr>
          <p:cNvPr id="63" name="Rounded Rectangle 2">
            <a:extLst>
              <a:ext uri="{FF2B5EF4-FFF2-40B4-BE49-F238E27FC236}">
                <a16:creationId xmlns:a16="http://schemas.microsoft.com/office/drawing/2014/main" id="{04C4563F-D21A-DC4D-B3BE-85038447FCA2}"/>
              </a:ext>
            </a:extLst>
          </p:cNvPr>
          <p:cNvSpPr/>
          <p:nvPr/>
        </p:nvSpPr>
        <p:spPr>
          <a:xfrm>
            <a:off x="3107914" y="3029064"/>
            <a:ext cx="1657150" cy="2281590"/>
          </a:xfrm>
          <a:prstGeom prst="roundRect">
            <a:avLst>
              <a:gd name="adj" fmla="val 5218"/>
            </a:avLst>
          </a:prstGeom>
          <a:solidFill>
            <a:schemeClr val="bg1"/>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a:lstStyle>
            <a:lvl1pPr marL="171450" indent="-171450">
              <a:defRPr sz="1900">
                <a:solidFill>
                  <a:schemeClr val="tx1"/>
                </a:solidFill>
                <a:latin typeface="Arial" panose="020B0604020202020204" pitchFamily="34" charset="0"/>
              </a:defRPr>
            </a:lvl1pPr>
            <a:lvl2pPr>
              <a:defRPr sz="1900">
                <a:solidFill>
                  <a:schemeClr val="tx1"/>
                </a:solidFill>
                <a:latin typeface="Arial" panose="020B0604020202020204" pitchFamily="34" charset="0"/>
              </a:defRPr>
            </a:lvl2pPr>
            <a:lvl3pPr>
              <a:defRPr sz="1900">
                <a:solidFill>
                  <a:schemeClr val="tx1"/>
                </a:solidFill>
                <a:latin typeface="Arial" panose="020B0604020202020204" pitchFamily="34" charset="0"/>
              </a:defRPr>
            </a:lvl3pPr>
            <a:lvl4pPr>
              <a:defRPr sz="1900">
                <a:solidFill>
                  <a:schemeClr val="tx1"/>
                </a:solidFill>
                <a:latin typeface="Arial" panose="020B0604020202020204" pitchFamily="34" charset="0"/>
              </a:defRPr>
            </a:lvl4pPr>
            <a:lvl5pPr>
              <a:defRPr sz="1900">
                <a:solidFill>
                  <a:schemeClr val="tx1"/>
                </a:solidFill>
                <a:latin typeface="Arial" panose="020B0604020202020204" pitchFamily="34" charset="0"/>
              </a:defRPr>
            </a:lvl5pPr>
            <a:lvl6pPr marL="2447925" indent="-161925" defTabSz="995363" eaLnBrk="0" fontAlgn="base" hangingPunct="0">
              <a:spcBef>
                <a:spcPct val="0"/>
              </a:spcBef>
              <a:spcAft>
                <a:spcPct val="0"/>
              </a:spcAft>
              <a:defRPr sz="1900">
                <a:solidFill>
                  <a:schemeClr val="tx1"/>
                </a:solidFill>
                <a:latin typeface="Arial" panose="020B0604020202020204" pitchFamily="34" charset="0"/>
              </a:defRPr>
            </a:lvl6pPr>
            <a:lvl7pPr marL="2905125" indent="-161925" defTabSz="995363" eaLnBrk="0" fontAlgn="base" hangingPunct="0">
              <a:spcBef>
                <a:spcPct val="0"/>
              </a:spcBef>
              <a:spcAft>
                <a:spcPct val="0"/>
              </a:spcAft>
              <a:defRPr sz="1900">
                <a:solidFill>
                  <a:schemeClr val="tx1"/>
                </a:solidFill>
                <a:latin typeface="Arial" panose="020B0604020202020204" pitchFamily="34" charset="0"/>
              </a:defRPr>
            </a:lvl7pPr>
            <a:lvl8pPr marL="3362325" indent="-161925" defTabSz="995363" eaLnBrk="0" fontAlgn="base" hangingPunct="0">
              <a:spcBef>
                <a:spcPct val="0"/>
              </a:spcBef>
              <a:spcAft>
                <a:spcPct val="0"/>
              </a:spcAft>
              <a:defRPr sz="1900">
                <a:solidFill>
                  <a:schemeClr val="tx1"/>
                </a:solidFill>
                <a:latin typeface="Arial" panose="020B0604020202020204" pitchFamily="34" charset="0"/>
              </a:defRPr>
            </a:lvl8pPr>
            <a:lvl9pPr marL="3819525" indent="-161925" defTabSz="995363" eaLnBrk="0" fontAlgn="base" hangingPunct="0">
              <a:spcBef>
                <a:spcPct val="0"/>
              </a:spcBef>
              <a:spcAft>
                <a:spcPct val="0"/>
              </a:spcAft>
              <a:defRPr sz="1900">
                <a:solidFill>
                  <a:schemeClr val="tx1"/>
                </a:solidFill>
                <a:latin typeface="Arial" panose="020B0604020202020204" pitchFamily="34" charset="0"/>
              </a:defRPr>
            </a:lvl9pPr>
          </a:lstStyle>
          <a:p>
            <a:pPr marL="112713" indent="-112713" eaLnBrk="1" hangingPunct="1">
              <a:buFont typeface="Arial" panose="020B0604020202020204" pitchFamily="34" charset="0"/>
              <a:buChar char="•"/>
            </a:pPr>
            <a:r>
              <a:rPr lang="en-AU" altLang="en-US" sz="1050" dirty="0">
                <a:latin typeface="Univers 45 Light" pitchFamily="2" charset="0"/>
                <a:ea typeface="Univers for KPMG" panose="020B0603020202020204" pitchFamily="34" charset="0"/>
                <a:cs typeface="Univers for KPMG" panose="020B0603020202020204" pitchFamily="34" charset="0"/>
              </a:rPr>
              <a:t>Team members volunteered to be a part of the team</a:t>
            </a:r>
          </a:p>
          <a:p>
            <a:pPr marL="112713" indent="-112713" eaLnBrk="1" hangingPunct="1">
              <a:buFont typeface="Arial" panose="020B0604020202020204" pitchFamily="34" charset="0"/>
              <a:buChar char="•"/>
            </a:pPr>
            <a:endParaRPr lang="en-AU" altLang="en-US" sz="1050" dirty="0">
              <a:latin typeface="Univers 45 Light" pitchFamily="2" charset="0"/>
              <a:ea typeface="Univers for KPMG" panose="020B0603020202020204" pitchFamily="34" charset="0"/>
              <a:cs typeface="Univers for KPMG" panose="020B0603020202020204" pitchFamily="34" charset="0"/>
            </a:endParaRPr>
          </a:p>
          <a:p>
            <a:pPr marL="112713" indent="-112713" eaLnBrk="1" hangingPunct="1">
              <a:buFont typeface="Arial" panose="020B0604020202020204" pitchFamily="34" charset="0"/>
              <a:buChar char="•"/>
            </a:pPr>
            <a:r>
              <a:rPr lang="en-AU" altLang="en-US" sz="1050" dirty="0">
                <a:latin typeface="Univers 45 Light" pitchFamily="2" charset="0"/>
                <a:ea typeface="Univers for KPMG" panose="020B0603020202020204" pitchFamily="34" charset="0"/>
                <a:cs typeface="Univers for KPMG" panose="020B0603020202020204" pitchFamily="34" charset="0"/>
              </a:rPr>
              <a:t>Defined objectives </a:t>
            </a:r>
          </a:p>
          <a:p>
            <a:pPr marL="112713" indent="-112713" eaLnBrk="1" hangingPunct="1">
              <a:buFont typeface="Arial" panose="020B0604020202020204" pitchFamily="34" charset="0"/>
              <a:buChar char="•"/>
            </a:pPr>
            <a:endParaRPr lang="en-AU" altLang="en-US" sz="1050" dirty="0">
              <a:latin typeface="Univers 45 Light" pitchFamily="2" charset="0"/>
              <a:ea typeface="Univers for KPMG" panose="020B0603020202020204" pitchFamily="34" charset="0"/>
              <a:cs typeface="Univers for KPMG" panose="020B0603020202020204" pitchFamily="34" charset="0"/>
            </a:endParaRPr>
          </a:p>
          <a:p>
            <a:pPr marL="112713" indent="-112713" eaLnBrk="1" hangingPunct="1">
              <a:buFont typeface="Arial" panose="020B0604020202020204" pitchFamily="34" charset="0"/>
              <a:buChar char="•"/>
            </a:pPr>
            <a:r>
              <a:rPr lang="en-AU" altLang="en-US" sz="1050" dirty="0">
                <a:latin typeface="Univers 45 Light" pitchFamily="2" charset="0"/>
                <a:ea typeface="Univers for KPMG" panose="020B0603020202020204" pitchFamily="34" charset="0"/>
                <a:cs typeface="Univers for KPMG" panose="020B0603020202020204" pitchFamily="34" charset="0"/>
              </a:rPr>
              <a:t>Meeting schedules</a:t>
            </a:r>
          </a:p>
        </p:txBody>
      </p:sp>
      <p:sp>
        <p:nvSpPr>
          <p:cNvPr id="70" name="Rounded Rectangle 91">
            <a:extLst>
              <a:ext uri="{FF2B5EF4-FFF2-40B4-BE49-F238E27FC236}">
                <a16:creationId xmlns:a16="http://schemas.microsoft.com/office/drawing/2014/main" id="{7FC47046-979C-7140-9A94-58169D69517E}"/>
              </a:ext>
            </a:extLst>
          </p:cNvPr>
          <p:cNvSpPr/>
          <p:nvPr/>
        </p:nvSpPr>
        <p:spPr>
          <a:xfrm>
            <a:off x="4883668" y="3029066"/>
            <a:ext cx="1657150" cy="2275172"/>
          </a:xfrm>
          <a:prstGeom prst="roundRect">
            <a:avLst>
              <a:gd name="adj" fmla="val 5218"/>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a:lstStyle>
            <a:lvl1pPr marL="171450" indent="-171450">
              <a:defRPr sz="1900">
                <a:solidFill>
                  <a:schemeClr val="tx1"/>
                </a:solidFill>
                <a:latin typeface="Arial" panose="020B0604020202020204" pitchFamily="34" charset="0"/>
              </a:defRPr>
            </a:lvl1pPr>
            <a:lvl2pPr>
              <a:defRPr sz="1900">
                <a:solidFill>
                  <a:schemeClr val="tx1"/>
                </a:solidFill>
                <a:latin typeface="Arial" panose="020B0604020202020204" pitchFamily="34" charset="0"/>
              </a:defRPr>
            </a:lvl2pPr>
            <a:lvl3pPr>
              <a:defRPr sz="1900">
                <a:solidFill>
                  <a:schemeClr val="tx1"/>
                </a:solidFill>
                <a:latin typeface="Arial" panose="020B0604020202020204" pitchFamily="34" charset="0"/>
              </a:defRPr>
            </a:lvl3pPr>
            <a:lvl4pPr>
              <a:defRPr sz="1900">
                <a:solidFill>
                  <a:schemeClr val="tx1"/>
                </a:solidFill>
                <a:latin typeface="Arial" panose="020B0604020202020204" pitchFamily="34" charset="0"/>
              </a:defRPr>
            </a:lvl4pPr>
            <a:lvl5pPr>
              <a:defRPr sz="1900">
                <a:solidFill>
                  <a:schemeClr val="tx1"/>
                </a:solidFill>
                <a:latin typeface="Arial" panose="020B0604020202020204" pitchFamily="34" charset="0"/>
              </a:defRPr>
            </a:lvl5pPr>
            <a:lvl6pPr marL="2447925" indent="-161925" defTabSz="995363" eaLnBrk="0" fontAlgn="base" hangingPunct="0">
              <a:spcBef>
                <a:spcPct val="0"/>
              </a:spcBef>
              <a:spcAft>
                <a:spcPct val="0"/>
              </a:spcAft>
              <a:defRPr sz="1900">
                <a:solidFill>
                  <a:schemeClr val="tx1"/>
                </a:solidFill>
                <a:latin typeface="Arial" panose="020B0604020202020204" pitchFamily="34" charset="0"/>
              </a:defRPr>
            </a:lvl6pPr>
            <a:lvl7pPr marL="2905125" indent="-161925" defTabSz="995363" eaLnBrk="0" fontAlgn="base" hangingPunct="0">
              <a:spcBef>
                <a:spcPct val="0"/>
              </a:spcBef>
              <a:spcAft>
                <a:spcPct val="0"/>
              </a:spcAft>
              <a:defRPr sz="1900">
                <a:solidFill>
                  <a:schemeClr val="tx1"/>
                </a:solidFill>
                <a:latin typeface="Arial" panose="020B0604020202020204" pitchFamily="34" charset="0"/>
              </a:defRPr>
            </a:lvl7pPr>
            <a:lvl8pPr marL="3362325" indent="-161925" defTabSz="995363" eaLnBrk="0" fontAlgn="base" hangingPunct="0">
              <a:spcBef>
                <a:spcPct val="0"/>
              </a:spcBef>
              <a:spcAft>
                <a:spcPct val="0"/>
              </a:spcAft>
              <a:defRPr sz="1900">
                <a:solidFill>
                  <a:schemeClr val="tx1"/>
                </a:solidFill>
                <a:latin typeface="Arial" panose="020B0604020202020204" pitchFamily="34" charset="0"/>
              </a:defRPr>
            </a:lvl8pPr>
            <a:lvl9pPr marL="3819525" indent="-161925" defTabSz="995363" eaLnBrk="0" fontAlgn="base" hangingPunct="0">
              <a:spcBef>
                <a:spcPct val="0"/>
              </a:spcBef>
              <a:spcAft>
                <a:spcPct val="0"/>
              </a:spcAft>
              <a:defRPr sz="1900">
                <a:solidFill>
                  <a:schemeClr val="tx1"/>
                </a:solidFill>
                <a:latin typeface="Arial" panose="020B0604020202020204" pitchFamily="34" charset="0"/>
              </a:defRPr>
            </a:lvl9pPr>
          </a:lstStyle>
          <a:p>
            <a:pPr marL="0" lvl="0" indent="0">
              <a:spcBef>
                <a:spcPts val="450"/>
              </a:spcBef>
              <a:buClr>
                <a:srgbClr val="000000"/>
              </a:buClr>
              <a:defRPr/>
            </a:pPr>
            <a:r>
              <a:rPr lang="en-US" sz="1050" dirty="0">
                <a:latin typeface="Univers 45 Light" pitchFamily="2" charset="0"/>
                <a:sym typeface="Arial"/>
              </a:rPr>
              <a:t>Primarily collect data</a:t>
            </a:r>
          </a:p>
          <a:p>
            <a:pPr marL="112713" lvl="0" indent="-112713">
              <a:spcBef>
                <a:spcPts val="450"/>
              </a:spcBef>
              <a:buClr>
                <a:srgbClr val="000000"/>
              </a:buClr>
              <a:buFont typeface="Arial" panose="020B0604020202020204" pitchFamily="34" charset="0"/>
              <a:buChar char="•"/>
              <a:defRPr/>
            </a:pPr>
            <a:r>
              <a:rPr lang="en-US" sz="1050" i="1" dirty="0">
                <a:latin typeface="Univers 45 Light" pitchFamily="2" charset="0"/>
                <a:sym typeface="Arial"/>
              </a:rPr>
              <a:t>Match Statistics </a:t>
            </a:r>
            <a:r>
              <a:rPr lang="en-US" sz="500" dirty="0">
                <a:latin typeface="Univers 45 Light" pitchFamily="2" charset="0"/>
                <a:sym typeface="Arial"/>
              </a:rPr>
              <a:t>- 1</a:t>
            </a:r>
          </a:p>
          <a:p>
            <a:pPr marL="398463" lvl="1" indent="-112713">
              <a:spcBef>
                <a:spcPts val="450"/>
              </a:spcBef>
              <a:buClr>
                <a:srgbClr val="000000"/>
              </a:buClr>
              <a:buFont typeface="Arial" panose="020B0604020202020204" pitchFamily="34" charset="0"/>
              <a:buChar char="•"/>
              <a:defRPr/>
            </a:pPr>
            <a:r>
              <a:rPr lang="en-US" sz="600" dirty="0">
                <a:latin typeface="Univers 45 Light" pitchFamily="2" charset="0"/>
                <a:sym typeface="Arial"/>
              </a:rPr>
              <a:t>Matches played, result, championships etc. for the past years</a:t>
            </a:r>
          </a:p>
          <a:p>
            <a:pPr marL="112713" indent="-112713">
              <a:spcBef>
                <a:spcPts val="450"/>
              </a:spcBef>
              <a:buClr>
                <a:srgbClr val="000000"/>
              </a:buClr>
              <a:buFont typeface="Arial" panose="020B0604020202020204" pitchFamily="34" charset="0"/>
              <a:buChar char="•"/>
              <a:defRPr/>
            </a:pPr>
            <a:r>
              <a:rPr lang="en-US" sz="1050" i="1" dirty="0">
                <a:latin typeface="Univers 45 Light" pitchFamily="2" charset="0"/>
                <a:sym typeface="Arial"/>
              </a:rPr>
              <a:t>Team Statistics </a:t>
            </a:r>
            <a:r>
              <a:rPr lang="en-US" sz="500" dirty="0">
                <a:latin typeface="Univers 45 Light" pitchFamily="2" charset="0"/>
                <a:sym typeface="Arial"/>
              </a:rPr>
              <a:t>- 2</a:t>
            </a:r>
          </a:p>
          <a:p>
            <a:pPr marL="398463" lvl="1" indent="-112713">
              <a:spcBef>
                <a:spcPts val="450"/>
              </a:spcBef>
              <a:buClr>
                <a:srgbClr val="000000"/>
              </a:buClr>
              <a:buFont typeface="Arial" panose="020B0604020202020204" pitchFamily="34" charset="0"/>
              <a:buChar char="•"/>
              <a:defRPr/>
            </a:pPr>
            <a:r>
              <a:rPr lang="en-US" sz="600" dirty="0">
                <a:latin typeface="Univers 45 Light" pitchFamily="2" charset="0"/>
                <a:sym typeface="Arial"/>
              </a:rPr>
              <a:t>Teams on premier league every season, players, coaches etc.</a:t>
            </a:r>
          </a:p>
          <a:p>
            <a:pPr defTabSz="685800">
              <a:spcBef>
                <a:spcPts val="450"/>
              </a:spcBef>
              <a:buClr>
                <a:srgbClr val="000000"/>
              </a:buClr>
              <a:buFont typeface="Arial" panose="020B0604020202020204" pitchFamily="34" charset="0"/>
              <a:buChar char="•"/>
              <a:defRPr/>
            </a:pPr>
            <a:r>
              <a:rPr lang="en-US" sz="1050" i="1" dirty="0">
                <a:latin typeface="Univers 45 Light" pitchFamily="2" charset="0"/>
                <a:sym typeface="Arial"/>
              </a:rPr>
              <a:t>Player Statistics </a:t>
            </a:r>
            <a:r>
              <a:rPr lang="en-US" sz="500" dirty="0">
                <a:latin typeface="Univers 45 Light" pitchFamily="2" charset="0"/>
                <a:sym typeface="Arial"/>
              </a:rPr>
              <a:t>- 3</a:t>
            </a:r>
          </a:p>
          <a:p>
            <a:pPr marL="398463" lvl="1" indent="-112713">
              <a:spcBef>
                <a:spcPts val="450"/>
              </a:spcBef>
              <a:buClr>
                <a:srgbClr val="000000"/>
              </a:buClr>
              <a:buFont typeface="Arial" panose="020B0604020202020204" pitchFamily="34" charset="0"/>
              <a:buChar char="•"/>
              <a:defRPr/>
            </a:pPr>
            <a:r>
              <a:rPr lang="en-US" sz="600" dirty="0">
                <a:latin typeface="Univers 45 Light" pitchFamily="2" charset="0"/>
                <a:sym typeface="Arial"/>
              </a:rPr>
              <a:t>Names, ages, number of goals, cards, penalties etc.</a:t>
            </a:r>
          </a:p>
          <a:p>
            <a:pPr lvl="0" defTabSz="685800">
              <a:spcBef>
                <a:spcPts val="450"/>
              </a:spcBef>
              <a:buClr>
                <a:srgbClr val="000000"/>
              </a:buClr>
              <a:buFont typeface="Arial" panose="020B0604020202020204" pitchFamily="34" charset="0"/>
              <a:buChar char="•"/>
              <a:defRPr/>
            </a:pPr>
            <a:r>
              <a:rPr lang="en-US" sz="1050" i="1" dirty="0">
                <a:latin typeface="Univers 45 Light" pitchFamily="2" charset="0"/>
                <a:sym typeface="Arial"/>
              </a:rPr>
              <a:t>Championships</a:t>
            </a:r>
            <a:r>
              <a:rPr lang="en-US" sz="500" dirty="0">
                <a:latin typeface="Univers 45 Light" pitchFamily="2" charset="0"/>
                <a:sym typeface="Arial"/>
              </a:rPr>
              <a:t>- 4</a:t>
            </a:r>
          </a:p>
          <a:p>
            <a:pPr marL="398463" lvl="1" indent="-112713">
              <a:spcBef>
                <a:spcPts val="450"/>
              </a:spcBef>
              <a:buClr>
                <a:srgbClr val="000000"/>
              </a:buClr>
              <a:buFont typeface="Arial" panose="020B0604020202020204" pitchFamily="34" charset="0"/>
              <a:buChar char="•"/>
              <a:defRPr/>
            </a:pPr>
            <a:r>
              <a:rPr lang="en-US" sz="600" dirty="0">
                <a:latin typeface="Univers 45 Light" pitchFamily="2" charset="0"/>
                <a:sym typeface="Arial"/>
              </a:rPr>
              <a:t>Teams attended, results, scores etc.</a:t>
            </a:r>
          </a:p>
          <a:p>
            <a:pPr marL="0" indent="0" eaLnBrk="1" fontAlgn="ctr" hangingPunct="1"/>
            <a:endParaRPr lang="en-AU" altLang="en-US" sz="1050" dirty="0">
              <a:latin typeface="Univers 45 Light" pitchFamily="2" charset="0"/>
              <a:ea typeface="Univers for KPMG" panose="020B0603020202020204" pitchFamily="34" charset="0"/>
              <a:cs typeface="Univers for KPMG" panose="020B0603020202020204" pitchFamily="34" charset="0"/>
            </a:endParaRPr>
          </a:p>
        </p:txBody>
      </p:sp>
      <p:sp>
        <p:nvSpPr>
          <p:cNvPr id="72" name="Rounded Rectangle 93">
            <a:extLst>
              <a:ext uri="{FF2B5EF4-FFF2-40B4-BE49-F238E27FC236}">
                <a16:creationId xmlns:a16="http://schemas.microsoft.com/office/drawing/2014/main" id="{3E61C514-9C5C-A744-A699-719956D1284E}"/>
              </a:ext>
            </a:extLst>
          </p:cNvPr>
          <p:cNvSpPr/>
          <p:nvPr/>
        </p:nvSpPr>
        <p:spPr>
          <a:xfrm>
            <a:off x="6659488" y="3029065"/>
            <a:ext cx="1655431" cy="2271997"/>
          </a:xfrm>
          <a:prstGeom prst="roundRect">
            <a:avLst>
              <a:gd name="adj" fmla="val 5218"/>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a:lstStyle>
            <a:lvl1pPr marL="171450" indent="-171450">
              <a:defRPr sz="1900">
                <a:solidFill>
                  <a:schemeClr val="tx1"/>
                </a:solidFill>
                <a:latin typeface="Arial" panose="020B0604020202020204" pitchFamily="34" charset="0"/>
              </a:defRPr>
            </a:lvl1pPr>
            <a:lvl2pPr>
              <a:defRPr sz="1900">
                <a:solidFill>
                  <a:schemeClr val="tx1"/>
                </a:solidFill>
                <a:latin typeface="Arial" panose="020B0604020202020204" pitchFamily="34" charset="0"/>
              </a:defRPr>
            </a:lvl2pPr>
            <a:lvl3pPr>
              <a:defRPr sz="1900">
                <a:solidFill>
                  <a:schemeClr val="tx1"/>
                </a:solidFill>
                <a:latin typeface="Arial" panose="020B0604020202020204" pitchFamily="34" charset="0"/>
              </a:defRPr>
            </a:lvl3pPr>
            <a:lvl4pPr>
              <a:defRPr sz="1900">
                <a:solidFill>
                  <a:schemeClr val="tx1"/>
                </a:solidFill>
                <a:latin typeface="Arial" panose="020B0604020202020204" pitchFamily="34" charset="0"/>
              </a:defRPr>
            </a:lvl4pPr>
            <a:lvl5pPr>
              <a:defRPr sz="1900">
                <a:solidFill>
                  <a:schemeClr val="tx1"/>
                </a:solidFill>
                <a:latin typeface="Arial" panose="020B0604020202020204" pitchFamily="34" charset="0"/>
              </a:defRPr>
            </a:lvl5pPr>
            <a:lvl6pPr marL="2447925" indent="-161925" defTabSz="995363" eaLnBrk="0" fontAlgn="base" hangingPunct="0">
              <a:spcBef>
                <a:spcPct val="0"/>
              </a:spcBef>
              <a:spcAft>
                <a:spcPct val="0"/>
              </a:spcAft>
              <a:defRPr sz="1900">
                <a:solidFill>
                  <a:schemeClr val="tx1"/>
                </a:solidFill>
                <a:latin typeface="Arial" panose="020B0604020202020204" pitchFamily="34" charset="0"/>
              </a:defRPr>
            </a:lvl6pPr>
            <a:lvl7pPr marL="2905125" indent="-161925" defTabSz="995363" eaLnBrk="0" fontAlgn="base" hangingPunct="0">
              <a:spcBef>
                <a:spcPct val="0"/>
              </a:spcBef>
              <a:spcAft>
                <a:spcPct val="0"/>
              </a:spcAft>
              <a:defRPr sz="1900">
                <a:solidFill>
                  <a:schemeClr val="tx1"/>
                </a:solidFill>
                <a:latin typeface="Arial" panose="020B0604020202020204" pitchFamily="34" charset="0"/>
              </a:defRPr>
            </a:lvl7pPr>
            <a:lvl8pPr marL="3362325" indent="-161925" defTabSz="995363" eaLnBrk="0" fontAlgn="base" hangingPunct="0">
              <a:spcBef>
                <a:spcPct val="0"/>
              </a:spcBef>
              <a:spcAft>
                <a:spcPct val="0"/>
              </a:spcAft>
              <a:defRPr sz="1900">
                <a:solidFill>
                  <a:schemeClr val="tx1"/>
                </a:solidFill>
                <a:latin typeface="Arial" panose="020B0604020202020204" pitchFamily="34" charset="0"/>
              </a:defRPr>
            </a:lvl8pPr>
            <a:lvl9pPr marL="3819525" indent="-161925" defTabSz="995363" eaLnBrk="0" fontAlgn="base" hangingPunct="0">
              <a:spcBef>
                <a:spcPct val="0"/>
              </a:spcBef>
              <a:spcAft>
                <a:spcPct val="0"/>
              </a:spcAft>
              <a:defRPr sz="1900">
                <a:solidFill>
                  <a:schemeClr val="tx1"/>
                </a:solidFill>
                <a:latin typeface="Arial" panose="020B0604020202020204" pitchFamily="34" charset="0"/>
              </a:defRPr>
            </a:lvl9pPr>
          </a:lstStyle>
          <a:p>
            <a:pPr marL="112713" indent="-112713" fontAlgn="ctr">
              <a:buFont typeface="Arial" panose="020B0604020202020204" pitchFamily="34" charset="0"/>
              <a:buChar char="•"/>
            </a:pPr>
            <a:r>
              <a:rPr lang="en-US" altLang="en-US" sz="1050" dirty="0">
                <a:latin typeface="Univers 45 Light" pitchFamily="2" charset="0"/>
              </a:rPr>
              <a:t>Designed EER model</a:t>
            </a:r>
          </a:p>
          <a:p>
            <a:pPr marL="112713" indent="-112713" fontAlgn="ctr">
              <a:buFont typeface="Arial" panose="020B0604020202020204" pitchFamily="34" charset="0"/>
              <a:buChar char="•"/>
            </a:pPr>
            <a:endParaRPr lang="en-US" altLang="en-US" sz="1050" dirty="0">
              <a:latin typeface="Univers 45 Light" pitchFamily="2" charset="0"/>
            </a:endParaRPr>
          </a:p>
          <a:p>
            <a:pPr marL="112713" indent="-112713" fontAlgn="ctr">
              <a:buFont typeface="Arial" panose="020B0604020202020204" pitchFamily="34" charset="0"/>
              <a:buChar char="•"/>
            </a:pPr>
            <a:r>
              <a:rPr lang="en-US" altLang="en-US" sz="1050" dirty="0">
                <a:latin typeface="Univers 45 Light" pitchFamily="2" charset="0"/>
              </a:rPr>
              <a:t>Setup DDLs</a:t>
            </a:r>
          </a:p>
          <a:p>
            <a:pPr marL="112713" indent="-112713" fontAlgn="ctr">
              <a:buFont typeface="Arial" panose="020B0604020202020204" pitchFamily="34" charset="0"/>
              <a:buChar char="•"/>
            </a:pPr>
            <a:endParaRPr lang="en-US" altLang="en-US" sz="1050" dirty="0">
              <a:latin typeface="Univers 45 Light" pitchFamily="2" charset="0"/>
            </a:endParaRPr>
          </a:p>
          <a:p>
            <a:pPr marL="112713" indent="-112713" fontAlgn="ctr">
              <a:buFont typeface="Arial" panose="020B0604020202020204" pitchFamily="34" charset="0"/>
              <a:buChar char="•"/>
            </a:pPr>
            <a:r>
              <a:rPr lang="en-US" altLang="en-US" sz="1050" dirty="0">
                <a:latin typeface="Univers 45 Light" pitchFamily="2" charset="0"/>
              </a:rPr>
              <a:t>Collected data files</a:t>
            </a:r>
          </a:p>
          <a:p>
            <a:pPr marL="112713" indent="-112713" fontAlgn="ctr">
              <a:buFont typeface="Arial" panose="020B0604020202020204" pitchFamily="34" charset="0"/>
              <a:buChar char="•"/>
            </a:pPr>
            <a:endParaRPr lang="en-US" altLang="en-US" sz="1050" dirty="0">
              <a:latin typeface="Univers 45 Light" pitchFamily="2" charset="0"/>
            </a:endParaRPr>
          </a:p>
          <a:p>
            <a:pPr marL="112713" indent="-112713" fontAlgn="ctr">
              <a:buFont typeface="Arial" panose="020B0604020202020204" pitchFamily="34" charset="0"/>
              <a:buChar char="•"/>
            </a:pPr>
            <a:r>
              <a:rPr lang="en-US" altLang="en-US" sz="1050" dirty="0">
                <a:latin typeface="Univers 45 Light" pitchFamily="2" charset="0"/>
              </a:rPr>
              <a:t>Data extraction</a:t>
            </a:r>
          </a:p>
          <a:p>
            <a:pPr marL="112713" indent="-112713" fontAlgn="ctr">
              <a:buFont typeface="Arial" panose="020B0604020202020204" pitchFamily="34" charset="0"/>
              <a:buChar char="•"/>
            </a:pPr>
            <a:endParaRPr lang="en-US" altLang="en-US" sz="1050" dirty="0">
              <a:latin typeface="Univers 45 Light" pitchFamily="2" charset="0"/>
            </a:endParaRPr>
          </a:p>
          <a:p>
            <a:pPr marL="112713" indent="-112713" fontAlgn="ctr">
              <a:buFont typeface="Arial" panose="020B0604020202020204" pitchFamily="34" charset="0"/>
              <a:buChar char="•"/>
            </a:pPr>
            <a:r>
              <a:rPr lang="en-US" altLang="en-US" sz="1050" dirty="0">
                <a:latin typeface="Univers 45 Light" pitchFamily="2" charset="0"/>
              </a:rPr>
              <a:t>Data Transformation</a:t>
            </a:r>
          </a:p>
          <a:p>
            <a:pPr marL="112713" indent="-112713" fontAlgn="ctr">
              <a:buFont typeface="Arial" panose="020B0604020202020204" pitchFamily="34" charset="0"/>
              <a:buChar char="•"/>
            </a:pPr>
            <a:endParaRPr lang="en-AU" altLang="en-US" sz="1050" dirty="0">
              <a:latin typeface="Univers 45 Light" pitchFamily="2" charset="0"/>
            </a:endParaRPr>
          </a:p>
          <a:p>
            <a:pPr marL="112713" indent="-112713" fontAlgn="ctr">
              <a:buFont typeface="Arial" panose="020B0604020202020204" pitchFamily="34" charset="0"/>
              <a:buChar char="•"/>
            </a:pPr>
            <a:r>
              <a:rPr lang="en-US" altLang="en-US" sz="1050" dirty="0">
                <a:latin typeface="Univers 45 Light" pitchFamily="2" charset="0"/>
              </a:rPr>
              <a:t>Data Loading</a:t>
            </a:r>
            <a:endParaRPr lang="en-AU" altLang="en-US" sz="1050" dirty="0">
              <a:latin typeface="Univers 45 Light" pitchFamily="2" charset="0"/>
            </a:endParaRPr>
          </a:p>
          <a:p>
            <a:pPr marL="0" indent="0" fontAlgn="ctr"/>
            <a:endParaRPr lang="en-AU" altLang="en-US" sz="1050" dirty="0">
              <a:latin typeface="Univers 45 Light" pitchFamily="2" charset="0"/>
            </a:endParaRPr>
          </a:p>
        </p:txBody>
      </p:sp>
      <p:sp>
        <p:nvSpPr>
          <p:cNvPr id="81" name="Rounded Rectangle 48">
            <a:extLst>
              <a:ext uri="{FF2B5EF4-FFF2-40B4-BE49-F238E27FC236}">
                <a16:creationId xmlns:a16="http://schemas.microsoft.com/office/drawing/2014/main" id="{54A56229-2CAD-B749-9C3F-79F82DC13059}"/>
              </a:ext>
            </a:extLst>
          </p:cNvPr>
          <p:cNvSpPr/>
          <p:nvPr/>
        </p:nvSpPr>
        <p:spPr>
          <a:xfrm>
            <a:off x="8433655" y="3029065"/>
            <a:ext cx="1655430" cy="2271997"/>
          </a:xfrm>
          <a:prstGeom prst="roundRect">
            <a:avLst>
              <a:gd name="adj" fmla="val 5218"/>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a:lstStyle>
            <a:lvl1pPr marL="171450" indent="-171450">
              <a:defRPr sz="1900">
                <a:solidFill>
                  <a:schemeClr val="tx1"/>
                </a:solidFill>
                <a:latin typeface="Arial" panose="020B0604020202020204" pitchFamily="34" charset="0"/>
              </a:defRPr>
            </a:lvl1pPr>
            <a:lvl2pPr>
              <a:defRPr sz="1900">
                <a:solidFill>
                  <a:schemeClr val="tx1"/>
                </a:solidFill>
                <a:latin typeface="Arial" panose="020B0604020202020204" pitchFamily="34" charset="0"/>
              </a:defRPr>
            </a:lvl2pPr>
            <a:lvl3pPr>
              <a:defRPr sz="1900">
                <a:solidFill>
                  <a:schemeClr val="tx1"/>
                </a:solidFill>
                <a:latin typeface="Arial" panose="020B0604020202020204" pitchFamily="34" charset="0"/>
              </a:defRPr>
            </a:lvl3pPr>
            <a:lvl4pPr>
              <a:defRPr sz="1900">
                <a:solidFill>
                  <a:schemeClr val="tx1"/>
                </a:solidFill>
                <a:latin typeface="Arial" panose="020B0604020202020204" pitchFamily="34" charset="0"/>
              </a:defRPr>
            </a:lvl4pPr>
            <a:lvl5pPr>
              <a:defRPr sz="1900">
                <a:solidFill>
                  <a:schemeClr val="tx1"/>
                </a:solidFill>
                <a:latin typeface="Arial" panose="020B0604020202020204" pitchFamily="34" charset="0"/>
              </a:defRPr>
            </a:lvl5pPr>
            <a:lvl6pPr marL="2447925" indent="-161925" defTabSz="995363" eaLnBrk="0" fontAlgn="base" hangingPunct="0">
              <a:spcBef>
                <a:spcPct val="0"/>
              </a:spcBef>
              <a:spcAft>
                <a:spcPct val="0"/>
              </a:spcAft>
              <a:defRPr sz="1900">
                <a:solidFill>
                  <a:schemeClr val="tx1"/>
                </a:solidFill>
                <a:latin typeface="Arial" panose="020B0604020202020204" pitchFamily="34" charset="0"/>
              </a:defRPr>
            </a:lvl6pPr>
            <a:lvl7pPr marL="2905125" indent="-161925" defTabSz="995363" eaLnBrk="0" fontAlgn="base" hangingPunct="0">
              <a:spcBef>
                <a:spcPct val="0"/>
              </a:spcBef>
              <a:spcAft>
                <a:spcPct val="0"/>
              </a:spcAft>
              <a:defRPr sz="1900">
                <a:solidFill>
                  <a:schemeClr val="tx1"/>
                </a:solidFill>
                <a:latin typeface="Arial" panose="020B0604020202020204" pitchFamily="34" charset="0"/>
              </a:defRPr>
            </a:lvl7pPr>
            <a:lvl8pPr marL="3362325" indent="-161925" defTabSz="995363" eaLnBrk="0" fontAlgn="base" hangingPunct="0">
              <a:spcBef>
                <a:spcPct val="0"/>
              </a:spcBef>
              <a:spcAft>
                <a:spcPct val="0"/>
              </a:spcAft>
              <a:defRPr sz="1900">
                <a:solidFill>
                  <a:schemeClr val="tx1"/>
                </a:solidFill>
                <a:latin typeface="Arial" panose="020B0604020202020204" pitchFamily="34" charset="0"/>
              </a:defRPr>
            </a:lvl8pPr>
            <a:lvl9pPr marL="3819525" indent="-161925" defTabSz="995363" eaLnBrk="0" fontAlgn="base" hangingPunct="0">
              <a:spcBef>
                <a:spcPct val="0"/>
              </a:spcBef>
              <a:spcAft>
                <a:spcPct val="0"/>
              </a:spcAft>
              <a:defRPr sz="1900">
                <a:solidFill>
                  <a:schemeClr val="tx1"/>
                </a:solidFill>
                <a:latin typeface="Arial" panose="020B0604020202020204" pitchFamily="34" charset="0"/>
              </a:defRPr>
            </a:lvl9pPr>
          </a:lstStyle>
          <a:p>
            <a:pPr marL="112713" indent="-112713" fontAlgn="ctr">
              <a:buFont typeface="Arial" panose="020B0604020202020204" pitchFamily="34" charset="0"/>
              <a:buChar char="•"/>
            </a:pPr>
            <a:r>
              <a:rPr lang="en-US" altLang="en-US" sz="1050" dirty="0">
                <a:latin typeface="Univers 45 Light" pitchFamily="2" charset="0"/>
                <a:ea typeface="Univers for KPMG" panose="020B0603020202020204" pitchFamily="34" charset="0"/>
                <a:cs typeface="Univers for KPMG" panose="020B0603020202020204" pitchFamily="34" charset="0"/>
              </a:rPr>
              <a:t>Developed submission queries</a:t>
            </a:r>
          </a:p>
          <a:p>
            <a:pPr marL="112713" indent="-112713" fontAlgn="ctr">
              <a:buFont typeface="Arial" panose="020B0604020202020204" pitchFamily="34" charset="0"/>
              <a:buChar char="•"/>
            </a:pPr>
            <a:endParaRPr lang="en-US" altLang="en-US" sz="1050" dirty="0">
              <a:latin typeface="Univers 45 Light" pitchFamily="2" charset="0"/>
              <a:ea typeface="Univers for KPMG" panose="020B0603020202020204" pitchFamily="34" charset="0"/>
              <a:cs typeface="Univers for KPMG" panose="020B0603020202020204" pitchFamily="34" charset="0"/>
            </a:endParaRPr>
          </a:p>
          <a:p>
            <a:pPr marL="112713" indent="-112713" fontAlgn="ctr">
              <a:buFont typeface="Arial" panose="020B0604020202020204" pitchFamily="34" charset="0"/>
              <a:buChar char="•"/>
            </a:pPr>
            <a:r>
              <a:rPr lang="en-US" altLang="en-US" sz="1050" dirty="0">
                <a:latin typeface="Univers 45 Light" pitchFamily="2" charset="0"/>
                <a:ea typeface="Univers for KPMG" panose="020B0603020202020204" pitchFamily="34" charset="0"/>
                <a:cs typeface="Univers for KPMG" panose="020B0603020202020204" pitchFamily="34" charset="0"/>
              </a:rPr>
              <a:t>Developed visualizations</a:t>
            </a:r>
          </a:p>
        </p:txBody>
      </p:sp>
      <p:sp>
        <p:nvSpPr>
          <p:cNvPr id="83" name="Rounded Rectangle 48">
            <a:extLst>
              <a:ext uri="{FF2B5EF4-FFF2-40B4-BE49-F238E27FC236}">
                <a16:creationId xmlns:a16="http://schemas.microsoft.com/office/drawing/2014/main" id="{AB4773F5-DFD5-D84A-9AE8-645272171950}"/>
              </a:ext>
            </a:extLst>
          </p:cNvPr>
          <p:cNvSpPr/>
          <p:nvPr/>
        </p:nvSpPr>
        <p:spPr>
          <a:xfrm>
            <a:off x="10207820" y="3029065"/>
            <a:ext cx="1655430" cy="2271995"/>
          </a:xfrm>
          <a:prstGeom prst="roundRect">
            <a:avLst>
              <a:gd name="adj" fmla="val 5218"/>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54000" rIns="36000" bIns="54000"/>
          <a:lstStyle>
            <a:lvl1pPr marL="171450" indent="-171450">
              <a:defRPr sz="1900">
                <a:solidFill>
                  <a:schemeClr val="tx1"/>
                </a:solidFill>
                <a:latin typeface="Arial" panose="020B0604020202020204" pitchFamily="34" charset="0"/>
              </a:defRPr>
            </a:lvl1pPr>
            <a:lvl2pPr>
              <a:defRPr sz="1900">
                <a:solidFill>
                  <a:schemeClr val="tx1"/>
                </a:solidFill>
                <a:latin typeface="Arial" panose="020B0604020202020204" pitchFamily="34" charset="0"/>
              </a:defRPr>
            </a:lvl2pPr>
            <a:lvl3pPr>
              <a:defRPr sz="1900">
                <a:solidFill>
                  <a:schemeClr val="tx1"/>
                </a:solidFill>
                <a:latin typeface="Arial" panose="020B0604020202020204" pitchFamily="34" charset="0"/>
              </a:defRPr>
            </a:lvl3pPr>
            <a:lvl4pPr>
              <a:defRPr sz="1900">
                <a:solidFill>
                  <a:schemeClr val="tx1"/>
                </a:solidFill>
                <a:latin typeface="Arial" panose="020B0604020202020204" pitchFamily="34" charset="0"/>
              </a:defRPr>
            </a:lvl4pPr>
            <a:lvl5pPr>
              <a:defRPr sz="1900">
                <a:solidFill>
                  <a:schemeClr val="tx1"/>
                </a:solidFill>
                <a:latin typeface="Arial" panose="020B0604020202020204" pitchFamily="34" charset="0"/>
              </a:defRPr>
            </a:lvl5pPr>
            <a:lvl6pPr marL="2447925" indent="-161925" defTabSz="995363" eaLnBrk="0" fontAlgn="base" hangingPunct="0">
              <a:spcBef>
                <a:spcPct val="0"/>
              </a:spcBef>
              <a:spcAft>
                <a:spcPct val="0"/>
              </a:spcAft>
              <a:defRPr sz="1900">
                <a:solidFill>
                  <a:schemeClr val="tx1"/>
                </a:solidFill>
                <a:latin typeface="Arial" panose="020B0604020202020204" pitchFamily="34" charset="0"/>
              </a:defRPr>
            </a:lvl6pPr>
            <a:lvl7pPr marL="2905125" indent="-161925" defTabSz="995363" eaLnBrk="0" fontAlgn="base" hangingPunct="0">
              <a:spcBef>
                <a:spcPct val="0"/>
              </a:spcBef>
              <a:spcAft>
                <a:spcPct val="0"/>
              </a:spcAft>
              <a:defRPr sz="1900">
                <a:solidFill>
                  <a:schemeClr val="tx1"/>
                </a:solidFill>
                <a:latin typeface="Arial" panose="020B0604020202020204" pitchFamily="34" charset="0"/>
              </a:defRPr>
            </a:lvl7pPr>
            <a:lvl8pPr marL="3362325" indent="-161925" defTabSz="995363" eaLnBrk="0" fontAlgn="base" hangingPunct="0">
              <a:spcBef>
                <a:spcPct val="0"/>
              </a:spcBef>
              <a:spcAft>
                <a:spcPct val="0"/>
              </a:spcAft>
              <a:defRPr sz="1900">
                <a:solidFill>
                  <a:schemeClr val="tx1"/>
                </a:solidFill>
                <a:latin typeface="Arial" panose="020B0604020202020204" pitchFamily="34" charset="0"/>
              </a:defRPr>
            </a:lvl8pPr>
            <a:lvl9pPr marL="3819525" indent="-161925" defTabSz="995363" eaLnBrk="0" fontAlgn="base" hangingPunct="0">
              <a:spcBef>
                <a:spcPct val="0"/>
              </a:spcBef>
              <a:spcAft>
                <a:spcPct val="0"/>
              </a:spcAft>
              <a:defRPr sz="1900">
                <a:solidFill>
                  <a:schemeClr val="tx1"/>
                </a:solidFill>
                <a:latin typeface="Arial" panose="020B0604020202020204" pitchFamily="34" charset="0"/>
              </a:defRPr>
            </a:lvl9pPr>
          </a:lstStyle>
          <a:p>
            <a:pPr marL="112713" indent="-112713" fontAlgn="ctr">
              <a:buFont typeface="Arial" panose="020B0604020202020204" pitchFamily="34" charset="0"/>
              <a:buChar char="•"/>
            </a:pPr>
            <a:r>
              <a:rPr lang="en-US" altLang="en-US" sz="1050" dirty="0">
                <a:latin typeface="Univers 45 Light" pitchFamily="2" charset="0"/>
                <a:ea typeface="Univers for KPMG" panose="020B0603020202020204" pitchFamily="34" charset="0"/>
                <a:cs typeface="Univers for KPMG" panose="020B0603020202020204" pitchFamily="34" charset="0"/>
              </a:rPr>
              <a:t>Present project presentation</a:t>
            </a:r>
          </a:p>
          <a:p>
            <a:pPr marL="112713" indent="-112713" fontAlgn="ctr">
              <a:buFont typeface="Arial" panose="020B0604020202020204" pitchFamily="34" charset="0"/>
              <a:buChar char="•"/>
            </a:pPr>
            <a:endParaRPr lang="en-US" altLang="en-US" sz="1050" dirty="0">
              <a:latin typeface="Univers 45 Light" pitchFamily="2" charset="0"/>
              <a:ea typeface="Univers for KPMG" panose="020B0603020202020204" pitchFamily="34" charset="0"/>
              <a:cs typeface="Univers for KPMG" panose="020B0603020202020204" pitchFamily="34" charset="0"/>
            </a:endParaRPr>
          </a:p>
          <a:p>
            <a:pPr marL="112713" indent="-112713" fontAlgn="ctr">
              <a:buFont typeface="Arial" panose="020B0604020202020204" pitchFamily="34" charset="0"/>
              <a:buChar char="•"/>
            </a:pPr>
            <a:r>
              <a:rPr lang="en-US" altLang="en-US" sz="1050" dirty="0">
                <a:latin typeface="Univers 45 Light" pitchFamily="2" charset="0"/>
                <a:ea typeface="Univers for KPMG" panose="020B0603020202020204" pitchFamily="34" charset="0"/>
                <a:cs typeface="Univers for KPMG" panose="020B0603020202020204" pitchFamily="34" charset="0"/>
              </a:rPr>
              <a:t>Take questions and feedback</a:t>
            </a:r>
          </a:p>
        </p:txBody>
      </p:sp>
      <p:pic>
        <p:nvPicPr>
          <p:cNvPr id="96" name="Picture 17" descr="Icon&#10;&#10;Description automatically generated">
            <a:extLst>
              <a:ext uri="{FF2B5EF4-FFF2-40B4-BE49-F238E27FC236}">
                <a16:creationId xmlns:a16="http://schemas.microsoft.com/office/drawing/2014/main" id="{88E2DD7B-D0CA-1C41-AC60-6703EAA1EA13}"/>
              </a:ext>
            </a:extLst>
          </p:cNvPr>
          <p:cNvPicPr>
            <a:picLocks noChangeAspect="1"/>
          </p:cNvPicPr>
          <p:nvPr/>
        </p:nvPicPr>
        <p:blipFill>
          <a:blip r:embed="rId2"/>
          <a:stretch>
            <a:fillRect/>
          </a:stretch>
        </p:blipFill>
        <p:spPr>
          <a:xfrm>
            <a:off x="5216161" y="5403281"/>
            <a:ext cx="853141" cy="409202"/>
          </a:xfrm>
          <a:prstGeom prst="ellipse">
            <a:avLst/>
          </a:prstGeom>
          <a:ln>
            <a:noFill/>
          </a:ln>
          <a:effectLst>
            <a:softEdge rad="112500"/>
          </a:effectLst>
        </p:spPr>
      </p:pic>
      <p:pic>
        <p:nvPicPr>
          <p:cNvPr id="97" name="Picture 16" descr="A picture containing text&#10;&#10;Description automatically generated">
            <a:extLst>
              <a:ext uri="{FF2B5EF4-FFF2-40B4-BE49-F238E27FC236}">
                <a16:creationId xmlns:a16="http://schemas.microsoft.com/office/drawing/2014/main" id="{5789B5C0-3F2F-204C-BDF1-79EFA556EDBE}"/>
              </a:ext>
            </a:extLst>
          </p:cNvPr>
          <p:cNvPicPr>
            <a:picLocks noChangeAspect="1"/>
          </p:cNvPicPr>
          <p:nvPr/>
        </p:nvPicPr>
        <p:blipFill>
          <a:blip r:embed="rId3"/>
          <a:stretch>
            <a:fillRect/>
          </a:stretch>
        </p:blipFill>
        <p:spPr>
          <a:xfrm>
            <a:off x="6615783" y="5385823"/>
            <a:ext cx="955296" cy="443306"/>
          </a:xfrm>
          <a:prstGeom prst="ellipse">
            <a:avLst/>
          </a:prstGeom>
          <a:ln>
            <a:noFill/>
          </a:ln>
          <a:effectLst>
            <a:softEdge rad="112500"/>
          </a:effectLst>
        </p:spPr>
      </p:pic>
      <p:pic>
        <p:nvPicPr>
          <p:cNvPr id="98" name="Picture 7" descr="Logo&#10;&#10;Description automatically generated">
            <a:extLst>
              <a:ext uri="{FF2B5EF4-FFF2-40B4-BE49-F238E27FC236}">
                <a16:creationId xmlns:a16="http://schemas.microsoft.com/office/drawing/2014/main" id="{F065F76B-709E-F243-BEFA-18BA97ED955D}"/>
              </a:ext>
            </a:extLst>
          </p:cNvPr>
          <p:cNvPicPr>
            <a:picLocks noChangeAspect="1"/>
          </p:cNvPicPr>
          <p:nvPr/>
        </p:nvPicPr>
        <p:blipFill>
          <a:blip r:embed="rId4"/>
          <a:stretch>
            <a:fillRect/>
          </a:stretch>
        </p:blipFill>
        <p:spPr>
          <a:xfrm>
            <a:off x="7452961" y="5290432"/>
            <a:ext cx="725055" cy="496420"/>
          </a:xfrm>
          <a:prstGeom prst="rect">
            <a:avLst/>
          </a:prstGeom>
        </p:spPr>
      </p:pic>
      <p:sp>
        <p:nvSpPr>
          <p:cNvPr id="3" name="Rectangle 2">
            <a:extLst>
              <a:ext uri="{FF2B5EF4-FFF2-40B4-BE49-F238E27FC236}">
                <a16:creationId xmlns:a16="http://schemas.microsoft.com/office/drawing/2014/main" id="{1B84F413-99C6-694C-A1C1-E082B4EF4B22}"/>
              </a:ext>
            </a:extLst>
          </p:cNvPr>
          <p:cNvSpPr/>
          <p:nvPr/>
        </p:nvSpPr>
        <p:spPr>
          <a:xfrm>
            <a:off x="7498771" y="6537023"/>
            <a:ext cx="3261946" cy="310341"/>
          </a:xfrm>
          <a:prstGeom prst="rect">
            <a:avLst/>
          </a:prstGeom>
        </p:spPr>
        <p:txBody>
          <a:bodyPr wrap="square">
            <a:spAutoFit/>
          </a:bodyPr>
          <a:lstStyle/>
          <a:p>
            <a:pPr marL="342900" indent="-342900" defTabSz="685800">
              <a:spcBef>
                <a:spcPts val="450"/>
              </a:spcBef>
              <a:buClr>
                <a:schemeClr val="bg1">
                  <a:lumMod val="65000"/>
                </a:schemeClr>
              </a:buClr>
              <a:buFont typeface="+mj-lt"/>
              <a:buAutoNum type="arabicPeriod" startAt="3"/>
              <a:defRPr/>
            </a:pPr>
            <a:r>
              <a:rPr lang="en-US" sz="500" kern="0" dirty="0">
                <a:solidFill>
                  <a:schemeClr val="bg1">
                    <a:lumMod val="75000"/>
                  </a:schemeClr>
                </a:solidFill>
                <a:latin typeface="Helvetica Neue Medium"/>
                <a:ea typeface="Helvetica Neue Medium"/>
                <a:cs typeface="Helvetica Neue Medium"/>
                <a:sym typeface="Arial"/>
                <a:hlinkClick r:id="rId5">
                  <a:extLst>
                    <a:ext uri="{A12FA001-AC4F-418D-AE19-62706E023703}">
                      <ahyp:hlinkClr xmlns:ahyp="http://schemas.microsoft.com/office/drawing/2018/hyperlinkcolor" val="tx"/>
                    </a:ext>
                  </a:extLst>
                </a:hlinkClick>
              </a:rPr>
              <a:t>https://footystats.org/download-stats-csv</a:t>
            </a:r>
            <a:endParaRPr lang="en-US" sz="500" kern="0" dirty="0">
              <a:solidFill>
                <a:schemeClr val="bg1">
                  <a:lumMod val="75000"/>
                </a:schemeClr>
              </a:solidFill>
              <a:latin typeface="Helvetica Neue Medium"/>
              <a:ea typeface="Helvetica Neue Medium"/>
              <a:cs typeface="Helvetica Neue Medium"/>
              <a:sym typeface="Arial"/>
            </a:endParaRPr>
          </a:p>
          <a:p>
            <a:pPr marL="342900" indent="-342900" defTabSz="685800">
              <a:spcBef>
                <a:spcPts val="450"/>
              </a:spcBef>
              <a:buClr>
                <a:schemeClr val="bg1">
                  <a:lumMod val="65000"/>
                </a:schemeClr>
              </a:buClr>
              <a:buFont typeface="+mj-lt"/>
              <a:buAutoNum type="arabicPeriod" startAt="3"/>
              <a:defRPr/>
            </a:pPr>
            <a:r>
              <a:rPr lang="en-US" sz="500" kern="0" dirty="0">
                <a:solidFill>
                  <a:schemeClr val="bg1">
                    <a:lumMod val="75000"/>
                  </a:schemeClr>
                </a:solidFill>
                <a:latin typeface="Helvetica Neue Medium"/>
                <a:ea typeface="Helvetica Neue Medium"/>
                <a:cs typeface="Helvetica Neue Medium"/>
                <a:sym typeface="Arial"/>
                <a:hlinkClick r:id="rId6">
                  <a:extLst>
                    <a:ext uri="{A12FA001-AC4F-418D-AE19-62706E023703}">
                      <ahyp:hlinkClr xmlns:ahyp="http://schemas.microsoft.com/office/drawing/2018/hyperlinkcolor" val="tx"/>
                    </a:ext>
                  </a:extLst>
                </a:hlinkClick>
              </a:rPr>
              <a:t>https://en.wikipedia.org/wiki/List_of_English_football_champions</a:t>
            </a:r>
            <a:endParaRPr lang="en-US" sz="500" kern="0" dirty="0">
              <a:solidFill>
                <a:schemeClr val="bg1">
                  <a:lumMod val="75000"/>
                </a:schemeClr>
              </a:solidFill>
              <a:latin typeface="Helvetica Neue Medium"/>
              <a:ea typeface="Helvetica Neue Medium"/>
              <a:cs typeface="Helvetica Neue Medium"/>
              <a:sym typeface="Arial"/>
            </a:endParaRPr>
          </a:p>
        </p:txBody>
      </p:sp>
      <p:sp>
        <p:nvSpPr>
          <p:cNvPr id="130" name="Rectangle 129">
            <a:extLst>
              <a:ext uri="{FF2B5EF4-FFF2-40B4-BE49-F238E27FC236}">
                <a16:creationId xmlns:a16="http://schemas.microsoft.com/office/drawing/2014/main" id="{E48A0301-F919-644F-AE30-6155D4665C1D}"/>
              </a:ext>
            </a:extLst>
          </p:cNvPr>
          <p:cNvSpPr/>
          <p:nvPr/>
        </p:nvSpPr>
        <p:spPr>
          <a:xfrm>
            <a:off x="5190557" y="6537023"/>
            <a:ext cx="2898651" cy="310341"/>
          </a:xfrm>
          <a:prstGeom prst="rect">
            <a:avLst/>
          </a:prstGeom>
        </p:spPr>
        <p:txBody>
          <a:bodyPr wrap="square">
            <a:spAutoFit/>
          </a:bodyPr>
          <a:lstStyle/>
          <a:p>
            <a:pPr marL="342900" indent="-342900" defTabSz="685800">
              <a:spcBef>
                <a:spcPts val="450"/>
              </a:spcBef>
              <a:buClr>
                <a:schemeClr val="bg1">
                  <a:lumMod val="75000"/>
                </a:schemeClr>
              </a:buClr>
              <a:buFont typeface="+mj-lt"/>
              <a:buAutoNum type="arabicPeriod"/>
              <a:defRPr/>
            </a:pPr>
            <a:r>
              <a:rPr lang="en-US" sz="500" u="sng" kern="0" dirty="0">
                <a:solidFill>
                  <a:schemeClr val="bg1">
                    <a:lumMod val="75000"/>
                  </a:schemeClr>
                </a:solidFill>
                <a:latin typeface="Arial"/>
                <a:ea typeface="Helvetica Neue Medium"/>
                <a:cs typeface="Arial"/>
                <a:sym typeface="Arial"/>
                <a:hlinkClick r:id="rId7">
                  <a:extLst>
                    <a:ext uri="{A12FA001-AC4F-418D-AE19-62706E023703}">
                      <ahyp:hlinkClr xmlns:ahyp="http://schemas.microsoft.com/office/drawing/2018/hyperlinkcolor" val="tx"/>
                    </a:ext>
                  </a:extLst>
                </a:hlinkClick>
              </a:rPr>
              <a:t>https://sports-statistics.com/sports-data/soccer-datasets/</a:t>
            </a:r>
            <a:endParaRPr lang="en-US" sz="500" u="sng" kern="0" dirty="0">
              <a:solidFill>
                <a:schemeClr val="bg1">
                  <a:lumMod val="75000"/>
                </a:schemeClr>
              </a:solidFill>
              <a:latin typeface="Helvetica Neue Medium"/>
              <a:ea typeface="Helvetica Neue Medium"/>
              <a:cs typeface="Helvetica Neue Medium"/>
              <a:sym typeface="Arial"/>
              <a:hlinkClick r:id="rId5">
                <a:extLst>
                  <a:ext uri="{A12FA001-AC4F-418D-AE19-62706E023703}">
                    <ahyp:hlinkClr xmlns:ahyp="http://schemas.microsoft.com/office/drawing/2018/hyperlinkcolor" val="tx"/>
                  </a:ext>
                </a:extLst>
              </a:hlinkClick>
            </a:endParaRPr>
          </a:p>
          <a:p>
            <a:pPr marL="342900" lvl="0" indent="-342900" defTabSz="685800">
              <a:spcBef>
                <a:spcPts val="450"/>
              </a:spcBef>
              <a:buClr>
                <a:schemeClr val="bg1">
                  <a:lumMod val="75000"/>
                </a:schemeClr>
              </a:buClr>
              <a:buFont typeface="+mj-lt"/>
              <a:buAutoNum type="arabicPeriod"/>
              <a:defRPr/>
            </a:pPr>
            <a:r>
              <a:rPr lang="en-US" sz="500" u="sng" kern="0" dirty="0">
                <a:solidFill>
                  <a:schemeClr val="bg1">
                    <a:lumMod val="75000"/>
                  </a:schemeClr>
                </a:solidFill>
                <a:latin typeface="Helvetica Neue Medium"/>
                <a:ea typeface="Helvetica Neue Medium"/>
                <a:cs typeface="Helvetica Neue Medium"/>
                <a:sym typeface="Arial"/>
                <a:hlinkClick r:id="rId5">
                  <a:extLst>
                    <a:ext uri="{A12FA001-AC4F-418D-AE19-62706E023703}">
                      <ahyp:hlinkClr xmlns:ahyp="http://schemas.microsoft.com/office/drawing/2018/hyperlinkcolor" val="tx"/>
                    </a:ext>
                  </a:extLst>
                </a:hlinkClick>
              </a:rPr>
              <a:t>https://footystats.org/download-stats-csv</a:t>
            </a:r>
            <a:endParaRPr lang="en-US" sz="500" u="sng" kern="0" dirty="0">
              <a:solidFill>
                <a:schemeClr val="bg1">
                  <a:lumMod val="75000"/>
                </a:schemeClr>
              </a:solidFill>
              <a:latin typeface="Helvetica Neue Medium"/>
              <a:ea typeface="Helvetica Neue Medium"/>
              <a:cs typeface="Helvetica Neue Medium"/>
              <a:sym typeface="Arial"/>
            </a:endParaRPr>
          </a:p>
        </p:txBody>
      </p:sp>
      <p:sp>
        <p:nvSpPr>
          <p:cNvPr id="131" name="Rectangle 39">
            <a:extLst>
              <a:ext uri="{FF2B5EF4-FFF2-40B4-BE49-F238E27FC236}">
                <a16:creationId xmlns:a16="http://schemas.microsoft.com/office/drawing/2014/main" id="{E35ED9FE-D010-C246-AE4B-8B5877143823}"/>
              </a:ext>
            </a:extLst>
          </p:cNvPr>
          <p:cNvSpPr>
            <a:spLocks noChangeArrowheads="1"/>
          </p:cNvSpPr>
          <p:nvPr/>
        </p:nvSpPr>
        <p:spPr bwMode="auto">
          <a:xfrm rot="16200000">
            <a:off x="2290755" y="3809110"/>
            <a:ext cx="11445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defRPr>
            </a:lvl1pPr>
            <a:lvl2pPr marL="742950" indent="-285750">
              <a:defRPr sz="1900">
                <a:solidFill>
                  <a:schemeClr val="tx1"/>
                </a:solidFill>
                <a:latin typeface="Arial" panose="020B0604020202020204" pitchFamily="34" charset="0"/>
              </a:defRPr>
            </a:lvl2pPr>
            <a:lvl3pPr marL="1143000" indent="-228600">
              <a:defRPr sz="1900">
                <a:solidFill>
                  <a:schemeClr val="tx1"/>
                </a:solidFill>
                <a:latin typeface="Arial" panose="020B0604020202020204" pitchFamily="34" charset="0"/>
              </a:defRPr>
            </a:lvl3pPr>
            <a:lvl4pPr marL="1600200" indent="-228600">
              <a:defRPr sz="1900">
                <a:solidFill>
                  <a:schemeClr val="tx1"/>
                </a:solidFill>
                <a:latin typeface="Arial" panose="020B0604020202020204" pitchFamily="34" charset="0"/>
              </a:defRPr>
            </a:lvl4pPr>
            <a:lvl5pPr marL="2057400" indent="-228600">
              <a:defRPr sz="1900">
                <a:solidFill>
                  <a:schemeClr val="tx1"/>
                </a:solidFill>
                <a:latin typeface="Arial" panose="020B0604020202020204" pitchFamily="34" charset="0"/>
              </a:defRPr>
            </a:lvl5pPr>
            <a:lvl6pPr marL="2514600" indent="-228600" defTabSz="995363" eaLnBrk="0" fontAlgn="base" hangingPunct="0">
              <a:spcBef>
                <a:spcPct val="0"/>
              </a:spcBef>
              <a:spcAft>
                <a:spcPct val="0"/>
              </a:spcAft>
              <a:defRPr sz="1900">
                <a:solidFill>
                  <a:schemeClr val="tx1"/>
                </a:solidFill>
                <a:latin typeface="Arial" panose="020B0604020202020204" pitchFamily="34" charset="0"/>
              </a:defRPr>
            </a:lvl6pPr>
            <a:lvl7pPr marL="2971800" indent="-228600" defTabSz="995363" eaLnBrk="0" fontAlgn="base" hangingPunct="0">
              <a:spcBef>
                <a:spcPct val="0"/>
              </a:spcBef>
              <a:spcAft>
                <a:spcPct val="0"/>
              </a:spcAft>
              <a:defRPr sz="1900">
                <a:solidFill>
                  <a:schemeClr val="tx1"/>
                </a:solidFill>
                <a:latin typeface="Arial" panose="020B0604020202020204" pitchFamily="34" charset="0"/>
              </a:defRPr>
            </a:lvl7pPr>
            <a:lvl8pPr marL="3429000" indent="-228600" defTabSz="995363" eaLnBrk="0" fontAlgn="base" hangingPunct="0">
              <a:spcBef>
                <a:spcPct val="0"/>
              </a:spcBef>
              <a:spcAft>
                <a:spcPct val="0"/>
              </a:spcAft>
              <a:defRPr sz="1900">
                <a:solidFill>
                  <a:schemeClr val="tx1"/>
                </a:solidFill>
                <a:latin typeface="Arial" panose="020B0604020202020204" pitchFamily="34" charset="0"/>
              </a:defRPr>
            </a:lvl8pPr>
            <a:lvl9pPr marL="3886200" indent="-228600" defTabSz="995363" eaLnBrk="0" fontAlgn="base" hangingPunct="0">
              <a:spcBef>
                <a:spcPct val="0"/>
              </a:spcBef>
              <a:spcAft>
                <a:spcPct val="0"/>
              </a:spcAft>
              <a:defRPr sz="1900">
                <a:solidFill>
                  <a:schemeClr val="tx1"/>
                </a:solidFill>
                <a:latin typeface="Arial" panose="020B0604020202020204" pitchFamily="34" charset="0"/>
              </a:defRPr>
            </a:lvl9pPr>
          </a:lstStyle>
          <a:p>
            <a:pPr algn="ctr" eaLnBrk="1" hangingPunct="1"/>
            <a:r>
              <a:rPr lang="en-US" altLang="en-US" sz="900" b="1" dirty="0">
                <a:latin typeface="Univers 45 Light" pitchFamily="2" charset="0"/>
              </a:rPr>
              <a:t>Activities</a:t>
            </a:r>
          </a:p>
        </p:txBody>
      </p:sp>
      <p:pic>
        <p:nvPicPr>
          <p:cNvPr id="132" name="Picture 23" descr="Logo&#10;&#10;Description automatically generated">
            <a:extLst>
              <a:ext uri="{FF2B5EF4-FFF2-40B4-BE49-F238E27FC236}">
                <a16:creationId xmlns:a16="http://schemas.microsoft.com/office/drawing/2014/main" id="{9D7498AD-EAEA-B747-86BC-B5B3B9D4843E}"/>
              </a:ext>
            </a:extLst>
          </p:cNvPr>
          <p:cNvPicPr>
            <a:picLocks noChangeAspect="1"/>
          </p:cNvPicPr>
          <p:nvPr/>
        </p:nvPicPr>
        <p:blipFill>
          <a:blip r:embed="rId8"/>
          <a:stretch>
            <a:fillRect/>
          </a:stretch>
        </p:blipFill>
        <p:spPr>
          <a:xfrm>
            <a:off x="8093313" y="5394445"/>
            <a:ext cx="1703312" cy="406953"/>
          </a:xfrm>
          <a:prstGeom prst="rect">
            <a:avLst/>
          </a:prstGeom>
        </p:spPr>
      </p:pic>
      <p:pic>
        <p:nvPicPr>
          <p:cNvPr id="133" name="Picture 50" descr="A picture containing drawing&#10;&#10;Description automatically generated">
            <a:extLst>
              <a:ext uri="{FF2B5EF4-FFF2-40B4-BE49-F238E27FC236}">
                <a16:creationId xmlns:a16="http://schemas.microsoft.com/office/drawing/2014/main" id="{C08FAA90-21FC-6042-A309-E06141408517}"/>
              </a:ext>
            </a:extLst>
          </p:cNvPr>
          <p:cNvPicPr>
            <a:picLocks noChangeAspect="1"/>
          </p:cNvPicPr>
          <p:nvPr/>
        </p:nvPicPr>
        <p:blipFill>
          <a:blip r:embed="rId9"/>
          <a:stretch>
            <a:fillRect/>
          </a:stretch>
        </p:blipFill>
        <p:spPr>
          <a:xfrm>
            <a:off x="10606609" y="5428409"/>
            <a:ext cx="905465" cy="384425"/>
          </a:xfrm>
          <a:prstGeom prst="ellipse">
            <a:avLst/>
          </a:prstGeom>
          <a:ln>
            <a:noFill/>
          </a:ln>
          <a:effectLst>
            <a:softEdge rad="112500"/>
          </a:effectLst>
        </p:spPr>
      </p:pic>
      <p:grpSp>
        <p:nvGrpSpPr>
          <p:cNvPr id="134" name="Group 133">
            <a:extLst>
              <a:ext uri="{FF2B5EF4-FFF2-40B4-BE49-F238E27FC236}">
                <a16:creationId xmlns:a16="http://schemas.microsoft.com/office/drawing/2014/main" id="{CA4188C6-8CA2-CB40-94C3-057F80756525}"/>
              </a:ext>
            </a:extLst>
          </p:cNvPr>
          <p:cNvGrpSpPr/>
          <p:nvPr/>
        </p:nvGrpSpPr>
        <p:grpSpPr>
          <a:xfrm>
            <a:off x="2711439" y="5959458"/>
            <a:ext cx="9490351" cy="339475"/>
            <a:chOff x="1465648" y="3314246"/>
            <a:chExt cx="9274431" cy="407139"/>
          </a:xfrm>
        </p:grpSpPr>
        <p:sp>
          <p:nvSpPr>
            <p:cNvPr id="136" name="AutoShape 8">
              <a:extLst>
                <a:ext uri="{FF2B5EF4-FFF2-40B4-BE49-F238E27FC236}">
                  <a16:creationId xmlns:a16="http://schemas.microsoft.com/office/drawing/2014/main" id="{3F8959AE-CD22-6E43-BA89-C60948F2C8C0}"/>
                </a:ext>
              </a:extLst>
            </p:cNvPr>
            <p:cNvSpPr>
              <a:spLocks/>
            </p:cNvSpPr>
            <p:nvPr/>
          </p:nvSpPr>
          <p:spPr bwMode="auto">
            <a:xfrm>
              <a:off x="8780563" y="3428091"/>
              <a:ext cx="1553567" cy="179329"/>
            </a:xfrm>
            <a:prstGeom prst="roundRect">
              <a:avLst>
                <a:gd name="adj" fmla="val 50000"/>
              </a:avLst>
            </a:prstGeom>
            <a:solidFill>
              <a:srgbClr val="F4A74B"/>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37" name="AutoShape 9">
              <a:extLst>
                <a:ext uri="{FF2B5EF4-FFF2-40B4-BE49-F238E27FC236}">
                  <a16:creationId xmlns:a16="http://schemas.microsoft.com/office/drawing/2014/main" id="{CF92A013-31AA-014D-B497-D0D3A16F9A06}"/>
                </a:ext>
              </a:extLst>
            </p:cNvPr>
            <p:cNvSpPr>
              <a:spLocks/>
            </p:cNvSpPr>
            <p:nvPr/>
          </p:nvSpPr>
          <p:spPr bwMode="auto">
            <a:xfrm>
              <a:off x="4642178" y="3429729"/>
              <a:ext cx="4148410" cy="178970"/>
            </a:xfrm>
            <a:prstGeom prst="roundRect">
              <a:avLst>
                <a:gd name="adj" fmla="val 50000"/>
              </a:avLst>
            </a:prstGeom>
            <a:solidFill>
              <a:srgbClr val="00338D"/>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38" name="AutoShape 10">
              <a:extLst>
                <a:ext uri="{FF2B5EF4-FFF2-40B4-BE49-F238E27FC236}">
                  <a16:creationId xmlns:a16="http://schemas.microsoft.com/office/drawing/2014/main" id="{D9C87187-51C5-1543-99F8-85E2212F2041}"/>
                </a:ext>
              </a:extLst>
            </p:cNvPr>
            <p:cNvSpPr>
              <a:spLocks/>
            </p:cNvSpPr>
            <p:nvPr/>
          </p:nvSpPr>
          <p:spPr bwMode="auto">
            <a:xfrm>
              <a:off x="3554635" y="3428091"/>
              <a:ext cx="2198147" cy="180117"/>
            </a:xfrm>
            <a:prstGeom prst="roundRect">
              <a:avLst>
                <a:gd name="adj" fmla="val 50000"/>
              </a:avLst>
            </a:prstGeom>
            <a:solidFill>
              <a:srgbClr val="00338D"/>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39" name="AutoShape 11">
              <a:extLst>
                <a:ext uri="{FF2B5EF4-FFF2-40B4-BE49-F238E27FC236}">
                  <a16:creationId xmlns:a16="http://schemas.microsoft.com/office/drawing/2014/main" id="{4F5ECADC-FE89-0640-8990-26EBCFE6C045}"/>
                </a:ext>
              </a:extLst>
            </p:cNvPr>
            <p:cNvSpPr>
              <a:spLocks/>
            </p:cNvSpPr>
            <p:nvPr/>
          </p:nvSpPr>
          <p:spPr bwMode="auto">
            <a:xfrm>
              <a:off x="1963346" y="3428091"/>
              <a:ext cx="2191258" cy="181397"/>
            </a:xfrm>
            <a:prstGeom prst="roundRect">
              <a:avLst>
                <a:gd name="adj" fmla="val 50000"/>
              </a:avLst>
            </a:prstGeom>
            <a:solidFill>
              <a:srgbClr val="00338D"/>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40" name="AutoShape 13">
              <a:extLst>
                <a:ext uri="{FF2B5EF4-FFF2-40B4-BE49-F238E27FC236}">
                  <a16:creationId xmlns:a16="http://schemas.microsoft.com/office/drawing/2014/main" id="{A8784474-1A25-3749-AD46-9638D783BE90}"/>
                </a:ext>
              </a:extLst>
            </p:cNvPr>
            <p:cNvSpPr>
              <a:spLocks/>
            </p:cNvSpPr>
            <p:nvPr/>
          </p:nvSpPr>
          <p:spPr bwMode="auto">
            <a:xfrm>
              <a:off x="1922760" y="3314246"/>
              <a:ext cx="407034" cy="40713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00338D"/>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41" name="AutoShape 14">
              <a:extLst>
                <a:ext uri="{FF2B5EF4-FFF2-40B4-BE49-F238E27FC236}">
                  <a16:creationId xmlns:a16="http://schemas.microsoft.com/office/drawing/2014/main" id="{E23521DA-AB34-6248-BEE9-262F656AA02A}"/>
                </a:ext>
              </a:extLst>
            </p:cNvPr>
            <p:cNvSpPr>
              <a:spLocks/>
            </p:cNvSpPr>
            <p:nvPr/>
          </p:nvSpPr>
          <p:spPr bwMode="auto">
            <a:xfrm>
              <a:off x="2047949" y="3430020"/>
              <a:ext cx="175546" cy="1755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p:spPr>
          <p:txBody>
            <a:bodyPr lIns="0" tIns="0" rIns="0" bIns="0" anchor="ctr"/>
            <a:lstStyle/>
            <a:p>
              <a:pPr algn="ct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42" name="AutoShape 16">
              <a:extLst>
                <a:ext uri="{FF2B5EF4-FFF2-40B4-BE49-F238E27FC236}">
                  <a16:creationId xmlns:a16="http://schemas.microsoft.com/office/drawing/2014/main" id="{BB68A124-0A3E-A249-B024-6F83B1D84323}"/>
                </a:ext>
              </a:extLst>
            </p:cNvPr>
            <p:cNvSpPr>
              <a:spLocks/>
            </p:cNvSpPr>
            <p:nvPr/>
          </p:nvSpPr>
          <p:spPr bwMode="auto">
            <a:xfrm>
              <a:off x="8381721" y="3314246"/>
              <a:ext cx="407034" cy="40713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00338D"/>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43" name="AutoShape 17">
              <a:extLst>
                <a:ext uri="{FF2B5EF4-FFF2-40B4-BE49-F238E27FC236}">
                  <a16:creationId xmlns:a16="http://schemas.microsoft.com/office/drawing/2014/main" id="{DC66478C-5EF7-264C-ACC3-75C00585CF1A}"/>
                </a:ext>
              </a:extLst>
            </p:cNvPr>
            <p:cNvSpPr>
              <a:spLocks/>
            </p:cNvSpPr>
            <p:nvPr/>
          </p:nvSpPr>
          <p:spPr bwMode="auto">
            <a:xfrm>
              <a:off x="8497466" y="3430020"/>
              <a:ext cx="175546" cy="1755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44" name="AutoShape 19">
              <a:extLst>
                <a:ext uri="{FF2B5EF4-FFF2-40B4-BE49-F238E27FC236}">
                  <a16:creationId xmlns:a16="http://schemas.microsoft.com/office/drawing/2014/main" id="{A9D5C737-DFCB-804D-A6A2-CB34CEBD3A21}"/>
                </a:ext>
              </a:extLst>
            </p:cNvPr>
            <p:cNvSpPr>
              <a:spLocks/>
            </p:cNvSpPr>
            <p:nvPr/>
          </p:nvSpPr>
          <p:spPr bwMode="auto">
            <a:xfrm>
              <a:off x="3939274" y="3314246"/>
              <a:ext cx="407034" cy="40713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00338D"/>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45" name="AutoShape 20">
              <a:extLst>
                <a:ext uri="{FF2B5EF4-FFF2-40B4-BE49-F238E27FC236}">
                  <a16:creationId xmlns:a16="http://schemas.microsoft.com/office/drawing/2014/main" id="{7EF822C6-5FC1-F14F-BAF9-2F21203726B1}"/>
                </a:ext>
              </a:extLst>
            </p:cNvPr>
            <p:cNvSpPr>
              <a:spLocks/>
            </p:cNvSpPr>
            <p:nvPr/>
          </p:nvSpPr>
          <p:spPr bwMode="auto">
            <a:xfrm>
              <a:off x="4055018" y="3430020"/>
              <a:ext cx="175546" cy="1755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46" name="AutoShape 28">
              <a:extLst>
                <a:ext uri="{FF2B5EF4-FFF2-40B4-BE49-F238E27FC236}">
                  <a16:creationId xmlns:a16="http://schemas.microsoft.com/office/drawing/2014/main" id="{DAF3D400-4437-FA47-B111-9197C547A302}"/>
                </a:ext>
              </a:extLst>
            </p:cNvPr>
            <p:cNvSpPr>
              <a:spLocks/>
            </p:cNvSpPr>
            <p:nvPr/>
          </p:nvSpPr>
          <p:spPr bwMode="auto">
            <a:xfrm>
              <a:off x="7016105" y="3314246"/>
              <a:ext cx="406068" cy="40713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00338D"/>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47" name="AutoShape 29">
              <a:extLst>
                <a:ext uri="{FF2B5EF4-FFF2-40B4-BE49-F238E27FC236}">
                  <a16:creationId xmlns:a16="http://schemas.microsoft.com/office/drawing/2014/main" id="{B3593849-D5E9-BF49-83D1-1D824D2BAC53}"/>
                </a:ext>
              </a:extLst>
            </p:cNvPr>
            <p:cNvSpPr>
              <a:spLocks/>
            </p:cNvSpPr>
            <p:nvPr/>
          </p:nvSpPr>
          <p:spPr bwMode="auto">
            <a:xfrm>
              <a:off x="7130884" y="3430020"/>
              <a:ext cx="176510" cy="1755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p:spPr>
          <p:txBody>
            <a:bodyPr lIns="0" tIns="0" rIns="0" bIns="0" anchor="ctr"/>
            <a:lstStyle/>
            <a:p>
              <a:pPr>
                <a:spcAft>
                  <a:spcPts val="300"/>
                </a:spcAft>
                <a:defRPr/>
              </a:pPr>
              <a:endParaRPr lang="es-ES" sz="1000" dirty="0">
                <a:solidFill>
                  <a:srgbClr val="00338D"/>
                </a:solidFill>
                <a:effectLst>
                  <a:outerShdw blurRad="38100" dist="38100" dir="2700000" algn="tl">
                    <a:srgbClr val="000000"/>
                  </a:outerShdw>
                </a:effectLst>
                <a:cs typeface="Gill Sans" charset="0"/>
                <a:sym typeface="Gill Sans" charset="0"/>
              </a:endParaRPr>
            </a:p>
          </p:txBody>
        </p:sp>
        <p:sp>
          <p:nvSpPr>
            <p:cNvPr id="153" name="TextBox 152">
              <a:extLst>
                <a:ext uri="{FF2B5EF4-FFF2-40B4-BE49-F238E27FC236}">
                  <a16:creationId xmlns:a16="http://schemas.microsoft.com/office/drawing/2014/main" id="{D224A2A2-41BF-A648-8904-D81CDA459629}"/>
                </a:ext>
              </a:extLst>
            </p:cNvPr>
            <p:cNvSpPr txBox="1"/>
            <p:nvPr/>
          </p:nvSpPr>
          <p:spPr>
            <a:xfrm>
              <a:off x="2902095" y="3437534"/>
              <a:ext cx="496591" cy="184561"/>
            </a:xfrm>
            <a:prstGeom prst="rect">
              <a:avLst/>
            </a:prstGeom>
            <a:noFill/>
          </p:spPr>
          <p:txBody>
            <a:bodyPr wrap="none" lIns="0" tIns="0" rIns="0" bIns="0" rtlCol="1" anchor="t" anchorCtr="0">
              <a:spAutoFit/>
            </a:bodyPr>
            <a:lstStyle/>
            <a:p>
              <a:pPr algn="ctr">
                <a:spcAft>
                  <a:spcPts val="300"/>
                </a:spcAft>
              </a:pPr>
              <a:r>
                <a:rPr lang="en-US" sz="1000" b="1" dirty="0">
                  <a:solidFill>
                    <a:prstClr val="white"/>
                  </a:solidFill>
                  <a:ea typeface="Open Sans" pitchFamily="34" charset="0"/>
                  <a:cs typeface="Open Sans" pitchFamily="34" charset="0"/>
                </a:rPr>
                <a:t>3 Weeks</a:t>
              </a:r>
              <a:endParaRPr lang="x-none" sz="1000" b="1" dirty="0">
                <a:solidFill>
                  <a:prstClr val="white"/>
                </a:solidFill>
                <a:ea typeface="Open Sans" pitchFamily="34" charset="0"/>
              </a:endParaRPr>
            </a:p>
          </p:txBody>
        </p:sp>
        <p:sp>
          <p:nvSpPr>
            <p:cNvPr id="154" name="TextBox 153">
              <a:extLst>
                <a:ext uri="{FF2B5EF4-FFF2-40B4-BE49-F238E27FC236}">
                  <a16:creationId xmlns:a16="http://schemas.microsoft.com/office/drawing/2014/main" id="{681CE1AD-75F2-1C44-B4E9-42A5C5D18A8D}"/>
                </a:ext>
              </a:extLst>
            </p:cNvPr>
            <p:cNvSpPr txBox="1"/>
            <p:nvPr/>
          </p:nvSpPr>
          <p:spPr>
            <a:xfrm>
              <a:off x="5340769" y="3433187"/>
              <a:ext cx="496591" cy="184561"/>
            </a:xfrm>
            <a:prstGeom prst="rect">
              <a:avLst/>
            </a:prstGeom>
            <a:noFill/>
          </p:spPr>
          <p:txBody>
            <a:bodyPr wrap="none" lIns="0" tIns="0" rIns="0" bIns="0" rtlCol="1" anchor="t" anchorCtr="0">
              <a:spAutoFit/>
            </a:bodyPr>
            <a:lstStyle/>
            <a:p>
              <a:pPr algn="ctr">
                <a:spcAft>
                  <a:spcPts val="300"/>
                </a:spcAft>
              </a:pPr>
              <a:r>
                <a:rPr lang="en-US" sz="1000" b="1" dirty="0">
                  <a:solidFill>
                    <a:prstClr val="white"/>
                  </a:solidFill>
                  <a:ea typeface="Open Sans" pitchFamily="34" charset="0"/>
                </a:rPr>
                <a:t>5 Weeks</a:t>
              </a:r>
              <a:endParaRPr lang="x-none" sz="1000" b="1" dirty="0">
                <a:solidFill>
                  <a:prstClr val="white"/>
                </a:solidFill>
                <a:ea typeface="Open Sans" pitchFamily="34" charset="0"/>
              </a:endParaRPr>
            </a:p>
          </p:txBody>
        </p:sp>
        <p:sp>
          <p:nvSpPr>
            <p:cNvPr id="155" name="TextBox 154">
              <a:extLst>
                <a:ext uri="{FF2B5EF4-FFF2-40B4-BE49-F238E27FC236}">
                  <a16:creationId xmlns:a16="http://schemas.microsoft.com/office/drawing/2014/main" id="{0A3935DF-9F47-564F-BD54-1A23F05A3C47}"/>
                </a:ext>
              </a:extLst>
            </p:cNvPr>
            <p:cNvSpPr txBox="1"/>
            <p:nvPr/>
          </p:nvSpPr>
          <p:spPr>
            <a:xfrm>
              <a:off x="7626620" y="3431978"/>
              <a:ext cx="531054" cy="184561"/>
            </a:xfrm>
            <a:prstGeom prst="rect">
              <a:avLst/>
            </a:prstGeom>
            <a:noFill/>
          </p:spPr>
          <p:txBody>
            <a:bodyPr wrap="none" lIns="0" tIns="0" rIns="0" bIns="0" rtlCol="1" anchor="t" anchorCtr="0">
              <a:spAutoFit/>
            </a:bodyPr>
            <a:lstStyle/>
            <a:p>
              <a:pPr algn="ctr">
                <a:spcAft>
                  <a:spcPts val="300"/>
                </a:spcAft>
              </a:pPr>
              <a:r>
                <a:rPr lang="en-US" sz="1000" b="1" dirty="0">
                  <a:solidFill>
                    <a:prstClr val="white"/>
                  </a:solidFill>
                  <a:ea typeface="Open Sans" pitchFamily="34" charset="0"/>
                  <a:cs typeface="Open Sans" pitchFamily="34" charset="0"/>
                </a:rPr>
                <a:t>2 Weeks </a:t>
              </a:r>
              <a:endParaRPr lang="x-none" sz="1000" b="1" dirty="0">
                <a:solidFill>
                  <a:prstClr val="white"/>
                </a:solidFill>
                <a:ea typeface="Open Sans" pitchFamily="34" charset="0"/>
              </a:endParaRPr>
            </a:p>
          </p:txBody>
        </p:sp>
        <p:sp>
          <p:nvSpPr>
            <p:cNvPr id="156" name="TextBox 155">
              <a:extLst>
                <a:ext uri="{FF2B5EF4-FFF2-40B4-BE49-F238E27FC236}">
                  <a16:creationId xmlns:a16="http://schemas.microsoft.com/office/drawing/2014/main" id="{67648106-7C1A-2441-B65F-1D0E8DCCE3BE}"/>
                </a:ext>
              </a:extLst>
            </p:cNvPr>
            <p:cNvSpPr txBox="1"/>
            <p:nvPr/>
          </p:nvSpPr>
          <p:spPr>
            <a:xfrm>
              <a:off x="9113514" y="3418851"/>
              <a:ext cx="881958" cy="184561"/>
            </a:xfrm>
            <a:prstGeom prst="rect">
              <a:avLst/>
            </a:prstGeom>
            <a:noFill/>
          </p:spPr>
          <p:txBody>
            <a:bodyPr wrap="none" lIns="0" tIns="0" rIns="0" bIns="0" rtlCol="1" anchor="t" anchorCtr="0">
              <a:spAutoFit/>
            </a:bodyPr>
            <a:lstStyle/>
            <a:p>
              <a:pPr algn="ctr">
                <a:spcAft>
                  <a:spcPts val="300"/>
                </a:spcAft>
              </a:pPr>
              <a:r>
                <a:rPr lang="en-US" sz="1000" b="1" dirty="0">
                  <a:solidFill>
                    <a:prstClr val="white"/>
                  </a:solidFill>
                  <a:ea typeface="Open Sans" pitchFamily="34" charset="0"/>
                </a:rPr>
                <a:t>Where we are !</a:t>
              </a:r>
              <a:endParaRPr lang="x-none" sz="1000" b="1" dirty="0">
                <a:solidFill>
                  <a:prstClr val="white"/>
                </a:solidFill>
                <a:ea typeface="Open Sans" pitchFamily="34" charset="0"/>
              </a:endParaRPr>
            </a:p>
          </p:txBody>
        </p:sp>
        <p:sp>
          <p:nvSpPr>
            <p:cNvPr id="165" name="Rectangle 164">
              <a:extLst>
                <a:ext uri="{FF2B5EF4-FFF2-40B4-BE49-F238E27FC236}">
                  <a16:creationId xmlns:a16="http://schemas.microsoft.com/office/drawing/2014/main" id="{555FE002-5DF2-4C45-83E2-D4F5C8ABEE1E}"/>
                </a:ext>
              </a:extLst>
            </p:cNvPr>
            <p:cNvSpPr/>
            <p:nvPr/>
          </p:nvSpPr>
          <p:spPr>
            <a:xfrm>
              <a:off x="1465648" y="3386331"/>
              <a:ext cx="532089" cy="297644"/>
            </a:xfrm>
            <a:prstGeom prst="rect">
              <a:avLst/>
            </a:prstGeom>
          </p:spPr>
          <p:txBody>
            <a:bodyPr wrap="none" lIns="109710" tIns="54855" rIns="109710" bIns="54855">
              <a:spAutoFit/>
            </a:bodyPr>
            <a:lstStyle/>
            <a:p>
              <a:pPr>
                <a:spcAft>
                  <a:spcPts val="300"/>
                </a:spcAft>
              </a:pPr>
              <a:r>
                <a:rPr lang="en-US" sz="1000" b="1" dirty="0">
                  <a:solidFill>
                    <a:srgbClr val="00338D"/>
                  </a:solidFill>
                  <a:ea typeface="Open Sans Light" panose="020B0306030504020204" pitchFamily="34" charset="0"/>
                  <a:cs typeface="Lato Regular"/>
                </a:rPr>
                <a:t>Start</a:t>
              </a:r>
            </a:p>
          </p:txBody>
        </p:sp>
        <p:sp>
          <p:nvSpPr>
            <p:cNvPr id="166" name="Rectangle 165">
              <a:extLst>
                <a:ext uri="{FF2B5EF4-FFF2-40B4-BE49-F238E27FC236}">
                  <a16:creationId xmlns:a16="http://schemas.microsoft.com/office/drawing/2014/main" id="{669FFEA6-48E5-5D43-94FD-D490D6ACA4FA}"/>
                </a:ext>
              </a:extLst>
            </p:cNvPr>
            <p:cNvSpPr/>
            <p:nvPr/>
          </p:nvSpPr>
          <p:spPr>
            <a:xfrm>
              <a:off x="10259500" y="3353332"/>
              <a:ext cx="480579" cy="297644"/>
            </a:xfrm>
            <a:prstGeom prst="rect">
              <a:avLst/>
            </a:prstGeom>
          </p:spPr>
          <p:txBody>
            <a:bodyPr wrap="none" lIns="109710" tIns="54855" rIns="109710" bIns="54855">
              <a:spAutoFit/>
            </a:bodyPr>
            <a:lstStyle/>
            <a:p>
              <a:pPr>
                <a:spcAft>
                  <a:spcPts val="300"/>
                </a:spcAft>
              </a:pPr>
              <a:r>
                <a:rPr lang="en-US" sz="1000" b="1" dirty="0">
                  <a:solidFill>
                    <a:srgbClr val="00338D"/>
                  </a:solidFill>
                  <a:ea typeface="Open Sans Light" panose="020B0306030504020204" pitchFamily="34" charset="0"/>
                  <a:cs typeface="Lato Regular"/>
                </a:rPr>
                <a:t>End</a:t>
              </a:r>
            </a:p>
          </p:txBody>
        </p:sp>
      </p:grpSp>
      <p:sp>
        <p:nvSpPr>
          <p:cNvPr id="167" name="Rectangle 39">
            <a:extLst>
              <a:ext uri="{FF2B5EF4-FFF2-40B4-BE49-F238E27FC236}">
                <a16:creationId xmlns:a16="http://schemas.microsoft.com/office/drawing/2014/main" id="{3544CF91-54BC-3C4F-9ADD-6FC70FEAFC70}"/>
              </a:ext>
            </a:extLst>
          </p:cNvPr>
          <p:cNvSpPr>
            <a:spLocks noChangeArrowheads="1"/>
          </p:cNvSpPr>
          <p:nvPr/>
        </p:nvSpPr>
        <p:spPr bwMode="auto">
          <a:xfrm rot="16200000">
            <a:off x="2311432" y="5505281"/>
            <a:ext cx="11445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defRPr>
            </a:lvl1pPr>
            <a:lvl2pPr marL="742950" indent="-285750">
              <a:defRPr sz="1900">
                <a:solidFill>
                  <a:schemeClr val="tx1"/>
                </a:solidFill>
                <a:latin typeface="Arial" panose="020B0604020202020204" pitchFamily="34" charset="0"/>
              </a:defRPr>
            </a:lvl2pPr>
            <a:lvl3pPr marL="1143000" indent="-228600">
              <a:defRPr sz="1900">
                <a:solidFill>
                  <a:schemeClr val="tx1"/>
                </a:solidFill>
                <a:latin typeface="Arial" panose="020B0604020202020204" pitchFamily="34" charset="0"/>
              </a:defRPr>
            </a:lvl3pPr>
            <a:lvl4pPr marL="1600200" indent="-228600">
              <a:defRPr sz="1900">
                <a:solidFill>
                  <a:schemeClr val="tx1"/>
                </a:solidFill>
                <a:latin typeface="Arial" panose="020B0604020202020204" pitchFamily="34" charset="0"/>
              </a:defRPr>
            </a:lvl4pPr>
            <a:lvl5pPr marL="2057400" indent="-228600">
              <a:defRPr sz="1900">
                <a:solidFill>
                  <a:schemeClr val="tx1"/>
                </a:solidFill>
                <a:latin typeface="Arial" panose="020B0604020202020204" pitchFamily="34" charset="0"/>
              </a:defRPr>
            </a:lvl5pPr>
            <a:lvl6pPr marL="2514600" indent="-228600" defTabSz="995363" eaLnBrk="0" fontAlgn="base" hangingPunct="0">
              <a:spcBef>
                <a:spcPct val="0"/>
              </a:spcBef>
              <a:spcAft>
                <a:spcPct val="0"/>
              </a:spcAft>
              <a:defRPr sz="1900">
                <a:solidFill>
                  <a:schemeClr val="tx1"/>
                </a:solidFill>
                <a:latin typeface="Arial" panose="020B0604020202020204" pitchFamily="34" charset="0"/>
              </a:defRPr>
            </a:lvl6pPr>
            <a:lvl7pPr marL="2971800" indent="-228600" defTabSz="995363" eaLnBrk="0" fontAlgn="base" hangingPunct="0">
              <a:spcBef>
                <a:spcPct val="0"/>
              </a:spcBef>
              <a:spcAft>
                <a:spcPct val="0"/>
              </a:spcAft>
              <a:defRPr sz="1900">
                <a:solidFill>
                  <a:schemeClr val="tx1"/>
                </a:solidFill>
                <a:latin typeface="Arial" panose="020B0604020202020204" pitchFamily="34" charset="0"/>
              </a:defRPr>
            </a:lvl7pPr>
            <a:lvl8pPr marL="3429000" indent="-228600" defTabSz="995363" eaLnBrk="0" fontAlgn="base" hangingPunct="0">
              <a:spcBef>
                <a:spcPct val="0"/>
              </a:spcBef>
              <a:spcAft>
                <a:spcPct val="0"/>
              </a:spcAft>
              <a:defRPr sz="1900">
                <a:solidFill>
                  <a:schemeClr val="tx1"/>
                </a:solidFill>
                <a:latin typeface="Arial" panose="020B0604020202020204" pitchFamily="34" charset="0"/>
              </a:defRPr>
            </a:lvl8pPr>
            <a:lvl9pPr marL="3886200" indent="-228600" defTabSz="995363" eaLnBrk="0" fontAlgn="base" hangingPunct="0">
              <a:spcBef>
                <a:spcPct val="0"/>
              </a:spcBef>
              <a:spcAft>
                <a:spcPct val="0"/>
              </a:spcAft>
              <a:defRPr sz="1900">
                <a:solidFill>
                  <a:schemeClr val="tx1"/>
                </a:solidFill>
                <a:latin typeface="Arial" panose="020B0604020202020204" pitchFamily="34" charset="0"/>
              </a:defRPr>
            </a:lvl9pPr>
          </a:lstStyle>
          <a:p>
            <a:pPr algn="ctr" eaLnBrk="1" hangingPunct="1"/>
            <a:r>
              <a:rPr lang="en-US" altLang="en-US" sz="900" b="1" dirty="0">
                <a:latin typeface="Univers 45 Light" pitchFamily="2" charset="0"/>
              </a:rPr>
              <a:t>Tools</a:t>
            </a:r>
          </a:p>
        </p:txBody>
      </p:sp>
      <p:sp>
        <p:nvSpPr>
          <p:cNvPr id="168" name="TextBox 167">
            <a:hlinkClick r:id="rId10" action="ppaction://hlinksldjump"/>
            <a:extLst>
              <a:ext uri="{FF2B5EF4-FFF2-40B4-BE49-F238E27FC236}">
                <a16:creationId xmlns:a16="http://schemas.microsoft.com/office/drawing/2014/main" id="{82C13136-E777-3E46-BE78-2DD850C37416}"/>
              </a:ext>
            </a:extLst>
          </p:cNvPr>
          <p:cNvSpPr txBox="1"/>
          <p:nvPr/>
        </p:nvSpPr>
        <p:spPr>
          <a:xfrm>
            <a:off x="646654" y="1030852"/>
            <a:ext cx="1406219" cy="276999"/>
          </a:xfrm>
          <a:prstGeom prst="rect">
            <a:avLst/>
          </a:prstGeom>
          <a:noFill/>
        </p:spPr>
        <p:txBody>
          <a:bodyPr wrap="none" rtlCol="0">
            <a:spAutoFit/>
          </a:bodyPr>
          <a:lstStyle/>
          <a:p>
            <a:r>
              <a:rPr lang="en-GB" sz="1200" dirty="0">
                <a:solidFill>
                  <a:srgbClr val="404040"/>
                </a:solidFill>
                <a:latin typeface="Univers CondensedLight"/>
              </a:rPr>
              <a:t>Executive Summary</a:t>
            </a:r>
          </a:p>
        </p:txBody>
      </p:sp>
      <p:sp>
        <p:nvSpPr>
          <p:cNvPr id="169" name="Oval 168">
            <a:extLst>
              <a:ext uri="{FF2B5EF4-FFF2-40B4-BE49-F238E27FC236}">
                <a16:creationId xmlns:a16="http://schemas.microsoft.com/office/drawing/2014/main" id="{D1AF20CF-EE27-2649-9C9A-F7BC24B5B480}"/>
              </a:ext>
            </a:extLst>
          </p:cNvPr>
          <p:cNvSpPr/>
          <p:nvPr/>
        </p:nvSpPr>
        <p:spPr>
          <a:xfrm>
            <a:off x="40800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70" name="TextBox 169">
            <a:hlinkClick r:id="" action="ppaction://noaction"/>
            <a:extLst>
              <a:ext uri="{FF2B5EF4-FFF2-40B4-BE49-F238E27FC236}">
                <a16:creationId xmlns:a16="http://schemas.microsoft.com/office/drawing/2014/main" id="{59F119CC-0090-8B4F-AEF1-A57BCA699423}"/>
              </a:ext>
            </a:extLst>
          </p:cNvPr>
          <p:cNvSpPr txBox="1"/>
          <p:nvPr/>
        </p:nvSpPr>
        <p:spPr>
          <a:xfrm>
            <a:off x="646653" y="1491693"/>
            <a:ext cx="2057257" cy="276999"/>
          </a:xfrm>
          <a:prstGeom prst="rect">
            <a:avLst/>
          </a:prstGeom>
          <a:noFill/>
        </p:spPr>
        <p:txBody>
          <a:bodyPr wrap="square" rtlCol="0">
            <a:spAutoFit/>
          </a:bodyPr>
          <a:lstStyle/>
          <a:p>
            <a:r>
              <a:rPr lang="en-GB" sz="1200" b="1" dirty="0">
                <a:solidFill>
                  <a:srgbClr val="B30906"/>
                </a:solidFill>
                <a:latin typeface="Univers CondensedLight"/>
                <a:cs typeface="Univers CondensedLight"/>
              </a:rPr>
              <a:t>Our Work Approach</a:t>
            </a:r>
          </a:p>
        </p:txBody>
      </p:sp>
      <p:sp>
        <p:nvSpPr>
          <p:cNvPr id="171" name="Oval 170">
            <a:extLst>
              <a:ext uri="{FF2B5EF4-FFF2-40B4-BE49-F238E27FC236}">
                <a16:creationId xmlns:a16="http://schemas.microsoft.com/office/drawing/2014/main" id="{DD4DBDF7-1A8A-A14D-86E8-C0AEC11F1005}"/>
              </a:ext>
            </a:extLst>
          </p:cNvPr>
          <p:cNvSpPr/>
          <p:nvPr/>
        </p:nvSpPr>
        <p:spPr>
          <a:xfrm>
            <a:off x="40800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72" name="TextBox 171">
            <a:hlinkClick r:id="" action="ppaction://noaction"/>
            <a:extLst>
              <a:ext uri="{FF2B5EF4-FFF2-40B4-BE49-F238E27FC236}">
                <a16:creationId xmlns:a16="http://schemas.microsoft.com/office/drawing/2014/main" id="{97FC03CD-7509-5B40-8880-8207E54B66A9}"/>
              </a:ext>
            </a:extLst>
          </p:cNvPr>
          <p:cNvSpPr txBox="1"/>
          <p:nvPr/>
        </p:nvSpPr>
        <p:spPr>
          <a:xfrm>
            <a:off x="646654" y="2438309"/>
            <a:ext cx="1102674"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Key Takeaways</a:t>
            </a:r>
          </a:p>
        </p:txBody>
      </p:sp>
      <p:sp>
        <p:nvSpPr>
          <p:cNvPr id="173" name="Oval 172">
            <a:extLst>
              <a:ext uri="{FF2B5EF4-FFF2-40B4-BE49-F238E27FC236}">
                <a16:creationId xmlns:a16="http://schemas.microsoft.com/office/drawing/2014/main" id="{1B45C693-13A4-7141-85B4-9ED2D8ABFDC7}"/>
              </a:ext>
            </a:extLst>
          </p:cNvPr>
          <p:cNvSpPr/>
          <p:nvPr/>
        </p:nvSpPr>
        <p:spPr>
          <a:xfrm>
            <a:off x="40800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74" name="TextBox 173">
            <a:hlinkClick r:id="" action="ppaction://noaction"/>
            <a:extLst>
              <a:ext uri="{FF2B5EF4-FFF2-40B4-BE49-F238E27FC236}">
                <a16:creationId xmlns:a16="http://schemas.microsoft.com/office/drawing/2014/main" id="{3B4C63CB-E6B4-5843-9CEF-B522B3BE2324}"/>
              </a:ext>
            </a:extLst>
          </p:cNvPr>
          <p:cNvSpPr txBox="1"/>
          <p:nvPr/>
        </p:nvSpPr>
        <p:spPr>
          <a:xfrm>
            <a:off x="825162" y="1836300"/>
            <a:ext cx="986167" cy="246221"/>
          </a:xfrm>
          <a:prstGeom prst="rect">
            <a:avLst/>
          </a:prstGeom>
          <a:noFill/>
        </p:spPr>
        <p:txBody>
          <a:bodyPr wrap="none" rtlCol="0">
            <a:spAutoFit/>
          </a:bodyPr>
          <a:lstStyle/>
          <a:p>
            <a:r>
              <a:rPr lang="en-US" sz="1000" b="1" dirty="0">
                <a:solidFill>
                  <a:srgbClr val="B30906"/>
                </a:solidFill>
                <a:latin typeface="Univers CondensedLight"/>
                <a:cs typeface="Univers CondensedLight"/>
              </a:rPr>
              <a:t>Overall Approach</a:t>
            </a:r>
          </a:p>
        </p:txBody>
      </p:sp>
      <p:sp>
        <p:nvSpPr>
          <p:cNvPr id="175" name="Oval 174">
            <a:extLst>
              <a:ext uri="{FF2B5EF4-FFF2-40B4-BE49-F238E27FC236}">
                <a16:creationId xmlns:a16="http://schemas.microsoft.com/office/drawing/2014/main" id="{04CDCC32-31F9-DC42-9642-2E720FFF8D50}"/>
              </a:ext>
            </a:extLst>
          </p:cNvPr>
          <p:cNvSpPr/>
          <p:nvPr/>
        </p:nvSpPr>
        <p:spPr>
          <a:xfrm>
            <a:off x="454454" y="1917139"/>
            <a:ext cx="84670" cy="84670"/>
          </a:xfrm>
          <a:prstGeom prst="ellipse">
            <a:avLst/>
          </a:prstGeom>
          <a:solidFill>
            <a:srgbClr val="B309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76" name="TextBox 175">
            <a:hlinkClick r:id="" action="ppaction://noaction"/>
            <a:extLst>
              <a:ext uri="{FF2B5EF4-FFF2-40B4-BE49-F238E27FC236}">
                <a16:creationId xmlns:a16="http://schemas.microsoft.com/office/drawing/2014/main" id="{914686AE-3734-054C-B110-9806602FAD85}"/>
              </a:ext>
            </a:extLst>
          </p:cNvPr>
          <p:cNvSpPr txBox="1"/>
          <p:nvPr/>
        </p:nvSpPr>
        <p:spPr>
          <a:xfrm>
            <a:off x="825162" y="2072248"/>
            <a:ext cx="875561" cy="246221"/>
          </a:xfrm>
          <a:prstGeom prst="rect">
            <a:avLst/>
          </a:prstGeom>
          <a:noFill/>
        </p:spPr>
        <p:txBody>
          <a:bodyPr wrap="none" rtlCol="0">
            <a:spAutoFit/>
          </a:bodyPr>
          <a:lstStyle/>
          <a:p>
            <a:pPr>
              <a:defRPr/>
            </a:pPr>
            <a:r>
              <a:rPr lang="en-US" sz="1000" dirty="0">
                <a:solidFill>
                  <a:schemeClr val="bg2"/>
                </a:solidFill>
                <a:latin typeface="Univers CondensedLight"/>
                <a:cs typeface="Univers CondensedLight"/>
              </a:rPr>
              <a:t>Key Activities</a:t>
            </a:r>
            <a:endParaRPr lang="en-GB" sz="1001" dirty="0">
              <a:solidFill>
                <a:schemeClr val="bg2"/>
              </a:solidFill>
              <a:latin typeface="Univers CondensedLight"/>
              <a:cs typeface="Univers CondensedLight"/>
            </a:endParaRPr>
          </a:p>
        </p:txBody>
      </p:sp>
      <p:sp>
        <p:nvSpPr>
          <p:cNvPr id="177" name="Oval 176">
            <a:extLst>
              <a:ext uri="{FF2B5EF4-FFF2-40B4-BE49-F238E27FC236}">
                <a16:creationId xmlns:a16="http://schemas.microsoft.com/office/drawing/2014/main" id="{A529B293-6771-C34D-96E4-A354D0BBE039}"/>
              </a:ext>
            </a:extLst>
          </p:cNvPr>
          <p:cNvSpPr/>
          <p:nvPr/>
        </p:nvSpPr>
        <p:spPr>
          <a:xfrm>
            <a:off x="454454" y="2153087"/>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78" name="TextBox 177">
            <a:hlinkClick r:id="" action="ppaction://noaction"/>
            <a:extLst>
              <a:ext uri="{FF2B5EF4-FFF2-40B4-BE49-F238E27FC236}">
                <a16:creationId xmlns:a16="http://schemas.microsoft.com/office/drawing/2014/main" id="{B3724558-C750-DC48-A2DA-0BA1CC1ED827}"/>
              </a:ext>
            </a:extLst>
          </p:cNvPr>
          <p:cNvSpPr txBox="1"/>
          <p:nvPr/>
        </p:nvSpPr>
        <p:spPr>
          <a:xfrm>
            <a:off x="646653" y="2803201"/>
            <a:ext cx="814518"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Questions</a:t>
            </a:r>
          </a:p>
        </p:txBody>
      </p:sp>
      <p:sp>
        <p:nvSpPr>
          <p:cNvPr id="179" name="Oval 178">
            <a:extLst>
              <a:ext uri="{FF2B5EF4-FFF2-40B4-BE49-F238E27FC236}">
                <a16:creationId xmlns:a16="http://schemas.microsoft.com/office/drawing/2014/main" id="{CF592F6E-98D3-1848-8933-2924B3C886CB}"/>
              </a:ext>
            </a:extLst>
          </p:cNvPr>
          <p:cNvSpPr/>
          <p:nvPr/>
        </p:nvSpPr>
        <p:spPr>
          <a:xfrm>
            <a:off x="40799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pic>
        <p:nvPicPr>
          <p:cNvPr id="180" name="Picture 10" descr="Empty Spaces @emptyspaces7 - Premier League Logo Png - Free Transparent PNG  Download - PNGkey">
            <a:extLst>
              <a:ext uri="{FF2B5EF4-FFF2-40B4-BE49-F238E27FC236}">
                <a16:creationId xmlns:a16="http://schemas.microsoft.com/office/drawing/2014/main" id="{67BBE8AE-61FF-7F44-8D38-11849CA43C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63464" y="9727"/>
            <a:ext cx="528537" cy="2626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 descr="Logo&#10;&#10;Description automatically generated">
            <a:extLst>
              <a:ext uri="{FF2B5EF4-FFF2-40B4-BE49-F238E27FC236}">
                <a16:creationId xmlns:a16="http://schemas.microsoft.com/office/drawing/2014/main" id="{3942D7F2-99F2-1D47-8AD2-562C0DDF509D}"/>
              </a:ext>
            </a:extLst>
          </p:cNvPr>
          <p:cNvPicPr>
            <a:picLocks noChangeAspect="1"/>
          </p:cNvPicPr>
          <p:nvPr/>
        </p:nvPicPr>
        <p:blipFill>
          <a:blip r:embed="rId4"/>
          <a:stretch>
            <a:fillRect/>
          </a:stretch>
        </p:blipFill>
        <p:spPr>
          <a:xfrm>
            <a:off x="9431526" y="5278578"/>
            <a:ext cx="725055" cy="496420"/>
          </a:xfrm>
          <a:prstGeom prst="rect">
            <a:avLst/>
          </a:prstGeom>
        </p:spPr>
      </p:pic>
      <p:sp>
        <p:nvSpPr>
          <p:cNvPr id="73" name="Slide Number Placeholder 4">
            <a:extLst>
              <a:ext uri="{FF2B5EF4-FFF2-40B4-BE49-F238E27FC236}">
                <a16:creationId xmlns:a16="http://schemas.microsoft.com/office/drawing/2014/main" id="{9966128B-7CF7-0548-B3F5-BB532BE7C5EB}"/>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7</a:t>
            </a:fld>
            <a:endParaRPr lang="en-US" dirty="0">
              <a:solidFill>
                <a:srgbClr val="00338D"/>
              </a:solidFill>
            </a:endParaRPr>
          </a:p>
        </p:txBody>
      </p:sp>
    </p:spTree>
    <p:extLst>
      <p:ext uri="{BB962C8B-B14F-4D97-AF65-F5344CB8AC3E}">
        <p14:creationId xmlns:p14="http://schemas.microsoft.com/office/powerpoint/2010/main" val="80475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6" name="Straight Connector 185">
            <a:extLst>
              <a:ext uri="{FF2B5EF4-FFF2-40B4-BE49-F238E27FC236}">
                <a16:creationId xmlns:a16="http://schemas.microsoft.com/office/drawing/2014/main" id="{C3B5AD28-5048-4D94-A26F-E3FB3783AC01}"/>
              </a:ext>
            </a:extLst>
          </p:cNvPr>
          <p:cNvCxnSpPr/>
          <p:nvPr/>
        </p:nvCxnSpPr>
        <p:spPr>
          <a:xfrm>
            <a:off x="492829" y="46702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dirty="0">
                <a:solidFill>
                  <a:srgbClr val="C00000"/>
                </a:solidFill>
                <a:latin typeface="Univers CondensedBold"/>
                <a:cs typeface="Univers CondensedBold"/>
              </a:rPr>
              <a:t>Our Work Approach </a:t>
            </a:r>
            <a:r>
              <a:rPr lang="en-US" sz="1814" dirty="0">
                <a:solidFill>
                  <a:srgbClr val="C00000"/>
                </a:solidFill>
                <a:latin typeface="Univers CondensedLight"/>
              </a:rPr>
              <a:t>&gt; Key Activities</a:t>
            </a:r>
            <a:endParaRPr lang="en-US" sz="1905" dirty="0">
              <a:solidFill>
                <a:srgbClr val="C00000"/>
              </a:solidFill>
              <a:latin typeface="Univers CondensedBold"/>
              <a:cs typeface="Univers CondensedBold"/>
            </a:endParaRPr>
          </a:p>
        </p:txBody>
      </p:sp>
      <p:sp>
        <p:nvSpPr>
          <p:cNvPr id="43" name="Rectangle 42">
            <a:extLst>
              <a:ext uri="{FF2B5EF4-FFF2-40B4-BE49-F238E27FC236}">
                <a16:creationId xmlns:a16="http://schemas.microsoft.com/office/drawing/2014/main" id="{7B3586E3-B2B4-4037-B448-C73E79AFB8D9}"/>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rgbClr val="B30906"/>
                </a:solidFill>
                <a:latin typeface="Univers CondensedBold" pitchFamily="2" charset="0"/>
              </a:rPr>
              <a:t>Enterprise Entity Relational Model was developed after a clear understanding of our legacy data structure and format…</a:t>
            </a:r>
          </a:p>
        </p:txBody>
      </p:sp>
      <p:sp>
        <p:nvSpPr>
          <p:cNvPr id="170" name="TextBox 169">
            <a:hlinkClick r:id="rId2" action="ppaction://hlinksldjump"/>
            <a:extLst>
              <a:ext uri="{FF2B5EF4-FFF2-40B4-BE49-F238E27FC236}">
                <a16:creationId xmlns:a16="http://schemas.microsoft.com/office/drawing/2014/main" id="{09A73539-F1AF-4B04-A69B-73A7D4A9B27D}"/>
              </a:ext>
            </a:extLst>
          </p:cNvPr>
          <p:cNvSpPr txBox="1"/>
          <p:nvPr/>
        </p:nvSpPr>
        <p:spPr>
          <a:xfrm>
            <a:off x="646654" y="1030852"/>
            <a:ext cx="1406219" cy="276999"/>
          </a:xfrm>
          <a:prstGeom prst="rect">
            <a:avLst/>
          </a:prstGeom>
          <a:noFill/>
        </p:spPr>
        <p:txBody>
          <a:bodyPr wrap="none" rtlCol="0">
            <a:spAutoFit/>
          </a:bodyPr>
          <a:lstStyle/>
          <a:p>
            <a:r>
              <a:rPr lang="en-GB" sz="1200" dirty="0">
                <a:solidFill>
                  <a:srgbClr val="404040"/>
                </a:solidFill>
                <a:latin typeface="Univers CondensedLight"/>
              </a:rPr>
              <a:t>Executive Summary</a:t>
            </a:r>
          </a:p>
        </p:txBody>
      </p:sp>
      <p:sp>
        <p:nvSpPr>
          <p:cNvPr id="171" name="Oval 170">
            <a:extLst>
              <a:ext uri="{FF2B5EF4-FFF2-40B4-BE49-F238E27FC236}">
                <a16:creationId xmlns:a16="http://schemas.microsoft.com/office/drawing/2014/main" id="{CD4DF70C-CA7A-4486-9AF3-208F7552A632}"/>
              </a:ext>
            </a:extLst>
          </p:cNvPr>
          <p:cNvSpPr/>
          <p:nvPr/>
        </p:nvSpPr>
        <p:spPr>
          <a:xfrm>
            <a:off x="40800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74" name="TextBox 173">
            <a:hlinkClick r:id="" action="ppaction://noaction"/>
            <a:extLst>
              <a:ext uri="{FF2B5EF4-FFF2-40B4-BE49-F238E27FC236}">
                <a16:creationId xmlns:a16="http://schemas.microsoft.com/office/drawing/2014/main" id="{31E24EDA-BDFF-481B-9073-5114DBC1EBD7}"/>
              </a:ext>
            </a:extLst>
          </p:cNvPr>
          <p:cNvSpPr txBox="1"/>
          <p:nvPr/>
        </p:nvSpPr>
        <p:spPr>
          <a:xfrm>
            <a:off x="646653" y="1491693"/>
            <a:ext cx="2057257" cy="276999"/>
          </a:xfrm>
          <a:prstGeom prst="rect">
            <a:avLst/>
          </a:prstGeom>
          <a:noFill/>
        </p:spPr>
        <p:txBody>
          <a:bodyPr wrap="square" rtlCol="0">
            <a:spAutoFit/>
          </a:bodyPr>
          <a:lstStyle/>
          <a:p>
            <a:r>
              <a:rPr lang="en-GB" sz="1200" b="1" dirty="0">
                <a:solidFill>
                  <a:srgbClr val="B30906"/>
                </a:solidFill>
                <a:latin typeface="Univers CondensedLight"/>
                <a:cs typeface="Univers CondensedLight"/>
              </a:rPr>
              <a:t>Our Work Approach</a:t>
            </a:r>
          </a:p>
        </p:txBody>
      </p:sp>
      <p:sp>
        <p:nvSpPr>
          <p:cNvPr id="175" name="Oval 174">
            <a:extLst>
              <a:ext uri="{FF2B5EF4-FFF2-40B4-BE49-F238E27FC236}">
                <a16:creationId xmlns:a16="http://schemas.microsoft.com/office/drawing/2014/main" id="{44DF2868-21DD-4331-897F-5A64AD59D3B1}"/>
              </a:ext>
            </a:extLst>
          </p:cNvPr>
          <p:cNvSpPr/>
          <p:nvPr/>
        </p:nvSpPr>
        <p:spPr>
          <a:xfrm>
            <a:off x="40800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76" name="TextBox 175">
            <a:hlinkClick r:id="" action="ppaction://noaction"/>
            <a:extLst>
              <a:ext uri="{FF2B5EF4-FFF2-40B4-BE49-F238E27FC236}">
                <a16:creationId xmlns:a16="http://schemas.microsoft.com/office/drawing/2014/main" id="{63D5E750-A67D-4B13-8709-DA0AB3367CB2}"/>
              </a:ext>
            </a:extLst>
          </p:cNvPr>
          <p:cNvSpPr txBox="1"/>
          <p:nvPr/>
        </p:nvSpPr>
        <p:spPr>
          <a:xfrm>
            <a:off x="646654" y="2438309"/>
            <a:ext cx="1102674"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Key Takeaways</a:t>
            </a:r>
          </a:p>
        </p:txBody>
      </p:sp>
      <p:sp>
        <p:nvSpPr>
          <p:cNvPr id="177" name="Oval 176">
            <a:extLst>
              <a:ext uri="{FF2B5EF4-FFF2-40B4-BE49-F238E27FC236}">
                <a16:creationId xmlns:a16="http://schemas.microsoft.com/office/drawing/2014/main" id="{B19C43FB-3DEB-45F3-8422-7D5A3D5A699F}"/>
              </a:ext>
            </a:extLst>
          </p:cNvPr>
          <p:cNvSpPr/>
          <p:nvPr/>
        </p:nvSpPr>
        <p:spPr>
          <a:xfrm>
            <a:off x="40800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82" name="TextBox 181">
            <a:hlinkClick r:id="" action="ppaction://noaction"/>
            <a:extLst>
              <a:ext uri="{FF2B5EF4-FFF2-40B4-BE49-F238E27FC236}">
                <a16:creationId xmlns:a16="http://schemas.microsoft.com/office/drawing/2014/main" id="{EDFBFA2D-DC25-49C2-B646-87300A3C5C4B}"/>
              </a:ext>
            </a:extLst>
          </p:cNvPr>
          <p:cNvSpPr txBox="1"/>
          <p:nvPr/>
        </p:nvSpPr>
        <p:spPr>
          <a:xfrm>
            <a:off x="825162" y="1836300"/>
            <a:ext cx="1087157" cy="246221"/>
          </a:xfrm>
          <a:prstGeom prst="rect">
            <a:avLst/>
          </a:prstGeom>
          <a:noFill/>
        </p:spPr>
        <p:txBody>
          <a:bodyPr wrap="none" rtlCol="0">
            <a:spAutoFit/>
          </a:bodyPr>
          <a:lstStyle/>
          <a:p>
            <a:r>
              <a:rPr lang="en-US" sz="1000" dirty="0">
                <a:solidFill>
                  <a:schemeClr val="bg2"/>
                </a:solidFill>
                <a:latin typeface="Univers CondensedLight"/>
              </a:rPr>
              <a:t>Overall Approach</a:t>
            </a:r>
          </a:p>
        </p:txBody>
      </p:sp>
      <p:sp>
        <p:nvSpPr>
          <p:cNvPr id="183" name="Oval 182">
            <a:extLst>
              <a:ext uri="{FF2B5EF4-FFF2-40B4-BE49-F238E27FC236}">
                <a16:creationId xmlns:a16="http://schemas.microsoft.com/office/drawing/2014/main" id="{A7663D73-0A53-4BAA-91EA-AFA5612ADBC2}"/>
              </a:ext>
            </a:extLst>
          </p:cNvPr>
          <p:cNvSpPr/>
          <p:nvPr/>
        </p:nvSpPr>
        <p:spPr>
          <a:xfrm>
            <a:off x="454454" y="1917139"/>
            <a:ext cx="84670" cy="84670"/>
          </a:xfrm>
          <a:prstGeom prst="ellipse">
            <a:avLst/>
          </a:prstGeom>
          <a:solidFill>
            <a:srgbClr val="B309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84" name="TextBox 183">
            <a:hlinkClick r:id="" action="ppaction://noaction"/>
            <a:extLst>
              <a:ext uri="{FF2B5EF4-FFF2-40B4-BE49-F238E27FC236}">
                <a16:creationId xmlns:a16="http://schemas.microsoft.com/office/drawing/2014/main" id="{4C97D1ED-C667-4652-98C7-A6B8F5286E56}"/>
              </a:ext>
            </a:extLst>
          </p:cNvPr>
          <p:cNvSpPr txBox="1"/>
          <p:nvPr/>
        </p:nvSpPr>
        <p:spPr>
          <a:xfrm>
            <a:off x="825162" y="2072248"/>
            <a:ext cx="901209" cy="246221"/>
          </a:xfrm>
          <a:prstGeom prst="rect">
            <a:avLst/>
          </a:prstGeom>
          <a:noFill/>
        </p:spPr>
        <p:txBody>
          <a:bodyPr wrap="none" rtlCol="0">
            <a:spAutoFit/>
          </a:bodyPr>
          <a:lstStyle/>
          <a:p>
            <a:pPr>
              <a:defRPr/>
            </a:pPr>
            <a:r>
              <a:rPr lang="en-US" sz="1000" b="1" dirty="0">
                <a:solidFill>
                  <a:srgbClr val="B30906"/>
                </a:solidFill>
                <a:latin typeface="Univers CondensedLight"/>
              </a:rPr>
              <a:t>Key Activities</a:t>
            </a:r>
            <a:endParaRPr lang="en-GB" sz="1000" b="1" dirty="0">
              <a:solidFill>
                <a:srgbClr val="B30906"/>
              </a:solidFill>
              <a:latin typeface="Univers CondensedLight"/>
            </a:endParaRPr>
          </a:p>
        </p:txBody>
      </p:sp>
      <p:sp>
        <p:nvSpPr>
          <p:cNvPr id="185" name="Oval 184">
            <a:extLst>
              <a:ext uri="{FF2B5EF4-FFF2-40B4-BE49-F238E27FC236}">
                <a16:creationId xmlns:a16="http://schemas.microsoft.com/office/drawing/2014/main" id="{9FE11EA0-683B-47A6-8023-84AA84C7E544}"/>
              </a:ext>
            </a:extLst>
          </p:cNvPr>
          <p:cNvSpPr/>
          <p:nvPr/>
        </p:nvSpPr>
        <p:spPr>
          <a:xfrm>
            <a:off x="454454" y="2153087"/>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pic>
        <p:nvPicPr>
          <p:cNvPr id="25" name="Picture 3" descr="Timeline&#10;&#10;Description automatically generated">
            <a:extLst>
              <a:ext uri="{FF2B5EF4-FFF2-40B4-BE49-F238E27FC236}">
                <a16:creationId xmlns:a16="http://schemas.microsoft.com/office/drawing/2014/main" id="{AD2ACB7D-058F-474A-A23E-780C141117A3}"/>
              </a:ext>
            </a:extLst>
          </p:cNvPr>
          <p:cNvPicPr>
            <a:picLocks noChangeAspect="1"/>
          </p:cNvPicPr>
          <p:nvPr/>
        </p:nvPicPr>
        <p:blipFill>
          <a:blip r:embed="rId3"/>
          <a:stretch>
            <a:fillRect/>
          </a:stretch>
        </p:blipFill>
        <p:spPr>
          <a:xfrm>
            <a:off x="2752500" y="1098598"/>
            <a:ext cx="5216427" cy="5616527"/>
          </a:xfrm>
          <a:prstGeom prst="rect">
            <a:avLst/>
          </a:prstGeom>
        </p:spPr>
      </p:pic>
      <p:pic>
        <p:nvPicPr>
          <p:cNvPr id="26" name="Picture 10" descr="Empty Spaces @emptyspaces7 - Premier League Logo Png - Free Transparent PNG  Download - PNGkey">
            <a:extLst>
              <a:ext uri="{FF2B5EF4-FFF2-40B4-BE49-F238E27FC236}">
                <a16:creationId xmlns:a16="http://schemas.microsoft.com/office/drawing/2014/main" id="{50A78C92-AAFA-5A4E-BD0E-91CD1E1659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3464" y="9727"/>
            <a:ext cx="528537" cy="26264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5586D37-EF78-194C-9B94-0288E22305FD}"/>
              </a:ext>
            </a:extLst>
          </p:cNvPr>
          <p:cNvGrpSpPr/>
          <p:nvPr/>
        </p:nvGrpSpPr>
        <p:grpSpPr>
          <a:xfrm>
            <a:off x="8358013" y="1098598"/>
            <a:ext cx="4155398" cy="3692963"/>
            <a:chOff x="7929388" y="1154026"/>
            <a:chExt cx="4155398" cy="3692963"/>
          </a:xfrm>
        </p:grpSpPr>
        <p:grpSp>
          <p:nvGrpSpPr>
            <p:cNvPr id="73" name="Group 72">
              <a:extLst>
                <a:ext uri="{FF2B5EF4-FFF2-40B4-BE49-F238E27FC236}">
                  <a16:creationId xmlns:a16="http://schemas.microsoft.com/office/drawing/2014/main" id="{0EA292FD-D22D-1E47-B3A5-B9B1CFF103FD}"/>
                </a:ext>
              </a:extLst>
            </p:cNvPr>
            <p:cNvGrpSpPr/>
            <p:nvPr/>
          </p:nvGrpSpPr>
          <p:grpSpPr>
            <a:xfrm>
              <a:off x="7929388" y="1154026"/>
              <a:ext cx="4155398" cy="3692963"/>
              <a:chOff x="2639616" y="44624"/>
              <a:chExt cx="9789012" cy="8501249"/>
            </a:xfrm>
          </p:grpSpPr>
          <p:grpSp>
            <p:nvGrpSpPr>
              <p:cNvPr id="74" name="Group 73">
                <a:extLst>
                  <a:ext uri="{FF2B5EF4-FFF2-40B4-BE49-F238E27FC236}">
                    <a16:creationId xmlns:a16="http://schemas.microsoft.com/office/drawing/2014/main" id="{4C0ED939-E40A-A140-90B0-1D2352F4F2D8}"/>
                  </a:ext>
                </a:extLst>
              </p:cNvPr>
              <p:cNvGrpSpPr/>
              <p:nvPr/>
            </p:nvGrpSpPr>
            <p:grpSpPr>
              <a:xfrm>
                <a:off x="2639616" y="44624"/>
                <a:ext cx="6395748" cy="7104940"/>
                <a:chOff x="1278762" y="533169"/>
                <a:chExt cx="4796811" cy="5328705"/>
              </a:xfrm>
            </p:grpSpPr>
            <p:sp>
              <p:nvSpPr>
                <p:cNvPr id="98" name="Freeform 97">
                  <a:extLst>
                    <a:ext uri="{FF2B5EF4-FFF2-40B4-BE49-F238E27FC236}">
                      <a16:creationId xmlns:a16="http://schemas.microsoft.com/office/drawing/2014/main" id="{F6A5B9DE-792A-9149-8CC5-C31FAA480530}"/>
                    </a:ext>
                  </a:extLst>
                </p:cNvPr>
                <p:cNvSpPr>
                  <a:spLocks/>
                </p:cNvSpPr>
                <p:nvPr/>
              </p:nvSpPr>
              <p:spPr bwMode="auto">
                <a:xfrm>
                  <a:off x="1816894" y="2107351"/>
                  <a:ext cx="1607089" cy="2697235"/>
                </a:xfrm>
                <a:custGeom>
                  <a:avLst/>
                  <a:gdLst>
                    <a:gd name="T0" fmla="*/ 396 w 640"/>
                    <a:gd name="T1" fmla="*/ 106 h 1074"/>
                    <a:gd name="T2" fmla="*/ 302 w 640"/>
                    <a:gd name="T3" fmla="*/ 110 h 1074"/>
                    <a:gd name="T4" fmla="*/ 252 w 640"/>
                    <a:gd name="T5" fmla="*/ 143 h 1074"/>
                    <a:gd name="T6" fmla="*/ 233 w 640"/>
                    <a:gd name="T7" fmla="*/ 228 h 1074"/>
                    <a:gd name="T8" fmla="*/ 197 w 640"/>
                    <a:gd name="T9" fmla="*/ 520 h 1074"/>
                    <a:gd name="T10" fmla="*/ 166 w 640"/>
                    <a:gd name="T11" fmla="*/ 614 h 1074"/>
                    <a:gd name="T12" fmla="*/ 0 w 640"/>
                    <a:gd name="T13" fmla="*/ 927 h 1074"/>
                    <a:gd name="T14" fmla="*/ 257 w 640"/>
                    <a:gd name="T15" fmla="*/ 1074 h 1074"/>
                    <a:gd name="T16" fmla="*/ 420 w 640"/>
                    <a:gd name="T17" fmla="*/ 762 h 1074"/>
                    <a:gd name="T18" fmla="*/ 421 w 640"/>
                    <a:gd name="T19" fmla="*/ 761 h 1074"/>
                    <a:gd name="T20" fmla="*/ 423 w 640"/>
                    <a:gd name="T21" fmla="*/ 761 h 1074"/>
                    <a:gd name="T22" fmla="*/ 515 w 640"/>
                    <a:gd name="T23" fmla="*/ 694 h 1074"/>
                    <a:gd name="T24" fmla="*/ 547 w 640"/>
                    <a:gd name="T25" fmla="*/ 602 h 1074"/>
                    <a:gd name="T26" fmla="*/ 567 w 640"/>
                    <a:gd name="T27" fmla="*/ 541 h 1074"/>
                    <a:gd name="T28" fmla="*/ 596 w 640"/>
                    <a:gd name="T29" fmla="*/ 447 h 1074"/>
                    <a:gd name="T30" fmla="*/ 605 w 640"/>
                    <a:gd name="T31" fmla="*/ 419 h 1074"/>
                    <a:gd name="T32" fmla="*/ 550 w 640"/>
                    <a:gd name="T33" fmla="*/ 0 h 1074"/>
                    <a:gd name="T34" fmla="*/ 396 w 640"/>
                    <a:gd name="T35" fmla="*/ 106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0" h="1074">
                      <a:moveTo>
                        <a:pt x="396" y="106"/>
                      </a:moveTo>
                      <a:cubicBezTo>
                        <a:pt x="302" y="110"/>
                        <a:pt x="302" y="110"/>
                        <a:pt x="302" y="110"/>
                      </a:cubicBezTo>
                      <a:cubicBezTo>
                        <a:pt x="252" y="143"/>
                        <a:pt x="252" y="143"/>
                        <a:pt x="252" y="143"/>
                      </a:cubicBezTo>
                      <a:cubicBezTo>
                        <a:pt x="233" y="228"/>
                        <a:pt x="233" y="228"/>
                        <a:pt x="233" y="228"/>
                      </a:cubicBezTo>
                      <a:cubicBezTo>
                        <a:pt x="197" y="520"/>
                        <a:pt x="197" y="520"/>
                        <a:pt x="197" y="520"/>
                      </a:cubicBezTo>
                      <a:cubicBezTo>
                        <a:pt x="192" y="555"/>
                        <a:pt x="184" y="580"/>
                        <a:pt x="166" y="614"/>
                      </a:cubicBezTo>
                      <a:cubicBezTo>
                        <a:pt x="160" y="626"/>
                        <a:pt x="14" y="903"/>
                        <a:pt x="0" y="927"/>
                      </a:cubicBezTo>
                      <a:cubicBezTo>
                        <a:pt x="257" y="1074"/>
                        <a:pt x="257" y="1074"/>
                        <a:pt x="257" y="1074"/>
                      </a:cubicBezTo>
                      <a:cubicBezTo>
                        <a:pt x="266" y="1056"/>
                        <a:pt x="379" y="788"/>
                        <a:pt x="420" y="762"/>
                      </a:cubicBezTo>
                      <a:cubicBezTo>
                        <a:pt x="421" y="761"/>
                        <a:pt x="421" y="761"/>
                        <a:pt x="421" y="761"/>
                      </a:cubicBezTo>
                      <a:cubicBezTo>
                        <a:pt x="423" y="761"/>
                        <a:pt x="423" y="761"/>
                        <a:pt x="423" y="761"/>
                      </a:cubicBezTo>
                      <a:cubicBezTo>
                        <a:pt x="447" y="757"/>
                        <a:pt x="501" y="732"/>
                        <a:pt x="515" y="694"/>
                      </a:cubicBezTo>
                      <a:cubicBezTo>
                        <a:pt x="528" y="660"/>
                        <a:pt x="537" y="632"/>
                        <a:pt x="547" y="602"/>
                      </a:cubicBezTo>
                      <a:cubicBezTo>
                        <a:pt x="553" y="583"/>
                        <a:pt x="559" y="563"/>
                        <a:pt x="567" y="541"/>
                      </a:cubicBezTo>
                      <a:cubicBezTo>
                        <a:pt x="568" y="539"/>
                        <a:pt x="582" y="493"/>
                        <a:pt x="596" y="447"/>
                      </a:cubicBezTo>
                      <a:cubicBezTo>
                        <a:pt x="605" y="419"/>
                        <a:pt x="605" y="419"/>
                        <a:pt x="605" y="419"/>
                      </a:cubicBezTo>
                      <a:cubicBezTo>
                        <a:pt x="615" y="388"/>
                        <a:pt x="640" y="109"/>
                        <a:pt x="550" y="0"/>
                      </a:cubicBezTo>
                      <a:lnTo>
                        <a:pt x="396" y="106"/>
                      </a:lnTo>
                      <a:close/>
                    </a:path>
                  </a:pathLst>
                </a:custGeom>
                <a:solidFill>
                  <a:srgbClr val="E3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99" name="Freeform 98">
                  <a:extLst>
                    <a:ext uri="{FF2B5EF4-FFF2-40B4-BE49-F238E27FC236}">
                      <a16:creationId xmlns:a16="http://schemas.microsoft.com/office/drawing/2014/main" id="{22935E77-9A6A-A148-B2A4-A8B21CC076DE}"/>
                    </a:ext>
                  </a:extLst>
                </p:cNvPr>
                <p:cNvSpPr>
                  <a:spLocks/>
                </p:cNvSpPr>
                <p:nvPr/>
              </p:nvSpPr>
              <p:spPr bwMode="auto">
                <a:xfrm>
                  <a:off x="3080062" y="836753"/>
                  <a:ext cx="2995511" cy="4203483"/>
                </a:xfrm>
                <a:custGeom>
                  <a:avLst/>
                  <a:gdLst>
                    <a:gd name="T0" fmla="*/ 1193 w 1193"/>
                    <a:gd name="T1" fmla="*/ 1649 h 1674"/>
                    <a:gd name="T2" fmla="*/ 1167 w 1193"/>
                    <a:gd name="T3" fmla="*/ 1674 h 1674"/>
                    <a:gd name="T4" fmla="*/ 25 w 1193"/>
                    <a:gd name="T5" fmla="*/ 1674 h 1674"/>
                    <a:gd name="T6" fmla="*/ 0 w 1193"/>
                    <a:gd name="T7" fmla="*/ 1649 h 1674"/>
                    <a:gd name="T8" fmla="*/ 0 w 1193"/>
                    <a:gd name="T9" fmla="*/ 26 h 1674"/>
                    <a:gd name="T10" fmla="*/ 25 w 1193"/>
                    <a:gd name="T11" fmla="*/ 0 h 1674"/>
                    <a:gd name="T12" fmla="*/ 1167 w 1193"/>
                    <a:gd name="T13" fmla="*/ 0 h 1674"/>
                    <a:gd name="T14" fmla="*/ 1193 w 1193"/>
                    <a:gd name="T15" fmla="*/ 26 h 1674"/>
                    <a:gd name="T16" fmla="*/ 1193 w 1193"/>
                    <a:gd name="T17" fmla="*/ 1649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74">
                      <a:moveTo>
                        <a:pt x="1193" y="1649"/>
                      </a:moveTo>
                      <a:cubicBezTo>
                        <a:pt x="1193" y="1663"/>
                        <a:pt x="1182" y="1674"/>
                        <a:pt x="1167" y="1674"/>
                      </a:cubicBezTo>
                      <a:cubicBezTo>
                        <a:pt x="25" y="1674"/>
                        <a:pt x="25" y="1674"/>
                        <a:pt x="25" y="1674"/>
                      </a:cubicBezTo>
                      <a:cubicBezTo>
                        <a:pt x="11" y="1674"/>
                        <a:pt x="0" y="1663"/>
                        <a:pt x="0" y="1649"/>
                      </a:cubicBezTo>
                      <a:cubicBezTo>
                        <a:pt x="0" y="26"/>
                        <a:pt x="0" y="26"/>
                        <a:pt x="0" y="26"/>
                      </a:cubicBezTo>
                      <a:cubicBezTo>
                        <a:pt x="0" y="12"/>
                        <a:pt x="11" y="0"/>
                        <a:pt x="25" y="0"/>
                      </a:cubicBezTo>
                      <a:cubicBezTo>
                        <a:pt x="1167" y="0"/>
                        <a:pt x="1167" y="0"/>
                        <a:pt x="1167" y="0"/>
                      </a:cubicBezTo>
                      <a:cubicBezTo>
                        <a:pt x="1182" y="0"/>
                        <a:pt x="1193" y="12"/>
                        <a:pt x="1193" y="26"/>
                      </a:cubicBezTo>
                      <a:cubicBezTo>
                        <a:pt x="1193" y="1649"/>
                        <a:pt x="1193" y="1649"/>
                        <a:pt x="1193" y="1649"/>
                      </a:cubicBezTo>
                    </a:path>
                  </a:pathLst>
                </a:custGeom>
                <a:solidFill>
                  <a:srgbClr val="7052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dirty="0">
                    <a:latin typeface="Univers 45 Light" pitchFamily="2" charset="0"/>
                  </a:endParaRPr>
                </a:p>
              </p:txBody>
            </p:sp>
            <p:sp>
              <p:nvSpPr>
                <p:cNvPr id="101" name="Rectangle 100">
                  <a:extLst>
                    <a:ext uri="{FF2B5EF4-FFF2-40B4-BE49-F238E27FC236}">
                      <a16:creationId xmlns:a16="http://schemas.microsoft.com/office/drawing/2014/main" id="{A7412404-26B6-AA42-9A9F-27FEF75B7D84}"/>
                    </a:ext>
                  </a:extLst>
                </p:cNvPr>
                <p:cNvSpPr>
                  <a:spLocks noChangeArrowheads="1"/>
                </p:cNvSpPr>
                <p:nvPr/>
              </p:nvSpPr>
              <p:spPr bwMode="auto">
                <a:xfrm>
                  <a:off x="3171463" y="1163692"/>
                  <a:ext cx="2808243" cy="3743859"/>
                </a:xfrm>
                <a:prstGeom prst="rect">
                  <a:avLst/>
                </a:prstGeom>
                <a:solidFill>
                  <a:srgbClr val="F7F3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400" dirty="0">
                    <a:latin typeface="Univers 45 Light" pitchFamily="2" charset="0"/>
                  </a:endParaRPr>
                </a:p>
              </p:txBody>
            </p:sp>
            <p:sp>
              <p:nvSpPr>
                <p:cNvPr id="102" name="Rectangle 101">
                  <a:extLst>
                    <a:ext uri="{FF2B5EF4-FFF2-40B4-BE49-F238E27FC236}">
                      <a16:creationId xmlns:a16="http://schemas.microsoft.com/office/drawing/2014/main" id="{602D0F26-9790-ED4E-8B1C-814539DA851C}"/>
                    </a:ext>
                  </a:extLst>
                </p:cNvPr>
                <p:cNvSpPr>
                  <a:spLocks noChangeArrowheads="1"/>
                </p:cNvSpPr>
                <p:nvPr/>
              </p:nvSpPr>
              <p:spPr bwMode="auto">
                <a:xfrm>
                  <a:off x="3253083" y="1085141"/>
                  <a:ext cx="2647345" cy="3743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03" name="Freeform 102">
                  <a:extLst>
                    <a:ext uri="{FF2B5EF4-FFF2-40B4-BE49-F238E27FC236}">
                      <a16:creationId xmlns:a16="http://schemas.microsoft.com/office/drawing/2014/main" id="{0F7A2EC4-EF06-ED41-9223-9146C41AA9B9}"/>
                    </a:ext>
                  </a:extLst>
                </p:cNvPr>
                <p:cNvSpPr>
                  <a:spLocks/>
                </p:cNvSpPr>
                <p:nvPr/>
              </p:nvSpPr>
              <p:spPr bwMode="auto">
                <a:xfrm>
                  <a:off x="4146853" y="792172"/>
                  <a:ext cx="1198418" cy="292970"/>
                </a:xfrm>
                <a:custGeom>
                  <a:avLst/>
                  <a:gdLst>
                    <a:gd name="T0" fmla="*/ 398 w 477"/>
                    <a:gd name="T1" fmla="*/ 0 h 117"/>
                    <a:gd name="T2" fmla="*/ 186 w 477"/>
                    <a:gd name="T3" fmla="*/ 0 h 117"/>
                    <a:gd name="T4" fmla="*/ 147 w 477"/>
                    <a:gd name="T5" fmla="*/ 17 h 117"/>
                    <a:gd name="T6" fmla="*/ 101 w 477"/>
                    <a:gd name="T7" fmla="*/ 17 h 117"/>
                    <a:gd name="T8" fmla="*/ 52 w 477"/>
                    <a:gd name="T9" fmla="*/ 45 h 117"/>
                    <a:gd name="T10" fmla="*/ 0 w 477"/>
                    <a:gd name="T11" fmla="*/ 117 h 117"/>
                    <a:gd name="T12" fmla="*/ 413 w 477"/>
                    <a:gd name="T13" fmla="*/ 117 h 117"/>
                    <a:gd name="T14" fmla="*/ 465 w 477"/>
                    <a:gd name="T15" fmla="*/ 45 h 117"/>
                    <a:gd name="T16" fmla="*/ 458 w 477"/>
                    <a:gd name="T17" fmla="*/ 17 h 117"/>
                    <a:gd name="T18" fmla="*/ 412 w 477"/>
                    <a:gd name="T19" fmla="*/ 17 h 117"/>
                    <a:gd name="T20" fmla="*/ 398 w 477"/>
                    <a:gd name="T2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7" h="117">
                      <a:moveTo>
                        <a:pt x="398" y="0"/>
                      </a:moveTo>
                      <a:cubicBezTo>
                        <a:pt x="186" y="0"/>
                        <a:pt x="186" y="0"/>
                        <a:pt x="186" y="0"/>
                      </a:cubicBezTo>
                      <a:cubicBezTo>
                        <a:pt x="174" y="10"/>
                        <a:pt x="159" y="17"/>
                        <a:pt x="147" y="17"/>
                      </a:cubicBezTo>
                      <a:cubicBezTo>
                        <a:pt x="101" y="17"/>
                        <a:pt x="101" y="17"/>
                        <a:pt x="101" y="17"/>
                      </a:cubicBezTo>
                      <a:cubicBezTo>
                        <a:pt x="86" y="17"/>
                        <a:pt x="64" y="30"/>
                        <a:pt x="52" y="45"/>
                      </a:cubicBezTo>
                      <a:cubicBezTo>
                        <a:pt x="0" y="117"/>
                        <a:pt x="0" y="117"/>
                        <a:pt x="0" y="117"/>
                      </a:cubicBezTo>
                      <a:cubicBezTo>
                        <a:pt x="413" y="117"/>
                        <a:pt x="413" y="117"/>
                        <a:pt x="413" y="117"/>
                      </a:cubicBezTo>
                      <a:cubicBezTo>
                        <a:pt x="465" y="45"/>
                        <a:pt x="465" y="45"/>
                        <a:pt x="465" y="45"/>
                      </a:cubicBezTo>
                      <a:cubicBezTo>
                        <a:pt x="477" y="30"/>
                        <a:pt x="473" y="17"/>
                        <a:pt x="458" y="17"/>
                      </a:cubicBezTo>
                      <a:cubicBezTo>
                        <a:pt x="412" y="17"/>
                        <a:pt x="412" y="17"/>
                        <a:pt x="412" y="17"/>
                      </a:cubicBezTo>
                      <a:cubicBezTo>
                        <a:pt x="400" y="17"/>
                        <a:pt x="395" y="10"/>
                        <a:pt x="398" y="0"/>
                      </a:cubicBezTo>
                    </a:path>
                  </a:pathLst>
                </a:custGeom>
                <a:solidFill>
                  <a:srgbClr val="6C4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04" name="Freeform 103">
                  <a:extLst>
                    <a:ext uri="{FF2B5EF4-FFF2-40B4-BE49-F238E27FC236}">
                      <a16:creationId xmlns:a16="http://schemas.microsoft.com/office/drawing/2014/main" id="{18D9201E-D0F9-1349-B904-7F56C3EB9F85}"/>
                    </a:ext>
                  </a:extLst>
                </p:cNvPr>
                <p:cNvSpPr>
                  <a:spLocks/>
                </p:cNvSpPr>
                <p:nvPr/>
              </p:nvSpPr>
              <p:spPr bwMode="auto">
                <a:xfrm>
                  <a:off x="4089534" y="1085141"/>
                  <a:ext cx="1094392" cy="80673"/>
                </a:xfrm>
                <a:custGeom>
                  <a:avLst/>
                  <a:gdLst>
                    <a:gd name="T0" fmla="*/ 1031 w 1031"/>
                    <a:gd name="T1" fmla="*/ 0 h 76"/>
                    <a:gd name="T2" fmla="*/ 54 w 1031"/>
                    <a:gd name="T3" fmla="*/ 0 h 76"/>
                    <a:gd name="T4" fmla="*/ 0 w 1031"/>
                    <a:gd name="T5" fmla="*/ 76 h 76"/>
                    <a:gd name="T6" fmla="*/ 977 w 1031"/>
                    <a:gd name="T7" fmla="*/ 76 h 76"/>
                    <a:gd name="T8" fmla="*/ 1031 w 1031"/>
                    <a:gd name="T9" fmla="*/ 0 h 76"/>
                  </a:gdLst>
                  <a:ahLst/>
                  <a:cxnLst>
                    <a:cxn ang="0">
                      <a:pos x="T0" y="T1"/>
                    </a:cxn>
                    <a:cxn ang="0">
                      <a:pos x="T2" y="T3"/>
                    </a:cxn>
                    <a:cxn ang="0">
                      <a:pos x="T4" y="T5"/>
                    </a:cxn>
                    <a:cxn ang="0">
                      <a:pos x="T6" y="T7"/>
                    </a:cxn>
                    <a:cxn ang="0">
                      <a:pos x="T8" y="T9"/>
                    </a:cxn>
                  </a:cxnLst>
                  <a:rect l="0" t="0" r="r" b="b"/>
                  <a:pathLst>
                    <a:path w="1031" h="76">
                      <a:moveTo>
                        <a:pt x="1031" y="0"/>
                      </a:moveTo>
                      <a:lnTo>
                        <a:pt x="54" y="0"/>
                      </a:lnTo>
                      <a:lnTo>
                        <a:pt x="0" y="76"/>
                      </a:lnTo>
                      <a:lnTo>
                        <a:pt x="977" y="76"/>
                      </a:lnTo>
                      <a:lnTo>
                        <a:pt x="1031" y="0"/>
                      </a:lnTo>
                      <a:close/>
                    </a:path>
                  </a:pathLst>
                </a:custGeom>
                <a:solidFill>
                  <a:srgbClr val="C2C8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05" name="Freeform 104">
                  <a:extLst>
                    <a:ext uri="{FF2B5EF4-FFF2-40B4-BE49-F238E27FC236}">
                      <a16:creationId xmlns:a16="http://schemas.microsoft.com/office/drawing/2014/main" id="{AC129205-2C15-2F48-B1C8-C0CA2A025055}"/>
                    </a:ext>
                  </a:extLst>
                </p:cNvPr>
                <p:cNvSpPr>
                  <a:spLocks/>
                </p:cNvSpPr>
                <p:nvPr/>
              </p:nvSpPr>
              <p:spPr bwMode="auto">
                <a:xfrm>
                  <a:off x="4089534" y="1085141"/>
                  <a:ext cx="1094392" cy="80673"/>
                </a:xfrm>
                <a:custGeom>
                  <a:avLst/>
                  <a:gdLst>
                    <a:gd name="T0" fmla="*/ 1031 w 1031"/>
                    <a:gd name="T1" fmla="*/ 0 h 76"/>
                    <a:gd name="T2" fmla="*/ 54 w 1031"/>
                    <a:gd name="T3" fmla="*/ 0 h 76"/>
                    <a:gd name="T4" fmla="*/ 0 w 1031"/>
                    <a:gd name="T5" fmla="*/ 76 h 76"/>
                    <a:gd name="T6" fmla="*/ 977 w 1031"/>
                    <a:gd name="T7" fmla="*/ 76 h 76"/>
                    <a:gd name="T8" fmla="*/ 1031 w 1031"/>
                    <a:gd name="T9" fmla="*/ 0 h 76"/>
                  </a:gdLst>
                  <a:ahLst/>
                  <a:cxnLst>
                    <a:cxn ang="0">
                      <a:pos x="T0" y="T1"/>
                    </a:cxn>
                    <a:cxn ang="0">
                      <a:pos x="T2" y="T3"/>
                    </a:cxn>
                    <a:cxn ang="0">
                      <a:pos x="T4" y="T5"/>
                    </a:cxn>
                    <a:cxn ang="0">
                      <a:pos x="T6" y="T7"/>
                    </a:cxn>
                    <a:cxn ang="0">
                      <a:pos x="T8" y="T9"/>
                    </a:cxn>
                  </a:cxnLst>
                  <a:rect l="0" t="0" r="r" b="b"/>
                  <a:pathLst>
                    <a:path w="1031" h="76">
                      <a:moveTo>
                        <a:pt x="1031" y="0"/>
                      </a:moveTo>
                      <a:lnTo>
                        <a:pt x="54" y="0"/>
                      </a:lnTo>
                      <a:lnTo>
                        <a:pt x="0" y="76"/>
                      </a:lnTo>
                      <a:lnTo>
                        <a:pt x="977" y="76"/>
                      </a:lnTo>
                      <a:lnTo>
                        <a:pt x="10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06" name="Freeform 105">
                  <a:extLst>
                    <a:ext uri="{FF2B5EF4-FFF2-40B4-BE49-F238E27FC236}">
                      <a16:creationId xmlns:a16="http://schemas.microsoft.com/office/drawing/2014/main" id="{A3032D7C-5EDC-524E-A8E9-38A32D840412}"/>
                    </a:ext>
                  </a:extLst>
                </p:cNvPr>
                <p:cNvSpPr>
                  <a:spLocks/>
                </p:cNvSpPr>
                <p:nvPr/>
              </p:nvSpPr>
              <p:spPr bwMode="auto">
                <a:xfrm>
                  <a:off x="4029029" y="533169"/>
                  <a:ext cx="1097576" cy="632645"/>
                </a:xfrm>
                <a:custGeom>
                  <a:avLst/>
                  <a:gdLst>
                    <a:gd name="T0" fmla="*/ 409 w 437"/>
                    <a:gd name="T1" fmla="*/ 120 h 252"/>
                    <a:gd name="T2" fmla="*/ 363 w 437"/>
                    <a:gd name="T3" fmla="*/ 120 h 252"/>
                    <a:gd name="T4" fmla="*/ 334 w 437"/>
                    <a:gd name="T5" fmla="*/ 92 h 252"/>
                    <a:gd name="T6" fmla="*/ 334 w 437"/>
                    <a:gd name="T7" fmla="*/ 28 h 252"/>
                    <a:gd name="T8" fmla="*/ 306 w 437"/>
                    <a:gd name="T9" fmla="*/ 0 h 252"/>
                    <a:gd name="T10" fmla="*/ 131 w 437"/>
                    <a:gd name="T11" fmla="*/ 0 h 252"/>
                    <a:gd name="T12" fmla="*/ 102 w 437"/>
                    <a:gd name="T13" fmla="*/ 28 h 252"/>
                    <a:gd name="T14" fmla="*/ 102 w 437"/>
                    <a:gd name="T15" fmla="*/ 92 h 252"/>
                    <a:gd name="T16" fmla="*/ 74 w 437"/>
                    <a:gd name="T17" fmla="*/ 120 h 252"/>
                    <a:gd name="T18" fmla="*/ 28 w 437"/>
                    <a:gd name="T19" fmla="*/ 120 h 252"/>
                    <a:gd name="T20" fmla="*/ 0 w 437"/>
                    <a:gd name="T21" fmla="*/ 148 h 252"/>
                    <a:gd name="T22" fmla="*/ 0 w 437"/>
                    <a:gd name="T23" fmla="*/ 252 h 252"/>
                    <a:gd name="T24" fmla="*/ 437 w 437"/>
                    <a:gd name="T25" fmla="*/ 252 h 252"/>
                    <a:gd name="T26" fmla="*/ 437 w 437"/>
                    <a:gd name="T27" fmla="*/ 148 h 252"/>
                    <a:gd name="T28" fmla="*/ 409 w 437"/>
                    <a:gd name="T29" fmla="*/ 12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 h="252">
                      <a:moveTo>
                        <a:pt x="409" y="120"/>
                      </a:moveTo>
                      <a:cubicBezTo>
                        <a:pt x="363" y="120"/>
                        <a:pt x="363" y="120"/>
                        <a:pt x="363" y="120"/>
                      </a:cubicBezTo>
                      <a:cubicBezTo>
                        <a:pt x="347" y="120"/>
                        <a:pt x="334" y="107"/>
                        <a:pt x="334" y="92"/>
                      </a:cubicBezTo>
                      <a:cubicBezTo>
                        <a:pt x="334" y="28"/>
                        <a:pt x="334" y="28"/>
                        <a:pt x="334" y="28"/>
                      </a:cubicBezTo>
                      <a:cubicBezTo>
                        <a:pt x="334" y="12"/>
                        <a:pt x="322" y="0"/>
                        <a:pt x="306" y="0"/>
                      </a:cubicBezTo>
                      <a:cubicBezTo>
                        <a:pt x="131" y="0"/>
                        <a:pt x="131" y="0"/>
                        <a:pt x="131" y="0"/>
                      </a:cubicBezTo>
                      <a:cubicBezTo>
                        <a:pt x="115" y="0"/>
                        <a:pt x="102" y="12"/>
                        <a:pt x="102" y="28"/>
                      </a:cubicBezTo>
                      <a:cubicBezTo>
                        <a:pt x="102" y="92"/>
                        <a:pt x="102" y="92"/>
                        <a:pt x="102" y="92"/>
                      </a:cubicBezTo>
                      <a:cubicBezTo>
                        <a:pt x="102" y="107"/>
                        <a:pt x="90" y="120"/>
                        <a:pt x="74" y="120"/>
                      </a:cubicBezTo>
                      <a:cubicBezTo>
                        <a:pt x="28" y="120"/>
                        <a:pt x="28" y="120"/>
                        <a:pt x="28" y="120"/>
                      </a:cubicBezTo>
                      <a:cubicBezTo>
                        <a:pt x="13" y="120"/>
                        <a:pt x="0" y="133"/>
                        <a:pt x="0" y="148"/>
                      </a:cubicBezTo>
                      <a:cubicBezTo>
                        <a:pt x="0" y="252"/>
                        <a:pt x="0" y="252"/>
                        <a:pt x="0" y="252"/>
                      </a:cubicBezTo>
                      <a:cubicBezTo>
                        <a:pt x="437" y="252"/>
                        <a:pt x="437" y="252"/>
                        <a:pt x="437" y="252"/>
                      </a:cubicBezTo>
                      <a:cubicBezTo>
                        <a:pt x="437" y="148"/>
                        <a:pt x="437" y="148"/>
                        <a:pt x="437" y="148"/>
                      </a:cubicBezTo>
                      <a:cubicBezTo>
                        <a:pt x="437" y="133"/>
                        <a:pt x="424" y="120"/>
                        <a:pt x="409" y="120"/>
                      </a:cubicBezTo>
                      <a:close/>
                    </a:path>
                  </a:pathLst>
                </a:custGeom>
                <a:solidFill>
                  <a:srgbClr val="E2DE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07" name="Freeform 106">
                  <a:extLst>
                    <a:ext uri="{FF2B5EF4-FFF2-40B4-BE49-F238E27FC236}">
                      <a16:creationId xmlns:a16="http://schemas.microsoft.com/office/drawing/2014/main" id="{370AD067-AC65-1D45-93B6-982540C50F84}"/>
                    </a:ext>
                  </a:extLst>
                </p:cNvPr>
                <p:cNvSpPr>
                  <a:spLocks/>
                </p:cNvSpPr>
                <p:nvPr/>
              </p:nvSpPr>
              <p:spPr bwMode="auto">
                <a:xfrm>
                  <a:off x="4332615" y="578812"/>
                  <a:ext cx="487222" cy="44582"/>
                </a:xfrm>
                <a:custGeom>
                  <a:avLst/>
                  <a:gdLst>
                    <a:gd name="T0" fmla="*/ 194 w 194"/>
                    <a:gd name="T1" fmla="*/ 9 h 18"/>
                    <a:gd name="T2" fmla="*/ 186 w 194"/>
                    <a:gd name="T3" fmla="*/ 18 h 18"/>
                    <a:gd name="T4" fmla="*/ 9 w 194"/>
                    <a:gd name="T5" fmla="*/ 18 h 18"/>
                    <a:gd name="T6" fmla="*/ 0 w 194"/>
                    <a:gd name="T7" fmla="*/ 9 h 18"/>
                    <a:gd name="T8" fmla="*/ 9 w 194"/>
                    <a:gd name="T9" fmla="*/ 0 h 18"/>
                    <a:gd name="T10" fmla="*/ 186 w 194"/>
                    <a:gd name="T11" fmla="*/ 0 h 18"/>
                    <a:gd name="T12" fmla="*/ 194 w 194"/>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94" h="18">
                      <a:moveTo>
                        <a:pt x="194" y="9"/>
                      </a:moveTo>
                      <a:cubicBezTo>
                        <a:pt x="194" y="14"/>
                        <a:pt x="191" y="18"/>
                        <a:pt x="186" y="18"/>
                      </a:cubicBezTo>
                      <a:cubicBezTo>
                        <a:pt x="9" y="18"/>
                        <a:pt x="9" y="18"/>
                        <a:pt x="9" y="18"/>
                      </a:cubicBezTo>
                      <a:cubicBezTo>
                        <a:pt x="4" y="18"/>
                        <a:pt x="0" y="14"/>
                        <a:pt x="0" y="9"/>
                      </a:cubicBezTo>
                      <a:cubicBezTo>
                        <a:pt x="0" y="4"/>
                        <a:pt x="4" y="0"/>
                        <a:pt x="9" y="0"/>
                      </a:cubicBezTo>
                      <a:cubicBezTo>
                        <a:pt x="186" y="0"/>
                        <a:pt x="186" y="0"/>
                        <a:pt x="186" y="0"/>
                      </a:cubicBezTo>
                      <a:cubicBezTo>
                        <a:pt x="191" y="0"/>
                        <a:pt x="194" y="4"/>
                        <a:pt x="194" y="9"/>
                      </a:cubicBezTo>
                      <a:close/>
                    </a:path>
                  </a:pathLst>
                </a:custGeom>
                <a:solidFill>
                  <a:srgbClr val="D8D0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08" name="Freeform 107">
                  <a:extLst>
                    <a:ext uri="{FF2B5EF4-FFF2-40B4-BE49-F238E27FC236}">
                      <a16:creationId xmlns:a16="http://schemas.microsoft.com/office/drawing/2014/main" id="{B8B56090-CDC3-9049-BE74-1D889B66146A}"/>
                    </a:ext>
                  </a:extLst>
                </p:cNvPr>
                <p:cNvSpPr>
                  <a:spLocks/>
                </p:cNvSpPr>
                <p:nvPr/>
              </p:nvSpPr>
              <p:spPr bwMode="auto">
                <a:xfrm>
                  <a:off x="4332615" y="686022"/>
                  <a:ext cx="487222" cy="43521"/>
                </a:xfrm>
                <a:custGeom>
                  <a:avLst/>
                  <a:gdLst>
                    <a:gd name="T0" fmla="*/ 194 w 194"/>
                    <a:gd name="T1" fmla="*/ 9 h 17"/>
                    <a:gd name="T2" fmla="*/ 186 w 194"/>
                    <a:gd name="T3" fmla="*/ 17 h 17"/>
                    <a:gd name="T4" fmla="*/ 9 w 194"/>
                    <a:gd name="T5" fmla="*/ 17 h 17"/>
                    <a:gd name="T6" fmla="*/ 0 w 194"/>
                    <a:gd name="T7" fmla="*/ 9 h 17"/>
                    <a:gd name="T8" fmla="*/ 9 w 194"/>
                    <a:gd name="T9" fmla="*/ 0 h 17"/>
                    <a:gd name="T10" fmla="*/ 186 w 194"/>
                    <a:gd name="T11" fmla="*/ 0 h 17"/>
                    <a:gd name="T12" fmla="*/ 194 w 194"/>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194" h="17">
                      <a:moveTo>
                        <a:pt x="194" y="9"/>
                      </a:moveTo>
                      <a:cubicBezTo>
                        <a:pt x="194" y="13"/>
                        <a:pt x="191" y="17"/>
                        <a:pt x="186" y="17"/>
                      </a:cubicBezTo>
                      <a:cubicBezTo>
                        <a:pt x="9" y="17"/>
                        <a:pt x="9" y="17"/>
                        <a:pt x="9" y="17"/>
                      </a:cubicBezTo>
                      <a:cubicBezTo>
                        <a:pt x="4" y="17"/>
                        <a:pt x="0" y="13"/>
                        <a:pt x="0" y="9"/>
                      </a:cubicBezTo>
                      <a:cubicBezTo>
                        <a:pt x="0" y="4"/>
                        <a:pt x="4" y="0"/>
                        <a:pt x="9" y="0"/>
                      </a:cubicBezTo>
                      <a:cubicBezTo>
                        <a:pt x="186" y="0"/>
                        <a:pt x="186" y="0"/>
                        <a:pt x="186" y="0"/>
                      </a:cubicBezTo>
                      <a:cubicBezTo>
                        <a:pt x="191" y="0"/>
                        <a:pt x="194" y="4"/>
                        <a:pt x="194" y="9"/>
                      </a:cubicBezTo>
                      <a:close/>
                    </a:path>
                  </a:pathLst>
                </a:custGeom>
                <a:solidFill>
                  <a:srgbClr val="D8D0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09" name="Freeform 108">
                  <a:extLst>
                    <a:ext uri="{FF2B5EF4-FFF2-40B4-BE49-F238E27FC236}">
                      <a16:creationId xmlns:a16="http://schemas.microsoft.com/office/drawing/2014/main" id="{F47431E5-38CA-2C40-BEC6-EFF6D7A813FF}"/>
                    </a:ext>
                  </a:extLst>
                </p:cNvPr>
                <p:cNvSpPr>
                  <a:spLocks/>
                </p:cNvSpPr>
                <p:nvPr/>
              </p:nvSpPr>
              <p:spPr bwMode="auto">
                <a:xfrm>
                  <a:off x="4332615" y="794294"/>
                  <a:ext cx="487222" cy="42460"/>
                </a:xfrm>
                <a:custGeom>
                  <a:avLst/>
                  <a:gdLst>
                    <a:gd name="T0" fmla="*/ 194 w 194"/>
                    <a:gd name="T1" fmla="*/ 8 h 17"/>
                    <a:gd name="T2" fmla="*/ 186 w 194"/>
                    <a:gd name="T3" fmla="*/ 17 h 17"/>
                    <a:gd name="T4" fmla="*/ 9 w 194"/>
                    <a:gd name="T5" fmla="*/ 17 h 17"/>
                    <a:gd name="T6" fmla="*/ 0 w 194"/>
                    <a:gd name="T7" fmla="*/ 8 h 17"/>
                    <a:gd name="T8" fmla="*/ 9 w 194"/>
                    <a:gd name="T9" fmla="*/ 0 h 17"/>
                    <a:gd name="T10" fmla="*/ 186 w 194"/>
                    <a:gd name="T11" fmla="*/ 0 h 17"/>
                    <a:gd name="T12" fmla="*/ 194 w 194"/>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94" h="17">
                      <a:moveTo>
                        <a:pt x="194" y="8"/>
                      </a:moveTo>
                      <a:cubicBezTo>
                        <a:pt x="194" y="13"/>
                        <a:pt x="191" y="17"/>
                        <a:pt x="186" y="17"/>
                      </a:cubicBezTo>
                      <a:cubicBezTo>
                        <a:pt x="9" y="17"/>
                        <a:pt x="9" y="17"/>
                        <a:pt x="9" y="17"/>
                      </a:cubicBezTo>
                      <a:cubicBezTo>
                        <a:pt x="4" y="17"/>
                        <a:pt x="0" y="13"/>
                        <a:pt x="0" y="8"/>
                      </a:cubicBezTo>
                      <a:cubicBezTo>
                        <a:pt x="0" y="4"/>
                        <a:pt x="4" y="0"/>
                        <a:pt x="9" y="0"/>
                      </a:cubicBezTo>
                      <a:cubicBezTo>
                        <a:pt x="186" y="0"/>
                        <a:pt x="186" y="0"/>
                        <a:pt x="186" y="0"/>
                      </a:cubicBezTo>
                      <a:cubicBezTo>
                        <a:pt x="191" y="0"/>
                        <a:pt x="194" y="4"/>
                        <a:pt x="194" y="8"/>
                      </a:cubicBezTo>
                      <a:close/>
                    </a:path>
                  </a:pathLst>
                </a:custGeom>
                <a:solidFill>
                  <a:srgbClr val="D8D0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10" name="Rectangle 109">
                  <a:extLst>
                    <a:ext uri="{FF2B5EF4-FFF2-40B4-BE49-F238E27FC236}">
                      <a16:creationId xmlns:a16="http://schemas.microsoft.com/office/drawing/2014/main" id="{1F2C468C-5AFB-ED49-A86B-7A0BEDD653A2}"/>
                    </a:ext>
                  </a:extLst>
                </p:cNvPr>
                <p:cNvSpPr>
                  <a:spLocks noChangeArrowheads="1"/>
                </p:cNvSpPr>
                <p:nvPr/>
              </p:nvSpPr>
              <p:spPr bwMode="auto">
                <a:xfrm>
                  <a:off x="4029029" y="1103186"/>
                  <a:ext cx="1097576" cy="60505"/>
                </a:xfrm>
                <a:prstGeom prst="rect">
                  <a:avLst/>
                </a:prstGeom>
                <a:solidFill>
                  <a:srgbClr val="D8D0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15" name="Freeform 114">
                  <a:extLst>
                    <a:ext uri="{FF2B5EF4-FFF2-40B4-BE49-F238E27FC236}">
                      <a16:creationId xmlns:a16="http://schemas.microsoft.com/office/drawing/2014/main" id="{39ED2066-C922-EA48-B0BE-59ECA5CCC64A}"/>
                    </a:ext>
                  </a:extLst>
                </p:cNvPr>
                <p:cNvSpPr>
                  <a:spLocks/>
                </p:cNvSpPr>
                <p:nvPr/>
              </p:nvSpPr>
              <p:spPr bwMode="auto">
                <a:xfrm>
                  <a:off x="2916592" y="1746446"/>
                  <a:ext cx="244142" cy="272802"/>
                </a:xfrm>
                <a:custGeom>
                  <a:avLst/>
                  <a:gdLst>
                    <a:gd name="T0" fmla="*/ 2 w 97"/>
                    <a:gd name="T1" fmla="*/ 69 h 109"/>
                    <a:gd name="T2" fmla="*/ 61 w 97"/>
                    <a:gd name="T3" fmla="*/ 100 h 109"/>
                    <a:gd name="T4" fmla="*/ 90 w 97"/>
                    <a:gd name="T5" fmla="*/ 31 h 109"/>
                    <a:gd name="T6" fmla="*/ 37 w 97"/>
                    <a:gd name="T7" fmla="*/ 15 h 109"/>
                    <a:gd name="T8" fmla="*/ 18 w 97"/>
                    <a:gd name="T9" fmla="*/ 41 h 109"/>
                    <a:gd name="T10" fmla="*/ 2 w 97"/>
                    <a:gd name="T11" fmla="*/ 67 h 109"/>
                    <a:gd name="T12" fmla="*/ 12 w 97"/>
                    <a:gd name="T13" fmla="*/ 67 h 109"/>
                    <a:gd name="T14" fmla="*/ 28 w 97"/>
                    <a:gd name="T15" fmla="*/ 41 h 109"/>
                    <a:gd name="T16" fmla="*/ 41 w 97"/>
                    <a:gd name="T17" fmla="*/ 22 h 109"/>
                    <a:gd name="T18" fmla="*/ 76 w 97"/>
                    <a:gd name="T19" fmla="*/ 26 h 109"/>
                    <a:gd name="T20" fmla="*/ 71 w 97"/>
                    <a:gd name="T21" fmla="*/ 84 h 109"/>
                    <a:gd name="T22" fmla="*/ 13 w 97"/>
                    <a:gd name="T23" fmla="*/ 66 h 109"/>
                    <a:gd name="T24" fmla="*/ 2 w 97"/>
                    <a:gd name="T2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09">
                      <a:moveTo>
                        <a:pt x="2" y="69"/>
                      </a:moveTo>
                      <a:cubicBezTo>
                        <a:pt x="6" y="90"/>
                        <a:pt x="40" y="109"/>
                        <a:pt x="61" y="100"/>
                      </a:cubicBezTo>
                      <a:cubicBezTo>
                        <a:pt x="87" y="90"/>
                        <a:pt x="97" y="57"/>
                        <a:pt x="90" y="31"/>
                      </a:cubicBezTo>
                      <a:cubicBezTo>
                        <a:pt x="83" y="6"/>
                        <a:pt x="56" y="0"/>
                        <a:pt x="37" y="15"/>
                      </a:cubicBezTo>
                      <a:cubicBezTo>
                        <a:pt x="28" y="21"/>
                        <a:pt x="23" y="33"/>
                        <a:pt x="18" y="41"/>
                      </a:cubicBezTo>
                      <a:cubicBezTo>
                        <a:pt x="12" y="50"/>
                        <a:pt x="7" y="59"/>
                        <a:pt x="2" y="67"/>
                      </a:cubicBezTo>
                      <a:cubicBezTo>
                        <a:pt x="0" y="72"/>
                        <a:pt x="11" y="70"/>
                        <a:pt x="12" y="67"/>
                      </a:cubicBezTo>
                      <a:cubicBezTo>
                        <a:pt x="17" y="59"/>
                        <a:pt x="23" y="50"/>
                        <a:pt x="28" y="41"/>
                      </a:cubicBezTo>
                      <a:cubicBezTo>
                        <a:pt x="32" y="35"/>
                        <a:pt x="36" y="28"/>
                        <a:pt x="41" y="22"/>
                      </a:cubicBezTo>
                      <a:cubicBezTo>
                        <a:pt x="51" y="8"/>
                        <a:pt x="68" y="13"/>
                        <a:pt x="76" y="26"/>
                      </a:cubicBezTo>
                      <a:cubicBezTo>
                        <a:pt x="86" y="44"/>
                        <a:pt x="81" y="67"/>
                        <a:pt x="71" y="84"/>
                      </a:cubicBezTo>
                      <a:cubicBezTo>
                        <a:pt x="56" y="107"/>
                        <a:pt x="17" y="89"/>
                        <a:pt x="13" y="66"/>
                      </a:cubicBezTo>
                      <a:cubicBezTo>
                        <a:pt x="12" y="62"/>
                        <a:pt x="1" y="65"/>
                        <a:pt x="2" y="69"/>
                      </a:cubicBezTo>
                      <a:close/>
                    </a:path>
                  </a:pathLst>
                </a:custGeom>
                <a:solidFill>
                  <a:srgbClr val="E3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16" name="Freeform 115">
                  <a:extLst>
                    <a:ext uri="{FF2B5EF4-FFF2-40B4-BE49-F238E27FC236}">
                      <a16:creationId xmlns:a16="http://schemas.microsoft.com/office/drawing/2014/main" id="{9AC804A2-A10C-2541-9872-53EE75F951AE}"/>
                    </a:ext>
                  </a:extLst>
                </p:cNvPr>
                <p:cNvSpPr>
                  <a:spLocks/>
                </p:cNvSpPr>
                <p:nvPr/>
              </p:nvSpPr>
              <p:spPr bwMode="auto">
                <a:xfrm>
                  <a:off x="2670328" y="2202884"/>
                  <a:ext cx="158162" cy="90227"/>
                </a:xfrm>
                <a:custGeom>
                  <a:avLst/>
                  <a:gdLst>
                    <a:gd name="T0" fmla="*/ 4 w 63"/>
                    <a:gd name="T1" fmla="*/ 6 h 36"/>
                    <a:gd name="T2" fmla="*/ 35 w 63"/>
                    <a:gd name="T3" fmla="*/ 25 h 36"/>
                    <a:gd name="T4" fmla="*/ 56 w 63"/>
                    <a:gd name="T5" fmla="*/ 35 h 36"/>
                    <a:gd name="T6" fmla="*/ 55 w 63"/>
                    <a:gd name="T7" fmla="*/ 30 h 36"/>
                    <a:gd name="T8" fmla="*/ 58 w 63"/>
                    <a:gd name="T9" fmla="*/ 29 h 36"/>
                    <a:gd name="T10" fmla="*/ 53 w 63"/>
                    <a:gd name="T11" fmla="*/ 26 h 36"/>
                    <a:gd name="T12" fmla="*/ 39 w 63"/>
                    <a:gd name="T13" fmla="*/ 17 h 36"/>
                    <a:gd name="T14" fmla="*/ 13 w 63"/>
                    <a:gd name="T15" fmla="*/ 1 h 36"/>
                    <a:gd name="T16" fmla="*/ 4 w 63"/>
                    <a:gd name="T17"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6">
                      <a:moveTo>
                        <a:pt x="4" y="6"/>
                      </a:moveTo>
                      <a:cubicBezTo>
                        <a:pt x="15" y="11"/>
                        <a:pt x="25" y="19"/>
                        <a:pt x="35" y="25"/>
                      </a:cubicBezTo>
                      <a:cubicBezTo>
                        <a:pt x="41" y="29"/>
                        <a:pt x="49" y="36"/>
                        <a:pt x="56" y="35"/>
                      </a:cubicBezTo>
                      <a:cubicBezTo>
                        <a:pt x="63" y="33"/>
                        <a:pt x="62" y="28"/>
                        <a:pt x="55" y="30"/>
                      </a:cubicBezTo>
                      <a:cubicBezTo>
                        <a:pt x="60" y="29"/>
                        <a:pt x="61" y="31"/>
                        <a:pt x="58" y="29"/>
                      </a:cubicBezTo>
                      <a:cubicBezTo>
                        <a:pt x="56" y="28"/>
                        <a:pt x="55" y="27"/>
                        <a:pt x="53" y="26"/>
                      </a:cubicBezTo>
                      <a:cubicBezTo>
                        <a:pt x="48" y="23"/>
                        <a:pt x="44" y="20"/>
                        <a:pt x="39" y="17"/>
                      </a:cubicBezTo>
                      <a:cubicBezTo>
                        <a:pt x="31" y="11"/>
                        <a:pt x="22" y="5"/>
                        <a:pt x="13" y="1"/>
                      </a:cubicBezTo>
                      <a:cubicBezTo>
                        <a:pt x="10" y="0"/>
                        <a:pt x="0" y="4"/>
                        <a:pt x="4" y="6"/>
                      </a:cubicBezTo>
                      <a:close/>
                    </a:path>
                  </a:pathLst>
                </a:custGeom>
                <a:solidFill>
                  <a:srgbClr val="E3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17" name="Freeform 116">
                  <a:extLst>
                    <a:ext uri="{FF2B5EF4-FFF2-40B4-BE49-F238E27FC236}">
                      <a16:creationId xmlns:a16="http://schemas.microsoft.com/office/drawing/2014/main" id="{3459A072-09AF-CA4F-A240-133871C81886}"/>
                    </a:ext>
                  </a:extLst>
                </p:cNvPr>
                <p:cNvSpPr>
                  <a:spLocks/>
                </p:cNvSpPr>
                <p:nvPr/>
              </p:nvSpPr>
              <p:spPr bwMode="auto">
                <a:xfrm>
                  <a:off x="2697927" y="2158303"/>
                  <a:ext cx="148608" cy="94472"/>
                </a:xfrm>
                <a:custGeom>
                  <a:avLst/>
                  <a:gdLst>
                    <a:gd name="T0" fmla="*/ 5 w 59"/>
                    <a:gd name="T1" fmla="*/ 7 h 38"/>
                    <a:gd name="T2" fmla="*/ 46 w 59"/>
                    <a:gd name="T3" fmla="*/ 36 h 38"/>
                    <a:gd name="T4" fmla="*/ 56 w 59"/>
                    <a:gd name="T5" fmla="*/ 31 h 38"/>
                    <a:gd name="T6" fmla="*/ 14 w 59"/>
                    <a:gd name="T7" fmla="*/ 2 h 38"/>
                    <a:gd name="T8" fmla="*/ 5 w 59"/>
                    <a:gd name="T9" fmla="*/ 7 h 38"/>
                  </a:gdLst>
                  <a:ahLst/>
                  <a:cxnLst>
                    <a:cxn ang="0">
                      <a:pos x="T0" y="T1"/>
                    </a:cxn>
                    <a:cxn ang="0">
                      <a:pos x="T2" y="T3"/>
                    </a:cxn>
                    <a:cxn ang="0">
                      <a:pos x="T4" y="T5"/>
                    </a:cxn>
                    <a:cxn ang="0">
                      <a:pos x="T6" y="T7"/>
                    </a:cxn>
                    <a:cxn ang="0">
                      <a:pos x="T8" y="T9"/>
                    </a:cxn>
                  </a:cxnLst>
                  <a:rect l="0" t="0" r="r" b="b"/>
                  <a:pathLst>
                    <a:path w="59" h="38">
                      <a:moveTo>
                        <a:pt x="5" y="7"/>
                      </a:moveTo>
                      <a:cubicBezTo>
                        <a:pt x="20" y="14"/>
                        <a:pt x="35" y="23"/>
                        <a:pt x="46" y="36"/>
                      </a:cubicBezTo>
                      <a:cubicBezTo>
                        <a:pt x="49" y="38"/>
                        <a:pt x="59" y="34"/>
                        <a:pt x="56" y="31"/>
                      </a:cubicBezTo>
                      <a:cubicBezTo>
                        <a:pt x="45" y="18"/>
                        <a:pt x="30" y="9"/>
                        <a:pt x="14" y="2"/>
                      </a:cubicBezTo>
                      <a:cubicBezTo>
                        <a:pt x="10" y="0"/>
                        <a:pt x="0" y="5"/>
                        <a:pt x="5" y="7"/>
                      </a:cubicBezTo>
                      <a:close/>
                    </a:path>
                  </a:pathLst>
                </a:custGeom>
                <a:solidFill>
                  <a:srgbClr val="E3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18" name="Freeform 117">
                  <a:extLst>
                    <a:ext uri="{FF2B5EF4-FFF2-40B4-BE49-F238E27FC236}">
                      <a16:creationId xmlns:a16="http://schemas.microsoft.com/office/drawing/2014/main" id="{D84BA0D3-C654-4043-B196-7D2A6B70E3D2}"/>
                    </a:ext>
                  </a:extLst>
                </p:cNvPr>
                <p:cNvSpPr>
                  <a:spLocks/>
                </p:cNvSpPr>
                <p:nvPr/>
              </p:nvSpPr>
              <p:spPr bwMode="auto">
                <a:xfrm>
                  <a:off x="1802034" y="3278170"/>
                  <a:ext cx="1107130" cy="1433006"/>
                </a:xfrm>
                <a:custGeom>
                  <a:avLst/>
                  <a:gdLst>
                    <a:gd name="T0" fmla="*/ 177 w 441"/>
                    <a:gd name="T1" fmla="*/ 36 h 571"/>
                    <a:gd name="T2" fmla="*/ 185 w 441"/>
                    <a:gd name="T3" fmla="*/ 0 h 571"/>
                    <a:gd name="T4" fmla="*/ 441 w 441"/>
                    <a:gd name="T5" fmla="*/ 101 h 571"/>
                    <a:gd name="T6" fmla="*/ 258 w 441"/>
                    <a:gd name="T7" fmla="*/ 571 h 571"/>
                    <a:gd name="T8" fmla="*/ 4 w 441"/>
                    <a:gd name="T9" fmla="*/ 454 h 571"/>
                    <a:gd name="T10" fmla="*/ 132 w 441"/>
                    <a:gd name="T11" fmla="*/ 210 h 571"/>
                    <a:gd name="T12" fmla="*/ 177 w 441"/>
                    <a:gd name="T13" fmla="*/ 36 h 571"/>
                  </a:gdLst>
                  <a:ahLst/>
                  <a:cxnLst>
                    <a:cxn ang="0">
                      <a:pos x="T0" y="T1"/>
                    </a:cxn>
                    <a:cxn ang="0">
                      <a:pos x="T2" y="T3"/>
                    </a:cxn>
                    <a:cxn ang="0">
                      <a:pos x="T4" y="T5"/>
                    </a:cxn>
                    <a:cxn ang="0">
                      <a:pos x="T6" y="T7"/>
                    </a:cxn>
                    <a:cxn ang="0">
                      <a:pos x="T8" y="T9"/>
                    </a:cxn>
                    <a:cxn ang="0">
                      <a:pos x="T10" y="T11"/>
                    </a:cxn>
                    <a:cxn ang="0">
                      <a:pos x="T12" y="T13"/>
                    </a:cxn>
                  </a:cxnLst>
                  <a:rect l="0" t="0" r="r" b="b"/>
                  <a:pathLst>
                    <a:path w="441" h="571">
                      <a:moveTo>
                        <a:pt x="177" y="36"/>
                      </a:moveTo>
                      <a:cubicBezTo>
                        <a:pt x="185" y="0"/>
                        <a:pt x="185" y="0"/>
                        <a:pt x="185" y="0"/>
                      </a:cubicBezTo>
                      <a:cubicBezTo>
                        <a:pt x="222" y="32"/>
                        <a:pt x="363" y="157"/>
                        <a:pt x="441" y="101"/>
                      </a:cubicBezTo>
                      <a:cubicBezTo>
                        <a:pt x="420" y="211"/>
                        <a:pt x="307" y="469"/>
                        <a:pt x="258" y="571"/>
                      </a:cubicBezTo>
                      <a:cubicBezTo>
                        <a:pt x="4" y="454"/>
                        <a:pt x="4" y="454"/>
                        <a:pt x="4" y="454"/>
                      </a:cubicBezTo>
                      <a:cubicBezTo>
                        <a:pt x="0" y="462"/>
                        <a:pt x="113" y="265"/>
                        <a:pt x="132" y="210"/>
                      </a:cubicBezTo>
                      <a:cubicBezTo>
                        <a:pt x="166" y="110"/>
                        <a:pt x="174" y="58"/>
                        <a:pt x="177" y="36"/>
                      </a:cubicBezTo>
                      <a:close/>
                    </a:path>
                  </a:pathLst>
                </a:custGeom>
                <a:solidFill>
                  <a:srgbClr val="F5C8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19" name="Freeform 118">
                  <a:extLst>
                    <a:ext uri="{FF2B5EF4-FFF2-40B4-BE49-F238E27FC236}">
                      <a16:creationId xmlns:a16="http://schemas.microsoft.com/office/drawing/2014/main" id="{1292BBCB-16E9-7A4B-BC99-A946ECC7E207}"/>
                    </a:ext>
                  </a:extLst>
                </p:cNvPr>
                <p:cNvSpPr>
                  <a:spLocks/>
                </p:cNvSpPr>
                <p:nvPr/>
              </p:nvSpPr>
              <p:spPr bwMode="auto">
                <a:xfrm>
                  <a:off x="1731975" y="3857740"/>
                  <a:ext cx="1119867" cy="1426637"/>
                </a:xfrm>
                <a:custGeom>
                  <a:avLst/>
                  <a:gdLst>
                    <a:gd name="T0" fmla="*/ 119 w 446"/>
                    <a:gd name="T1" fmla="*/ 0 h 568"/>
                    <a:gd name="T2" fmla="*/ 0 w 446"/>
                    <a:gd name="T3" fmla="*/ 284 h 568"/>
                    <a:gd name="T4" fmla="*/ 0 w 446"/>
                    <a:gd name="T5" fmla="*/ 483 h 568"/>
                    <a:gd name="T6" fmla="*/ 181 w 446"/>
                    <a:gd name="T7" fmla="*/ 558 h 568"/>
                    <a:gd name="T8" fmla="*/ 266 w 446"/>
                    <a:gd name="T9" fmla="*/ 568 h 568"/>
                    <a:gd name="T10" fmla="*/ 446 w 446"/>
                    <a:gd name="T11" fmla="*/ 140 h 568"/>
                    <a:gd name="T12" fmla="*/ 119 w 446"/>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446" h="568">
                      <a:moveTo>
                        <a:pt x="119" y="0"/>
                      </a:moveTo>
                      <a:cubicBezTo>
                        <a:pt x="83" y="85"/>
                        <a:pt x="41" y="186"/>
                        <a:pt x="0" y="284"/>
                      </a:cubicBezTo>
                      <a:cubicBezTo>
                        <a:pt x="0" y="483"/>
                        <a:pt x="0" y="483"/>
                        <a:pt x="0" y="483"/>
                      </a:cubicBezTo>
                      <a:cubicBezTo>
                        <a:pt x="181" y="558"/>
                        <a:pt x="181" y="558"/>
                        <a:pt x="181" y="558"/>
                      </a:cubicBezTo>
                      <a:cubicBezTo>
                        <a:pt x="266" y="568"/>
                        <a:pt x="266" y="568"/>
                        <a:pt x="266" y="568"/>
                      </a:cubicBezTo>
                      <a:cubicBezTo>
                        <a:pt x="320" y="439"/>
                        <a:pt x="392" y="269"/>
                        <a:pt x="446" y="140"/>
                      </a:cubicBezTo>
                      <a:cubicBezTo>
                        <a:pt x="349" y="57"/>
                        <a:pt x="246" y="13"/>
                        <a:pt x="119"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20" name="Freeform 119">
                  <a:extLst>
                    <a:ext uri="{FF2B5EF4-FFF2-40B4-BE49-F238E27FC236}">
                      <a16:creationId xmlns:a16="http://schemas.microsoft.com/office/drawing/2014/main" id="{B2B95A9F-593A-4041-ABAB-A66519731E5B}"/>
                    </a:ext>
                  </a:extLst>
                </p:cNvPr>
                <p:cNvSpPr>
                  <a:spLocks/>
                </p:cNvSpPr>
                <p:nvPr/>
              </p:nvSpPr>
              <p:spPr bwMode="auto">
                <a:xfrm>
                  <a:off x="2248918" y="1733708"/>
                  <a:ext cx="956399" cy="1872461"/>
                </a:xfrm>
                <a:custGeom>
                  <a:avLst/>
                  <a:gdLst>
                    <a:gd name="T0" fmla="*/ 269 w 381"/>
                    <a:gd name="T1" fmla="*/ 375 h 746"/>
                    <a:gd name="T2" fmla="*/ 257 w 381"/>
                    <a:gd name="T3" fmla="*/ 394 h 746"/>
                    <a:gd name="T4" fmla="*/ 293 w 381"/>
                    <a:gd name="T5" fmla="*/ 239 h 746"/>
                    <a:gd name="T6" fmla="*/ 293 w 381"/>
                    <a:gd name="T7" fmla="*/ 237 h 746"/>
                    <a:gd name="T8" fmla="*/ 312 w 381"/>
                    <a:gd name="T9" fmla="*/ 214 h 746"/>
                    <a:gd name="T10" fmla="*/ 363 w 381"/>
                    <a:gd name="T11" fmla="*/ 134 h 746"/>
                    <a:gd name="T12" fmla="*/ 354 w 381"/>
                    <a:gd name="T13" fmla="*/ 20 h 746"/>
                    <a:gd name="T14" fmla="*/ 301 w 381"/>
                    <a:gd name="T15" fmla="*/ 28 h 746"/>
                    <a:gd name="T16" fmla="*/ 182 w 381"/>
                    <a:gd name="T17" fmla="*/ 173 h 746"/>
                    <a:gd name="T18" fmla="*/ 43 w 381"/>
                    <a:gd name="T19" fmla="*/ 406 h 746"/>
                    <a:gd name="T20" fmla="*/ 24 w 381"/>
                    <a:gd name="T21" fmla="*/ 454 h 746"/>
                    <a:gd name="T22" fmla="*/ 24 w 381"/>
                    <a:gd name="T23" fmla="*/ 456 h 746"/>
                    <a:gd name="T24" fmla="*/ 0 w 381"/>
                    <a:gd name="T25" fmla="*/ 648 h 746"/>
                    <a:gd name="T26" fmla="*/ 119 w 381"/>
                    <a:gd name="T27" fmla="*/ 732 h 746"/>
                    <a:gd name="T28" fmla="*/ 265 w 381"/>
                    <a:gd name="T29" fmla="*/ 693 h 746"/>
                    <a:gd name="T30" fmla="*/ 321 w 381"/>
                    <a:gd name="T31" fmla="*/ 517 h 746"/>
                    <a:gd name="T32" fmla="*/ 269 w 381"/>
                    <a:gd name="T33" fmla="*/ 375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746">
                      <a:moveTo>
                        <a:pt x="269" y="375"/>
                      </a:moveTo>
                      <a:cubicBezTo>
                        <a:pt x="267" y="387"/>
                        <a:pt x="257" y="394"/>
                        <a:pt x="257" y="394"/>
                      </a:cubicBezTo>
                      <a:cubicBezTo>
                        <a:pt x="257" y="393"/>
                        <a:pt x="278" y="299"/>
                        <a:pt x="293" y="239"/>
                      </a:cubicBezTo>
                      <a:cubicBezTo>
                        <a:pt x="293" y="237"/>
                        <a:pt x="293" y="237"/>
                        <a:pt x="293" y="237"/>
                      </a:cubicBezTo>
                      <a:cubicBezTo>
                        <a:pt x="298" y="230"/>
                        <a:pt x="305" y="222"/>
                        <a:pt x="312" y="214"/>
                      </a:cubicBezTo>
                      <a:cubicBezTo>
                        <a:pt x="329" y="194"/>
                        <a:pt x="351" y="169"/>
                        <a:pt x="363" y="134"/>
                      </a:cubicBezTo>
                      <a:cubicBezTo>
                        <a:pt x="379" y="90"/>
                        <a:pt x="381" y="36"/>
                        <a:pt x="354" y="20"/>
                      </a:cubicBezTo>
                      <a:cubicBezTo>
                        <a:pt x="323" y="0"/>
                        <a:pt x="308" y="19"/>
                        <a:pt x="301" y="28"/>
                      </a:cubicBezTo>
                      <a:cubicBezTo>
                        <a:pt x="268" y="70"/>
                        <a:pt x="182" y="173"/>
                        <a:pt x="182" y="173"/>
                      </a:cubicBezTo>
                      <a:cubicBezTo>
                        <a:pt x="182" y="173"/>
                        <a:pt x="104" y="304"/>
                        <a:pt x="43" y="406"/>
                      </a:cubicBezTo>
                      <a:cubicBezTo>
                        <a:pt x="35" y="419"/>
                        <a:pt x="27" y="435"/>
                        <a:pt x="24" y="454"/>
                      </a:cubicBezTo>
                      <a:cubicBezTo>
                        <a:pt x="24" y="456"/>
                        <a:pt x="24" y="456"/>
                        <a:pt x="24" y="456"/>
                      </a:cubicBezTo>
                      <a:cubicBezTo>
                        <a:pt x="17" y="519"/>
                        <a:pt x="7" y="597"/>
                        <a:pt x="0" y="648"/>
                      </a:cubicBezTo>
                      <a:cubicBezTo>
                        <a:pt x="0" y="648"/>
                        <a:pt x="38" y="718"/>
                        <a:pt x="119" y="732"/>
                      </a:cubicBezTo>
                      <a:cubicBezTo>
                        <a:pt x="201" y="746"/>
                        <a:pt x="265" y="693"/>
                        <a:pt x="265" y="693"/>
                      </a:cubicBezTo>
                      <a:cubicBezTo>
                        <a:pt x="303" y="659"/>
                        <a:pt x="321" y="603"/>
                        <a:pt x="321" y="517"/>
                      </a:cubicBezTo>
                      <a:cubicBezTo>
                        <a:pt x="320" y="482"/>
                        <a:pt x="318" y="423"/>
                        <a:pt x="269" y="375"/>
                      </a:cubicBezTo>
                      <a:close/>
                    </a:path>
                  </a:pathLst>
                </a:custGeom>
                <a:solidFill>
                  <a:srgbClr val="F5C8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121" name="Freeform 120">
                  <a:extLst>
                    <a:ext uri="{FF2B5EF4-FFF2-40B4-BE49-F238E27FC236}">
                      <a16:creationId xmlns:a16="http://schemas.microsoft.com/office/drawing/2014/main" id="{99114C0A-A902-084E-8726-A55D46383CF4}"/>
                    </a:ext>
                  </a:extLst>
                </p:cNvPr>
                <p:cNvSpPr>
                  <a:spLocks/>
                </p:cNvSpPr>
                <p:nvPr/>
              </p:nvSpPr>
              <p:spPr bwMode="auto">
                <a:xfrm>
                  <a:off x="1278762" y="4368280"/>
                  <a:ext cx="1409828" cy="1493594"/>
                </a:xfrm>
                <a:custGeom>
                  <a:avLst/>
                  <a:gdLst>
                    <a:gd name="T0" fmla="*/ 280 w 431"/>
                    <a:gd name="T1" fmla="*/ 142 h 608"/>
                    <a:gd name="T2" fmla="*/ 135 w 431"/>
                    <a:gd name="T3" fmla="*/ 63 h 608"/>
                    <a:gd name="T4" fmla="*/ 0 w 431"/>
                    <a:gd name="T5" fmla="*/ 61 h 608"/>
                    <a:gd name="T6" fmla="*/ 0 w 431"/>
                    <a:gd name="T7" fmla="*/ 608 h 608"/>
                    <a:gd name="T8" fmla="*/ 312 w 431"/>
                    <a:gd name="T9" fmla="*/ 608 h 608"/>
                    <a:gd name="T10" fmla="*/ 356 w 431"/>
                    <a:gd name="T11" fmla="*/ 474 h 608"/>
                    <a:gd name="T12" fmla="*/ 280 w 431"/>
                    <a:gd name="T13" fmla="*/ 142 h 608"/>
                    <a:gd name="connsiteX0" fmla="*/ 10687 w 13034"/>
                    <a:gd name="connsiteY0" fmla="*/ 1919 h 9784"/>
                    <a:gd name="connsiteX1" fmla="*/ 7322 w 13034"/>
                    <a:gd name="connsiteY1" fmla="*/ 619 h 9784"/>
                    <a:gd name="connsiteX2" fmla="*/ 4190 w 13034"/>
                    <a:gd name="connsiteY2" fmla="*/ 586 h 9784"/>
                    <a:gd name="connsiteX3" fmla="*/ 0 w 13034"/>
                    <a:gd name="connsiteY3" fmla="*/ 6857 h 9784"/>
                    <a:gd name="connsiteX4" fmla="*/ 4190 w 13034"/>
                    <a:gd name="connsiteY4" fmla="*/ 9583 h 9784"/>
                    <a:gd name="connsiteX5" fmla="*/ 11429 w 13034"/>
                    <a:gd name="connsiteY5" fmla="*/ 9583 h 9784"/>
                    <a:gd name="connsiteX6" fmla="*/ 12450 w 13034"/>
                    <a:gd name="connsiteY6" fmla="*/ 7379 h 9784"/>
                    <a:gd name="connsiteX7" fmla="*/ 10687 w 13034"/>
                    <a:gd name="connsiteY7" fmla="*/ 1919 h 9784"/>
                    <a:gd name="connsiteX0" fmla="*/ 8199 w 10000"/>
                    <a:gd name="connsiteY0" fmla="*/ 1961 h 10001"/>
                    <a:gd name="connsiteX1" fmla="*/ 5618 w 10000"/>
                    <a:gd name="connsiteY1" fmla="*/ 633 h 10001"/>
                    <a:gd name="connsiteX2" fmla="*/ 3215 w 10000"/>
                    <a:gd name="connsiteY2" fmla="*/ 599 h 10001"/>
                    <a:gd name="connsiteX3" fmla="*/ 0 w 10000"/>
                    <a:gd name="connsiteY3" fmla="*/ 7008 h 10001"/>
                    <a:gd name="connsiteX4" fmla="*/ 3215 w 10000"/>
                    <a:gd name="connsiteY4" fmla="*/ 9795 h 10001"/>
                    <a:gd name="connsiteX5" fmla="*/ 8769 w 10000"/>
                    <a:gd name="connsiteY5" fmla="*/ 9795 h 10001"/>
                    <a:gd name="connsiteX6" fmla="*/ 9552 w 10000"/>
                    <a:gd name="connsiteY6" fmla="*/ 7542 h 10001"/>
                    <a:gd name="connsiteX7" fmla="*/ 8199 w 10000"/>
                    <a:gd name="connsiteY7" fmla="*/ 1961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1">
                      <a:moveTo>
                        <a:pt x="8199" y="1961"/>
                      </a:moveTo>
                      <a:cubicBezTo>
                        <a:pt x="8003" y="734"/>
                        <a:pt x="6757" y="-259"/>
                        <a:pt x="5618" y="633"/>
                      </a:cubicBezTo>
                      <a:cubicBezTo>
                        <a:pt x="5226" y="-426"/>
                        <a:pt x="3962" y="45"/>
                        <a:pt x="3215" y="599"/>
                      </a:cubicBezTo>
                      <a:cubicBezTo>
                        <a:pt x="2092" y="487"/>
                        <a:pt x="8" y="4633"/>
                        <a:pt x="0" y="7008"/>
                      </a:cubicBezTo>
                      <a:cubicBezTo>
                        <a:pt x="8" y="7698"/>
                        <a:pt x="1753" y="9331"/>
                        <a:pt x="3215" y="9795"/>
                      </a:cubicBezTo>
                      <a:cubicBezTo>
                        <a:pt x="4676" y="10259"/>
                        <a:pt x="8769" y="9795"/>
                        <a:pt x="8769" y="9795"/>
                      </a:cubicBezTo>
                      <a:cubicBezTo>
                        <a:pt x="9196" y="8584"/>
                        <a:pt x="9498" y="7711"/>
                        <a:pt x="9552" y="7542"/>
                      </a:cubicBezTo>
                      <a:cubicBezTo>
                        <a:pt x="9854" y="6668"/>
                        <a:pt x="10887" y="-90"/>
                        <a:pt x="8199" y="1961"/>
                      </a:cubicBezTo>
                      <a:close/>
                    </a:path>
                  </a:pathLst>
                </a:custGeom>
                <a:solidFill>
                  <a:srgbClr val="F3F3F3"/>
                </a:solidFill>
                <a:ln>
                  <a:noFill/>
                </a:ln>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grpSp>
          <p:grpSp>
            <p:nvGrpSpPr>
              <p:cNvPr id="78" name="Group 77">
                <a:extLst>
                  <a:ext uri="{FF2B5EF4-FFF2-40B4-BE49-F238E27FC236}">
                    <a16:creationId xmlns:a16="http://schemas.microsoft.com/office/drawing/2014/main" id="{14BEE1D2-031E-2B44-B8FA-214C95E998EE}"/>
                  </a:ext>
                </a:extLst>
              </p:cNvPr>
              <p:cNvGrpSpPr/>
              <p:nvPr/>
            </p:nvGrpSpPr>
            <p:grpSpPr>
              <a:xfrm rot="20972919">
                <a:off x="9382341" y="3210798"/>
                <a:ext cx="3046287" cy="5335075"/>
                <a:chOff x="7117237" y="2998438"/>
                <a:chExt cx="3046287" cy="5335075"/>
              </a:xfrm>
            </p:grpSpPr>
            <p:sp>
              <p:nvSpPr>
                <p:cNvPr id="79" name="Freeform 78">
                  <a:extLst>
                    <a:ext uri="{FF2B5EF4-FFF2-40B4-BE49-F238E27FC236}">
                      <a16:creationId xmlns:a16="http://schemas.microsoft.com/office/drawing/2014/main" id="{D8C9B37B-B135-264B-92D8-5338D91EB4B5}"/>
                    </a:ext>
                  </a:extLst>
                </p:cNvPr>
                <p:cNvSpPr>
                  <a:spLocks/>
                </p:cNvSpPr>
                <p:nvPr/>
              </p:nvSpPr>
              <p:spPr bwMode="auto">
                <a:xfrm>
                  <a:off x="7773943" y="4086815"/>
                  <a:ext cx="0" cy="2831"/>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solidFill>
                  <a:srgbClr val="E3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80" name="Freeform 79">
                  <a:extLst>
                    <a:ext uri="{FF2B5EF4-FFF2-40B4-BE49-F238E27FC236}">
                      <a16:creationId xmlns:a16="http://schemas.microsoft.com/office/drawing/2014/main" id="{BF009FD3-CA39-424D-815E-0EF116654C7A}"/>
                    </a:ext>
                  </a:extLst>
                </p:cNvPr>
                <p:cNvSpPr>
                  <a:spLocks/>
                </p:cNvSpPr>
                <p:nvPr/>
              </p:nvSpPr>
              <p:spPr bwMode="auto">
                <a:xfrm>
                  <a:off x="7632411" y="3493798"/>
                  <a:ext cx="1399746" cy="1178957"/>
                </a:xfrm>
                <a:custGeom>
                  <a:avLst/>
                  <a:gdLst>
                    <a:gd name="T0" fmla="*/ 414 w 418"/>
                    <a:gd name="T1" fmla="*/ 126 h 352"/>
                    <a:gd name="T2" fmla="*/ 198 w 418"/>
                    <a:gd name="T3" fmla="*/ 2 h 352"/>
                    <a:gd name="T4" fmla="*/ 135 w 418"/>
                    <a:gd name="T5" fmla="*/ 6 h 352"/>
                    <a:gd name="T6" fmla="*/ 108 w 418"/>
                    <a:gd name="T7" fmla="*/ 34 h 352"/>
                    <a:gd name="T8" fmla="*/ 0 w 418"/>
                    <a:gd name="T9" fmla="*/ 142 h 352"/>
                    <a:gd name="T10" fmla="*/ 10 w 418"/>
                    <a:gd name="T11" fmla="*/ 155 h 352"/>
                    <a:gd name="T12" fmla="*/ 43 w 418"/>
                    <a:gd name="T13" fmla="*/ 180 h 352"/>
                    <a:gd name="T14" fmla="*/ 43 w 418"/>
                    <a:gd name="T15" fmla="*/ 192 h 352"/>
                    <a:gd name="T16" fmla="*/ 170 w 418"/>
                    <a:gd name="T17" fmla="*/ 100 h 352"/>
                    <a:gd name="T18" fmla="*/ 136 w 418"/>
                    <a:gd name="T19" fmla="*/ 159 h 352"/>
                    <a:gd name="T20" fmla="*/ 145 w 418"/>
                    <a:gd name="T21" fmla="*/ 247 h 352"/>
                    <a:gd name="T22" fmla="*/ 173 w 418"/>
                    <a:gd name="T23" fmla="*/ 308 h 352"/>
                    <a:gd name="T24" fmla="*/ 246 w 418"/>
                    <a:gd name="T25" fmla="*/ 316 h 352"/>
                    <a:gd name="T26" fmla="*/ 283 w 418"/>
                    <a:gd name="T27" fmla="*/ 184 h 352"/>
                    <a:gd name="T28" fmla="*/ 338 w 418"/>
                    <a:gd name="T29" fmla="*/ 222 h 352"/>
                    <a:gd name="T30" fmla="*/ 389 w 418"/>
                    <a:gd name="T31" fmla="*/ 207 h 352"/>
                    <a:gd name="T32" fmla="*/ 414 w 418"/>
                    <a:gd name="T33" fmla="*/ 12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8" h="352">
                      <a:moveTo>
                        <a:pt x="414" y="126"/>
                      </a:moveTo>
                      <a:cubicBezTo>
                        <a:pt x="402" y="47"/>
                        <a:pt x="265" y="9"/>
                        <a:pt x="198" y="2"/>
                      </a:cubicBezTo>
                      <a:cubicBezTo>
                        <a:pt x="183" y="0"/>
                        <a:pt x="149" y="0"/>
                        <a:pt x="135" y="6"/>
                      </a:cubicBezTo>
                      <a:cubicBezTo>
                        <a:pt x="125" y="10"/>
                        <a:pt x="115" y="26"/>
                        <a:pt x="108" y="34"/>
                      </a:cubicBezTo>
                      <a:cubicBezTo>
                        <a:pt x="75" y="73"/>
                        <a:pt x="45" y="103"/>
                        <a:pt x="0" y="142"/>
                      </a:cubicBezTo>
                      <a:cubicBezTo>
                        <a:pt x="10" y="155"/>
                        <a:pt x="10" y="155"/>
                        <a:pt x="10" y="155"/>
                      </a:cubicBezTo>
                      <a:cubicBezTo>
                        <a:pt x="15" y="164"/>
                        <a:pt x="33" y="173"/>
                        <a:pt x="43" y="180"/>
                      </a:cubicBezTo>
                      <a:cubicBezTo>
                        <a:pt x="43" y="192"/>
                        <a:pt x="43" y="192"/>
                        <a:pt x="43" y="192"/>
                      </a:cubicBezTo>
                      <a:cubicBezTo>
                        <a:pt x="99" y="182"/>
                        <a:pt x="134" y="142"/>
                        <a:pt x="170" y="100"/>
                      </a:cubicBezTo>
                      <a:cubicBezTo>
                        <a:pt x="152" y="125"/>
                        <a:pt x="136" y="159"/>
                        <a:pt x="136" y="159"/>
                      </a:cubicBezTo>
                      <a:cubicBezTo>
                        <a:pt x="136" y="159"/>
                        <a:pt x="141" y="215"/>
                        <a:pt x="145" y="247"/>
                      </a:cubicBezTo>
                      <a:cubicBezTo>
                        <a:pt x="173" y="308"/>
                        <a:pt x="173" y="308"/>
                        <a:pt x="173" y="308"/>
                      </a:cubicBezTo>
                      <a:cubicBezTo>
                        <a:pt x="180" y="352"/>
                        <a:pt x="223" y="340"/>
                        <a:pt x="246" y="316"/>
                      </a:cubicBezTo>
                      <a:cubicBezTo>
                        <a:pt x="279" y="282"/>
                        <a:pt x="291" y="231"/>
                        <a:pt x="283" y="184"/>
                      </a:cubicBezTo>
                      <a:cubicBezTo>
                        <a:pt x="300" y="199"/>
                        <a:pt x="318" y="212"/>
                        <a:pt x="338" y="222"/>
                      </a:cubicBezTo>
                      <a:cubicBezTo>
                        <a:pt x="364" y="234"/>
                        <a:pt x="373" y="232"/>
                        <a:pt x="389" y="207"/>
                      </a:cubicBezTo>
                      <a:cubicBezTo>
                        <a:pt x="404" y="184"/>
                        <a:pt x="418" y="155"/>
                        <a:pt x="414" y="126"/>
                      </a:cubicBezTo>
                      <a:close/>
                    </a:path>
                  </a:pathLst>
                </a:custGeom>
                <a:solidFill>
                  <a:srgbClr val="E3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81" name="Freeform 80">
                  <a:extLst>
                    <a:ext uri="{FF2B5EF4-FFF2-40B4-BE49-F238E27FC236}">
                      <a16:creationId xmlns:a16="http://schemas.microsoft.com/office/drawing/2014/main" id="{F68CBF96-2078-834E-B5E0-1B5A5055806E}"/>
                    </a:ext>
                  </a:extLst>
                </p:cNvPr>
                <p:cNvSpPr>
                  <a:spLocks/>
                </p:cNvSpPr>
                <p:nvPr/>
              </p:nvSpPr>
              <p:spPr bwMode="auto">
                <a:xfrm>
                  <a:off x="7308304" y="3417371"/>
                  <a:ext cx="2186660" cy="3440629"/>
                </a:xfrm>
                <a:custGeom>
                  <a:avLst/>
                  <a:gdLst>
                    <a:gd name="T0" fmla="*/ 564 w 653"/>
                    <a:gd name="T1" fmla="*/ 606 h 1028"/>
                    <a:gd name="T2" fmla="*/ 624 w 653"/>
                    <a:gd name="T3" fmla="*/ 279 h 1028"/>
                    <a:gd name="T4" fmla="*/ 633 w 653"/>
                    <a:gd name="T5" fmla="*/ 136 h 1028"/>
                    <a:gd name="T6" fmla="*/ 505 w 653"/>
                    <a:gd name="T7" fmla="*/ 84 h 1028"/>
                    <a:gd name="T8" fmla="*/ 391 w 653"/>
                    <a:gd name="T9" fmla="*/ 46 h 1028"/>
                    <a:gd name="T10" fmla="*/ 207 w 653"/>
                    <a:gd name="T11" fmla="*/ 214 h 1028"/>
                    <a:gd name="T12" fmla="*/ 139 w 653"/>
                    <a:gd name="T13" fmla="*/ 136 h 1028"/>
                    <a:gd name="T14" fmla="*/ 99 w 653"/>
                    <a:gd name="T15" fmla="*/ 45 h 1028"/>
                    <a:gd name="T16" fmla="*/ 0 w 653"/>
                    <a:gd name="T17" fmla="*/ 29 h 1028"/>
                    <a:gd name="T18" fmla="*/ 7 w 653"/>
                    <a:gd name="T19" fmla="*/ 174 h 1028"/>
                    <a:gd name="T20" fmla="*/ 97 w 653"/>
                    <a:gd name="T21" fmla="*/ 342 h 1028"/>
                    <a:gd name="T22" fmla="*/ 152 w 653"/>
                    <a:gd name="T23" fmla="*/ 484 h 1028"/>
                    <a:gd name="T24" fmla="*/ 264 w 653"/>
                    <a:gd name="T25" fmla="*/ 638 h 1028"/>
                    <a:gd name="T26" fmla="*/ 338 w 653"/>
                    <a:gd name="T27" fmla="*/ 1006 h 1028"/>
                    <a:gd name="T28" fmla="*/ 653 w 653"/>
                    <a:gd name="T29" fmla="*/ 970 h 1028"/>
                    <a:gd name="T30" fmla="*/ 564 w 653"/>
                    <a:gd name="T31" fmla="*/ 606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3" h="1028">
                      <a:moveTo>
                        <a:pt x="564" y="606"/>
                      </a:moveTo>
                      <a:cubicBezTo>
                        <a:pt x="590" y="496"/>
                        <a:pt x="614" y="390"/>
                        <a:pt x="624" y="279"/>
                      </a:cubicBezTo>
                      <a:cubicBezTo>
                        <a:pt x="629" y="241"/>
                        <a:pt x="635" y="196"/>
                        <a:pt x="633" y="136"/>
                      </a:cubicBezTo>
                      <a:cubicBezTo>
                        <a:pt x="592" y="112"/>
                        <a:pt x="543" y="98"/>
                        <a:pt x="505" y="84"/>
                      </a:cubicBezTo>
                      <a:cubicBezTo>
                        <a:pt x="467" y="71"/>
                        <a:pt x="429" y="60"/>
                        <a:pt x="391" y="46"/>
                      </a:cubicBezTo>
                      <a:cubicBezTo>
                        <a:pt x="391" y="130"/>
                        <a:pt x="312" y="289"/>
                        <a:pt x="207" y="214"/>
                      </a:cubicBezTo>
                      <a:cubicBezTo>
                        <a:pt x="182" y="196"/>
                        <a:pt x="143" y="157"/>
                        <a:pt x="139" y="136"/>
                      </a:cubicBezTo>
                      <a:cubicBezTo>
                        <a:pt x="131" y="105"/>
                        <a:pt x="125" y="73"/>
                        <a:pt x="99" y="45"/>
                      </a:cubicBezTo>
                      <a:cubicBezTo>
                        <a:pt x="76" y="19"/>
                        <a:pt x="14" y="0"/>
                        <a:pt x="0" y="29"/>
                      </a:cubicBezTo>
                      <a:cubicBezTo>
                        <a:pt x="6" y="78"/>
                        <a:pt x="18" y="141"/>
                        <a:pt x="7" y="174"/>
                      </a:cubicBezTo>
                      <a:cubicBezTo>
                        <a:pt x="18" y="214"/>
                        <a:pt x="74" y="285"/>
                        <a:pt x="97" y="342"/>
                      </a:cubicBezTo>
                      <a:cubicBezTo>
                        <a:pt x="120" y="401"/>
                        <a:pt x="125" y="428"/>
                        <a:pt x="152" y="484"/>
                      </a:cubicBezTo>
                      <a:cubicBezTo>
                        <a:pt x="178" y="545"/>
                        <a:pt x="227" y="595"/>
                        <a:pt x="264" y="638"/>
                      </a:cubicBezTo>
                      <a:cubicBezTo>
                        <a:pt x="289" y="694"/>
                        <a:pt x="319" y="907"/>
                        <a:pt x="338" y="1006"/>
                      </a:cubicBezTo>
                      <a:cubicBezTo>
                        <a:pt x="422" y="1028"/>
                        <a:pt x="563" y="1027"/>
                        <a:pt x="653" y="970"/>
                      </a:cubicBezTo>
                      <a:lnTo>
                        <a:pt x="564" y="606"/>
                      </a:lnTo>
                      <a:close/>
                    </a:path>
                  </a:pathLst>
                </a:custGeom>
                <a:solidFill>
                  <a:srgbClr val="F5C8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82" name="Freeform 81">
                  <a:extLst>
                    <a:ext uri="{FF2B5EF4-FFF2-40B4-BE49-F238E27FC236}">
                      <a16:creationId xmlns:a16="http://schemas.microsoft.com/office/drawing/2014/main" id="{C2E53BC2-D093-5D48-B541-27A4775561B6}"/>
                    </a:ext>
                  </a:extLst>
                </p:cNvPr>
                <p:cNvSpPr>
                  <a:spLocks/>
                </p:cNvSpPr>
                <p:nvPr/>
              </p:nvSpPr>
              <p:spPr bwMode="auto">
                <a:xfrm>
                  <a:off x="7335195" y="3490967"/>
                  <a:ext cx="213713" cy="243434"/>
                </a:xfrm>
                <a:custGeom>
                  <a:avLst/>
                  <a:gdLst>
                    <a:gd name="T0" fmla="*/ 12 w 64"/>
                    <a:gd name="T1" fmla="*/ 71 h 73"/>
                    <a:gd name="T2" fmla="*/ 53 w 64"/>
                    <a:gd name="T3" fmla="*/ 59 h 73"/>
                    <a:gd name="T4" fmla="*/ 62 w 64"/>
                    <a:gd name="T5" fmla="*/ 56 h 73"/>
                    <a:gd name="T6" fmla="*/ 52 w 64"/>
                    <a:gd name="T7" fmla="*/ 2 h 73"/>
                    <a:gd name="T8" fmla="*/ 41 w 64"/>
                    <a:gd name="T9" fmla="*/ 4 h 73"/>
                    <a:gd name="T10" fmla="*/ 50 w 64"/>
                    <a:gd name="T11" fmla="*/ 58 h 73"/>
                    <a:gd name="T12" fmla="*/ 58 w 64"/>
                    <a:gd name="T13" fmla="*/ 55 h 73"/>
                    <a:gd name="T14" fmla="*/ 2 w 64"/>
                    <a:gd name="T15" fmla="*/ 71 h 73"/>
                    <a:gd name="T16" fmla="*/ 12 w 64"/>
                    <a:gd name="T17" fmla="*/ 7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3">
                      <a:moveTo>
                        <a:pt x="12" y="71"/>
                      </a:moveTo>
                      <a:cubicBezTo>
                        <a:pt x="25" y="60"/>
                        <a:pt x="38" y="59"/>
                        <a:pt x="53" y="59"/>
                      </a:cubicBezTo>
                      <a:cubicBezTo>
                        <a:pt x="55" y="59"/>
                        <a:pt x="61" y="58"/>
                        <a:pt x="62" y="56"/>
                      </a:cubicBezTo>
                      <a:cubicBezTo>
                        <a:pt x="64" y="37"/>
                        <a:pt x="61" y="19"/>
                        <a:pt x="52" y="2"/>
                      </a:cubicBezTo>
                      <a:cubicBezTo>
                        <a:pt x="50" y="0"/>
                        <a:pt x="40" y="3"/>
                        <a:pt x="41" y="4"/>
                      </a:cubicBezTo>
                      <a:cubicBezTo>
                        <a:pt x="50" y="21"/>
                        <a:pt x="53" y="39"/>
                        <a:pt x="50" y="58"/>
                      </a:cubicBezTo>
                      <a:cubicBezTo>
                        <a:pt x="53" y="57"/>
                        <a:pt x="56" y="56"/>
                        <a:pt x="58" y="55"/>
                      </a:cubicBezTo>
                      <a:cubicBezTo>
                        <a:pt x="38" y="54"/>
                        <a:pt x="18" y="57"/>
                        <a:pt x="2" y="71"/>
                      </a:cubicBezTo>
                      <a:cubicBezTo>
                        <a:pt x="0" y="73"/>
                        <a:pt x="10" y="72"/>
                        <a:pt x="12" y="71"/>
                      </a:cubicBezTo>
                      <a:close/>
                    </a:path>
                  </a:pathLst>
                </a:custGeom>
                <a:solidFill>
                  <a:srgbClr val="E3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83" name="Freeform 82">
                  <a:extLst>
                    <a:ext uri="{FF2B5EF4-FFF2-40B4-BE49-F238E27FC236}">
                      <a16:creationId xmlns:a16="http://schemas.microsoft.com/office/drawing/2014/main" id="{E4667885-CCCD-5948-9596-752689807769}"/>
                    </a:ext>
                  </a:extLst>
                </p:cNvPr>
                <p:cNvSpPr>
                  <a:spLocks/>
                </p:cNvSpPr>
                <p:nvPr/>
              </p:nvSpPr>
              <p:spPr bwMode="auto">
                <a:xfrm>
                  <a:off x="9125567" y="3744309"/>
                  <a:ext cx="232111" cy="563295"/>
                </a:xfrm>
                <a:custGeom>
                  <a:avLst/>
                  <a:gdLst>
                    <a:gd name="T0" fmla="*/ 14 w 69"/>
                    <a:gd name="T1" fmla="*/ 21 h 168"/>
                    <a:gd name="T2" fmla="*/ 28 w 69"/>
                    <a:gd name="T3" fmla="*/ 168 h 168"/>
                    <a:gd name="T4" fmla="*/ 68 w 69"/>
                    <a:gd name="T5" fmla="*/ 41 h 168"/>
                    <a:gd name="T6" fmla="*/ 69 w 69"/>
                    <a:gd name="T7" fmla="*/ 27 h 168"/>
                    <a:gd name="T8" fmla="*/ 0 w 69"/>
                    <a:gd name="T9" fmla="*/ 0 h 168"/>
                    <a:gd name="T10" fmla="*/ 14 w 69"/>
                    <a:gd name="T11" fmla="*/ 21 h 168"/>
                  </a:gdLst>
                  <a:ahLst/>
                  <a:cxnLst>
                    <a:cxn ang="0">
                      <a:pos x="T0" y="T1"/>
                    </a:cxn>
                    <a:cxn ang="0">
                      <a:pos x="T2" y="T3"/>
                    </a:cxn>
                    <a:cxn ang="0">
                      <a:pos x="T4" y="T5"/>
                    </a:cxn>
                    <a:cxn ang="0">
                      <a:pos x="T6" y="T7"/>
                    </a:cxn>
                    <a:cxn ang="0">
                      <a:pos x="T8" y="T9"/>
                    </a:cxn>
                    <a:cxn ang="0">
                      <a:pos x="T10" y="T11"/>
                    </a:cxn>
                  </a:cxnLst>
                  <a:rect l="0" t="0" r="r" b="b"/>
                  <a:pathLst>
                    <a:path w="69" h="168">
                      <a:moveTo>
                        <a:pt x="14" y="21"/>
                      </a:moveTo>
                      <a:cubicBezTo>
                        <a:pt x="36" y="61"/>
                        <a:pt x="27" y="124"/>
                        <a:pt x="28" y="168"/>
                      </a:cubicBezTo>
                      <a:cubicBezTo>
                        <a:pt x="29" y="122"/>
                        <a:pt x="60" y="85"/>
                        <a:pt x="68" y="41"/>
                      </a:cubicBezTo>
                      <a:cubicBezTo>
                        <a:pt x="68" y="36"/>
                        <a:pt x="69" y="32"/>
                        <a:pt x="69" y="27"/>
                      </a:cubicBezTo>
                      <a:cubicBezTo>
                        <a:pt x="46" y="16"/>
                        <a:pt x="22" y="8"/>
                        <a:pt x="0" y="0"/>
                      </a:cubicBezTo>
                      <a:cubicBezTo>
                        <a:pt x="5" y="7"/>
                        <a:pt x="10" y="13"/>
                        <a:pt x="14" y="21"/>
                      </a:cubicBezTo>
                      <a:close/>
                    </a:path>
                  </a:pathLst>
                </a:custGeom>
                <a:solidFill>
                  <a:srgbClr val="E3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84" name="Freeform 83">
                  <a:extLst>
                    <a:ext uri="{FF2B5EF4-FFF2-40B4-BE49-F238E27FC236}">
                      <a16:creationId xmlns:a16="http://schemas.microsoft.com/office/drawing/2014/main" id="{1819C8F3-626E-794E-B4A6-0C759EBB1E07}"/>
                    </a:ext>
                  </a:extLst>
                </p:cNvPr>
                <p:cNvSpPr>
                  <a:spLocks/>
                </p:cNvSpPr>
                <p:nvPr/>
              </p:nvSpPr>
              <p:spPr bwMode="auto">
                <a:xfrm>
                  <a:off x="7230462" y="3101756"/>
                  <a:ext cx="308538" cy="304293"/>
                </a:xfrm>
                <a:custGeom>
                  <a:avLst/>
                  <a:gdLst>
                    <a:gd name="T0" fmla="*/ 0 w 218"/>
                    <a:gd name="T1" fmla="*/ 40 h 215"/>
                    <a:gd name="T2" fmla="*/ 123 w 218"/>
                    <a:gd name="T3" fmla="*/ 215 h 215"/>
                    <a:gd name="T4" fmla="*/ 183 w 218"/>
                    <a:gd name="T5" fmla="*/ 175 h 215"/>
                    <a:gd name="T6" fmla="*/ 218 w 218"/>
                    <a:gd name="T7" fmla="*/ 116 h 215"/>
                    <a:gd name="T8" fmla="*/ 41 w 218"/>
                    <a:gd name="T9" fmla="*/ 0 h 215"/>
                    <a:gd name="T10" fmla="*/ 0 w 218"/>
                    <a:gd name="T11" fmla="*/ 40 h 215"/>
                  </a:gdLst>
                  <a:ahLst/>
                  <a:cxnLst>
                    <a:cxn ang="0">
                      <a:pos x="T0" y="T1"/>
                    </a:cxn>
                    <a:cxn ang="0">
                      <a:pos x="T2" y="T3"/>
                    </a:cxn>
                    <a:cxn ang="0">
                      <a:pos x="T4" y="T5"/>
                    </a:cxn>
                    <a:cxn ang="0">
                      <a:pos x="T6" y="T7"/>
                    </a:cxn>
                    <a:cxn ang="0">
                      <a:pos x="T8" y="T9"/>
                    </a:cxn>
                    <a:cxn ang="0">
                      <a:pos x="T10" y="T11"/>
                    </a:cxn>
                  </a:cxnLst>
                  <a:rect l="0" t="0" r="r" b="b"/>
                  <a:pathLst>
                    <a:path w="218" h="215">
                      <a:moveTo>
                        <a:pt x="0" y="40"/>
                      </a:moveTo>
                      <a:lnTo>
                        <a:pt x="123" y="215"/>
                      </a:lnTo>
                      <a:lnTo>
                        <a:pt x="183" y="175"/>
                      </a:lnTo>
                      <a:lnTo>
                        <a:pt x="218" y="116"/>
                      </a:lnTo>
                      <a:lnTo>
                        <a:pt x="41" y="0"/>
                      </a:lnTo>
                      <a:lnTo>
                        <a:pt x="0" y="40"/>
                      </a:lnTo>
                      <a:close/>
                    </a:path>
                  </a:pathLst>
                </a:custGeom>
                <a:solidFill>
                  <a:srgbClr val="EFC4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85" name="Freeform 84">
                  <a:extLst>
                    <a:ext uri="{FF2B5EF4-FFF2-40B4-BE49-F238E27FC236}">
                      <a16:creationId xmlns:a16="http://schemas.microsoft.com/office/drawing/2014/main" id="{822FFA45-383E-1047-B28A-CA8156EEF29F}"/>
                    </a:ext>
                  </a:extLst>
                </p:cNvPr>
                <p:cNvSpPr>
                  <a:spLocks/>
                </p:cNvSpPr>
                <p:nvPr/>
              </p:nvSpPr>
              <p:spPr bwMode="auto">
                <a:xfrm>
                  <a:off x="7117237" y="2998438"/>
                  <a:ext cx="171253" cy="159931"/>
                </a:xfrm>
                <a:custGeom>
                  <a:avLst/>
                  <a:gdLst>
                    <a:gd name="T0" fmla="*/ 7 w 121"/>
                    <a:gd name="T1" fmla="*/ 0 h 113"/>
                    <a:gd name="T2" fmla="*/ 0 w 121"/>
                    <a:gd name="T3" fmla="*/ 2 h 113"/>
                    <a:gd name="T4" fmla="*/ 80 w 121"/>
                    <a:gd name="T5" fmla="*/ 113 h 113"/>
                    <a:gd name="T6" fmla="*/ 121 w 121"/>
                    <a:gd name="T7" fmla="*/ 73 h 113"/>
                    <a:gd name="T8" fmla="*/ 7 w 121"/>
                    <a:gd name="T9" fmla="*/ 0 h 113"/>
                  </a:gdLst>
                  <a:ahLst/>
                  <a:cxnLst>
                    <a:cxn ang="0">
                      <a:pos x="T0" y="T1"/>
                    </a:cxn>
                    <a:cxn ang="0">
                      <a:pos x="T2" y="T3"/>
                    </a:cxn>
                    <a:cxn ang="0">
                      <a:pos x="T4" y="T5"/>
                    </a:cxn>
                    <a:cxn ang="0">
                      <a:pos x="T6" y="T7"/>
                    </a:cxn>
                    <a:cxn ang="0">
                      <a:pos x="T8" y="T9"/>
                    </a:cxn>
                  </a:cxnLst>
                  <a:rect l="0" t="0" r="r" b="b"/>
                  <a:pathLst>
                    <a:path w="121" h="113">
                      <a:moveTo>
                        <a:pt x="7" y="0"/>
                      </a:moveTo>
                      <a:lnTo>
                        <a:pt x="0" y="2"/>
                      </a:lnTo>
                      <a:lnTo>
                        <a:pt x="80" y="113"/>
                      </a:lnTo>
                      <a:lnTo>
                        <a:pt x="121" y="73"/>
                      </a:lnTo>
                      <a:lnTo>
                        <a:pt x="7" y="0"/>
                      </a:lnTo>
                      <a:close/>
                    </a:path>
                  </a:pathLst>
                </a:custGeom>
                <a:solidFill>
                  <a:srgbClr val="332D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86" name="Freeform 85">
                  <a:extLst>
                    <a:ext uri="{FF2B5EF4-FFF2-40B4-BE49-F238E27FC236}">
                      <a16:creationId xmlns:a16="http://schemas.microsoft.com/office/drawing/2014/main" id="{33B99EBB-EC50-9543-9C2E-B2B2F774C068}"/>
                    </a:ext>
                  </a:extLst>
                </p:cNvPr>
                <p:cNvSpPr>
                  <a:spLocks/>
                </p:cNvSpPr>
                <p:nvPr/>
              </p:nvSpPr>
              <p:spPr bwMode="auto">
                <a:xfrm>
                  <a:off x="7404545" y="3265933"/>
                  <a:ext cx="1916335" cy="1851231"/>
                </a:xfrm>
                <a:custGeom>
                  <a:avLst/>
                  <a:gdLst>
                    <a:gd name="T0" fmla="*/ 27 w 572"/>
                    <a:gd name="T1" fmla="*/ 5 h 553"/>
                    <a:gd name="T2" fmla="*/ 22 w 572"/>
                    <a:gd name="T3" fmla="*/ 22 h 553"/>
                    <a:gd name="T4" fmla="*/ 5 w 572"/>
                    <a:gd name="T5" fmla="*/ 28 h 553"/>
                    <a:gd name="T6" fmla="*/ 0 w 572"/>
                    <a:gd name="T7" fmla="*/ 42 h 553"/>
                    <a:gd name="T8" fmla="*/ 532 w 572"/>
                    <a:gd name="T9" fmla="*/ 553 h 553"/>
                    <a:gd name="T10" fmla="*/ 572 w 572"/>
                    <a:gd name="T11" fmla="*/ 511 h 553"/>
                    <a:gd name="T12" fmla="*/ 40 w 572"/>
                    <a:gd name="T13" fmla="*/ 0 h 553"/>
                    <a:gd name="T14" fmla="*/ 27 w 572"/>
                    <a:gd name="T15" fmla="*/ 5 h 5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553">
                      <a:moveTo>
                        <a:pt x="27" y="5"/>
                      </a:moveTo>
                      <a:cubicBezTo>
                        <a:pt x="28" y="12"/>
                        <a:pt x="27" y="17"/>
                        <a:pt x="22" y="22"/>
                      </a:cubicBezTo>
                      <a:cubicBezTo>
                        <a:pt x="17" y="28"/>
                        <a:pt x="11" y="29"/>
                        <a:pt x="5" y="28"/>
                      </a:cubicBezTo>
                      <a:cubicBezTo>
                        <a:pt x="5" y="32"/>
                        <a:pt x="2" y="38"/>
                        <a:pt x="0" y="42"/>
                      </a:cubicBezTo>
                      <a:cubicBezTo>
                        <a:pt x="532" y="553"/>
                        <a:pt x="532" y="553"/>
                        <a:pt x="532" y="553"/>
                      </a:cubicBezTo>
                      <a:cubicBezTo>
                        <a:pt x="572" y="511"/>
                        <a:pt x="572" y="511"/>
                        <a:pt x="572" y="511"/>
                      </a:cubicBezTo>
                      <a:cubicBezTo>
                        <a:pt x="40" y="0"/>
                        <a:pt x="40" y="0"/>
                        <a:pt x="40" y="0"/>
                      </a:cubicBezTo>
                      <a:cubicBezTo>
                        <a:pt x="37" y="2"/>
                        <a:pt x="30" y="6"/>
                        <a:pt x="27" y="5"/>
                      </a:cubicBezTo>
                      <a:close/>
                    </a:path>
                  </a:pathLst>
                </a:custGeom>
                <a:solidFill>
                  <a:srgbClr val="EE4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87" name="Freeform 86">
                  <a:extLst>
                    <a:ext uri="{FF2B5EF4-FFF2-40B4-BE49-F238E27FC236}">
                      <a16:creationId xmlns:a16="http://schemas.microsoft.com/office/drawing/2014/main" id="{D9C4AC36-93EA-6843-85FD-38EBDACF7BDB}"/>
                    </a:ext>
                  </a:extLst>
                </p:cNvPr>
                <p:cNvSpPr>
                  <a:spLocks/>
                </p:cNvSpPr>
                <p:nvPr/>
              </p:nvSpPr>
              <p:spPr bwMode="auto">
                <a:xfrm>
                  <a:off x="7421529" y="3285747"/>
                  <a:ext cx="1868214" cy="1798864"/>
                </a:xfrm>
                <a:custGeom>
                  <a:avLst/>
                  <a:gdLst>
                    <a:gd name="T0" fmla="*/ 558 w 558"/>
                    <a:gd name="T1" fmla="*/ 515 h 537"/>
                    <a:gd name="T2" fmla="*/ 22 w 558"/>
                    <a:gd name="T3" fmla="*/ 0 h 537"/>
                    <a:gd name="T4" fmla="*/ 17 w 558"/>
                    <a:gd name="T5" fmla="*/ 16 h 537"/>
                    <a:gd name="T6" fmla="*/ 0 w 558"/>
                    <a:gd name="T7" fmla="*/ 22 h 537"/>
                    <a:gd name="T8" fmla="*/ 536 w 558"/>
                    <a:gd name="T9" fmla="*/ 537 h 537"/>
                    <a:gd name="T10" fmla="*/ 558 w 558"/>
                    <a:gd name="T11" fmla="*/ 515 h 537"/>
                  </a:gdLst>
                  <a:ahLst/>
                  <a:cxnLst>
                    <a:cxn ang="0">
                      <a:pos x="T0" y="T1"/>
                    </a:cxn>
                    <a:cxn ang="0">
                      <a:pos x="T2" y="T3"/>
                    </a:cxn>
                    <a:cxn ang="0">
                      <a:pos x="T4" y="T5"/>
                    </a:cxn>
                    <a:cxn ang="0">
                      <a:pos x="T6" y="T7"/>
                    </a:cxn>
                    <a:cxn ang="0">
                      <a:pos x="T8" y="T9"/>
                    </a:cxn>
                    <a:cxn ang="0">
                      <a:pos x="T10" y="T11"/>
                    </a:cxn>
                  </a:cxnLst>
                  <a:rect l="0" t="0" r="r" b="b"/>
                  <a:pathLst>
                    <a:path w="558" h="537">
                      <a:moveTo>
                        <a:pt x="558" y="515"/>
                      </a:moveTo>
                      <a:cubicBezTo>
                        <a:pt x="22" y="0"/>
                        <a:pt x="22" y="0"/>
                        <a:pt x="22" y="0"/>
                      </a:cubicBezTo>
                      <a:cubicBezTo>
                        <a:pt x="23" y="6"/>
                        <a:pt x="22" y="11"/>
                        <a:pt x="17" y="16"/>
                      </a:cubicBezTo>
                      <a:cubicBezTo>
                        <a:pt x="12" y="21"/>
                        <a:pt x="6" y="22"/>
                        <a:pt x="0" y="22"/>
                      </a:cubicBezTo>
                      <a:cubicBezTo>
                        <a:pt x="536" y="537"/>
                        <a:pt x="536" y="537"/>
                        <a:pt x="536" y="537"/>
                      </a:cubicBezTo>
                      <a:lnTo>
                        <a:pt x="558" y="515"/>
                      </a:lnTo>
                      <a:close/>
                    </a:path>
                  </a:pathLst>
                </a:custGeom>
                <a:solidFill>
                  <a:srgbClr val="FC6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88" name="Freeform 87">
                  <a:extLst>
                    <a:ext uri="{FF2B5EF4-FFF2-40B4-BE49-F238E27FC236}">
                      <a16:creationId xmlns:a16="http://schemas.microsoft.com/office/drawing/2014/main" id="{71DE6B6B-9972-784C-8085-FD3F2B1DA40F}"/>
                    </a:ext>
                  </a:extLst>
                </p:cNvPr>
                <p:cNvSpPr>
                  <a:spLocks/>
                </p:cNvSpPr>
                <p:nvPr/>
              </p:nvSpPr>
              <p:spPr bwMode="auto">
                <a:xfrm>
                  <a:off x="9186426" y="4979878"/>
                  <a:ext cx="348167" cy="345337"/>
                </a:xfrm>
                <a:custGeom>
                  <a:avLst/>
                  <a:gdLst>
                    <a:gd name="T0" fmla="*/ 92 w 104"/>
                    <a:gd name="T1" fmla="*/ 50 h 103"/>
                    <a:gd name="T2" fmla="*/ 93 w 104"/>
                    <a:gd name="T3" fmla="*/ 91 h 103"/>
                    <a:gd name="T4" fmla="*/ 52 w 104"/>
                    <a:gd name="T5" fmla="*/ 92 h 103"/>
                    <a:gd name="T6" fmla="*/ 12 w 104"/>
                    <a:gd name="T7" fmla="*/ 52 h 103"/>
                    <a:gd name="T8" fmla="*/ 11 w 104"/>
                    <a:gd name="T9" fmla="*/ 12 h 103"/>
                    <a:gd name="T10" fmla="*/ 52 w 104"/>
                    <a:gd name="T11" fmla="*/ 11 h 103"/>
                    <a:gd name="T12" fmla="*/ 92 w 104"/>
                    <a:gd name="T13" fmla="*/ 50 h 103"/>
                  </a:gdLst>
                  <a:ahLst/>
                  <a:cxnLst>
                    <a:cxn ang="0">
                      <a:pos x="T0" y="T1"/>
                    </a:cxn>
                    <a:cxn ang="0">
                      <a:pos x="T2" y="T3"/>
                    </a:cxn>
                    <a:cxn ang="0">
                      <a:pos x="T4" y="T5"/>
                    </a:cxn>
                    <a:cxn ang="0">
                      <a:pos x="T6" y="T7"/>
                    </a:cxn>
                    <a:cxn ang="0">
                      <a:pos x="T8" y="T9"/>
                    </a:cxn>
                    <a:cxn ang="0">
                      <a:pos x="T10" y="T11"/>
                    </a:cxn>
                    <a:cxn ang="0">
                      <a:pos x="T12" y="T13"/>
                    </a:cxn>
                  </a:cxnLst>
                  <a:rect l="0" t="0" r="r" b="b"/>
                  <a:pathLst>
                    <a:path w="104" h="103">
                      <a:moveTo>
                        <a:pt x="92" y="50"/>
                      </a:moveTo>
                      <a:cubicBezTo>
                        <a:pt x="104" y="61"/>
                        <a:pt x="104" y="79"/>
                        <a:pt x="93" y="91"/>
                      </a:cubicBezTo>
                      <a:cubicBezTo>
                        <a:pt x="82" y="102"/>
                        <a:pt x="64" y="103"/>
                        <a:pt x="52" y="92"/>
                      </a:cubicBezTo>
                      <a:cubicBezTo>
                        <a:pt x="12" y="52"/>
                        <a:pt x="12" y="52"/>
                        <a:pt x="12" y="52"/>
                      </a:cubicBezTo>
                      <a:cubicBezTo>
                        <a:pt x="0" y="41"/>
                        <a:pt x="0" y="23"/>
                        <a:pt x="11" y="12"/>
                      </a:cubicBezTo>
                      <a:cubicBezTo>
                        <a:pt x="22" y="0"/>
                        <a:pt x="40" y="0"/>
                        <a:pt x="52" y="11"/>
                      </a:cubicBezTo>
                      <a:lnTo>
                        <a:pt x="92" y="50"/>
                      </a:lnTo>
                      <a:close/>
                    </a:path>
                  </a:pathLst>
                </a:custGeom>
                <a:solidFill>
                  <a:srgbClr val="F7F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89" name="Freeform 88">
                  <a:extLst>
                    <a:ext uri="{FF2B5EF4-FFF2-40B4-BE49-F238E27FC236}">
                      <a16:creationId xmlns:a16="http://schemas.microsoft.com/office/drawing/2014/main" id="{7E59B54C-B1CF-794A-98DF-3CD1F5FDFF22}"/>
                    </a:ext>
                  </a:extLst>
                </p:cNvPr>
                <p:cNvSpPr>
                  <a:spLocks/>
                </p:cNvSpPr>
                <p:nvPr/>
              </p:nvSpPr>
              <p:spPr bwMode="auto">
                <a:xfrm>
                  <a:off x="9125567" y="4923266"/>
                  <a:ext cx="288724" cy="287309"/>
                </a:xfrm>
                <a:custGeom>
                  <a:avLst/>
                  <a:gdLst>
                    <a:gd name="T0" fmla="*/ 204 w 204"/>
                    <a:gd name="T1" fmla="*/ 99 h 203"/>
                    <a:gd name="T2" fmla="*/ 104 w 204"/>
                    <a:gd name="T3" fmla="*/ 203 h 203"/>
                    <a:gd name="T4" fmla="*/ 0 w 204"/>
                    <a:gd name="T5" fmla="*/ 104 h 203"/>
                    <a:gd name="T6" fmla="*/ 102 w 204"/>
                    <a:gd name="T7" fmla="*/ 0 h 203"/>
                    <a:gd name="T8" fmla="*/ 204 w 204"/>
                    <a:gd name="T9" fmla="*/ 99 h 203"/>
                  </a:gdLst>
                  <a:ahLst/>
                  <a:cxnLst>
                    <a:cxn ang="0">
                      <a:pos x="T0" y="T1"/>
                    </a:cxn>
                    <a:cxn ang="0">
                      <a:pos x="T2" y="T3"/>
                    </a:cxn>
                    <a:cxn ang="0">
                      <a:pos x="T4" y="T5"/>
                    </a:cxn>
                    <a:cxn ang="0">
                      <a:pos x="T6" y="T7"/>
                    </a:cxn>
                    <a:cxn ang="0">
                      <a:pos x="T8" y="T9"/>
                    </a:cxn>
                  </a:cxnLst>
                  <a:rect l="0" t="0" r="r" b="b"/>
                  <a:pathLst>
                    <a:path w="204" h="203">
                      <a:moveTo>
                        <a:pt x="204" y="99"/>
                      </a:moveTo>
                      <a:lnTo>
                        <a:pt x="104" y="203"/>
                      </a:lnTo>
                      <a:lnTo>
                        <a:pt x="0" y="104"/>
                      </a:lnTo>
                      <a:lnTo>
                        <a:pt x="102" y="0"/>
                      </a:lnTo>
                      <a:lnTo>
                        <a:pt x="204" y="99"/>
                      </a:ln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90" name="Freeform 89">
                  <a:extLst>
                    <a:ext uri="{FF2B5EF4-FFF2-40B4-BE49-F238E27FC236}">
                      <a16:creationId xmlns:a16="http://schemas.microsoft.com/office/drawing/2014/main" id="{E6ED2291-3117-FC4E-9DA4-74EC3BD52E37}"/>
                    </a:ext>
                  </a:extLst>
                </p:cNvPr>
                <p:cNvSpPr>
                  <a:spLocks/>
                </p:cNvSpPr>
                <p:nvPr/>
              </p:nvSpPr>
              <p:spPr bwMode="auto">
                <a:xfrm>
                  <a:off x="9125567" y="4923266"/>
                  <a:ext cx="174084" cy="176915"/>
                </a:xfrm>
                <a:custGeom>
                  <a:avLst/>
                  <a:gdLst>
                    <a:gd name="T0" fmla="*/ 123 w 123"/>
                    <a:gd name="T1" fmla="*/ 21 h 125"/>
                    <a:gd name="T2" fmla="*/ 24 w 123"/>
                    <a:gd name="T3" fmla="*/ 125 h 125"/>
                    <a:gd name="T4" fmla="*/ 0 w 123"/>
                    <a:gd name="T5" fmla="*/ 104 h 125"/>
                    <a:gd name="T6" fmla="*/ 102 w 123"/>
                    <a:gd name="T7" fmla="*/ 0 h 125"/>
                    <a:gd name="T8" fmla="*/ 123 w 123"/>
                    <a:gd name="T9" fmla="*/ 21 h 125"/>
                  </a:gdLst>
                  <a:ahLst/>
                  <a:cxnLst>
                    <a:cxn ang="0">
                      <a:pos x="T0" y="T1"/>
                    </a:cxn>
                    <a:cxn ang="0">
                      <a:pos x="T2" y="T3"/>
                    </a:cxn>
                    <a:cxn ang="0">
                      <a:pos x="T4" y="T5"/>
                    </a:cxn>
                    <a:cxn ang="0">
                      <a:pos x="T6" y="T7"/>
                    </a:cxn>
                    <a:cxn ang="0">
                      <a:pos x="T8" y="T9"/>
                    </a:cxn>
                  </a:cxnLst>
                  <a:rect l="0" t="0" r="r" b="b"/>
                  <a:pathLst>
                    <a:path w="123" h="125">
                      <a:moveTo>
                        <a:pt x="123" y="21"/>
                      </a:moveTo>
                      <a:lnTo>
                        <a:pt x="24" y="125"/>
                      </a:lnTo>
                      <a:lnTo>
                        <a:pt x="0" y="104"/>
                      </a:lnTo>
                      <a:lnTo>
                        <a:pt x="102" y="0"/>
                      </a:lnTo>
                      <a:lnTo>
                        <a:pt x="123" y="21"/>
                      </a:lnTo>
                      <a:close/>
                    </a:path>
                  </a:pathLst>
                </a:custGeom>
                <a:solidFill>
                  <a:srgbClr val="5A4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91" name="Freeform 90">
                  <a:extLst>
                    <a:ext uri="{FF2B5EF4-FFF2-40B4-BE49-F238E27FC236}">
                      <a16:creationId xmlns:a16="http://schemas.microsoft.com/office/drawing/2014/main" id="{9FFDE79F-C7FC-6D4A-A3F1-0BD3F1C16874}"/>
                    </a:ext>
                  </a:extLst>
                </p:cNvPr>
                <p:cNvSpPr>
                  <a:spLocks/>
                </p:cNvSpPr>
                <p:nvPr/>
              </p:nvSpPr>
              <p:spPr bwMode="auto">
                <a:xfrm>
                  <a:off x="9257191" y="5043567"/>
                  <a:ext cx="179745" cy="188237"/>
                </a:xfrm>
                <a:custGeom>
                  <a:avLst/>
                  <a:gdLst>
                    <a:gd name="T0" fmla="*/ 52 w 54"/>
                    <a:gd name="T1" fmla="*/ 2 h 56"/>
                    <a:gd name="T2" fmla="*/ 52 w 54"/>
                    <a:gd name="T3" fmla="*/ 10 h 56"/>
                    <a:gd name="T4" fmla="*/ 10 w 54"/>
                    <a:gd name="T5" fmla="*/ 54 h 56"/>
                    <a:gd name="T6" fmla="*/ 2 w 54"/>
                    <a:gd name="T7" fmla="*/ 54 h 56"/>
                    <a:gd name="T8" fmla="*/ 2 w 54"/>
                    <a:gd name="T9" fmla="*/ 46 h 56"/>
                    <a:gd name="T10" fmla="*/ 44 w 54"/>
                    <a:gd name="T11" fmla="*/ 2 h 56"/>
                    <a:gd name="T12" fmla="*/ 52 w 54"/>
                    <a:gd name="T13" fmla="*/ 2 h 56"/>
                  </a:gdLst>
                  <a:ahLst/>
                  <a:cxnLst>
                    <a:cxn ang="0">
                      <a:pos x="T0" y="T1"/>
                    </a:cxn>
                    <a:cxn ang="0">
                      <a:pos x="T2" y="T3"/>
                    </a:cxn>
                    <a:cxn ang="0">
                      <a:pos x="T4" y="T5"/>
                    </a:cxn>
                    <a:cxn ang="0">
                      <a:pos x="T6" y="T7"/>
                    </a:cxn>
                    <a:cxn ang="0">
                      <a:pos x="T8" y="T9"/>
                    </a:cxn>
                    <a:cxn ang="0">
                      <a:pos x="T10" y="T11"/>
                    </a:cxn>
                    <a:cxn ang="0">
                      <a:pos x="T12" y="T13"/>
                    </a:cxn>
                  </a:cxnLst>
                  <a:rect l="0" t="0" r="r" b="b"/>
                  <a:pathLst>
                    <a:path w="54" h="56">
                      <a:moveTo>
                        <a:pt x="52" y="2"/>
                      </a:moveTo>
                      <a:cubicBezTo>
                        <a:pt x="54" y="4"/>
                        <a:pt x="54" y="8"/>
                        <a:pt x="52" y="10"/>
                      </a:cubicBezTo>
                      <a:cubicBezTo>
                        <a:pt x="10" y="54"/>
                        <a:pt x="10" y="54"/>
                        <a:pt x="10" y="54"/>
                      </a:cubicBezTo>
                      <a:cubicBezTo>
                        <a:pt x="8" y="56"/>
                        <a:pt x="4" y="56"/>
                        <a:pt x="2" y="54"/>
                      </a:cubicBezTo>
                      <a:cubicBezTo>
                        <a:pt x="0" y="52"/>
                        <a:pt x="0" y="48"/>
                        <a:pt x="2" y="46"/>
                      </a:cubicBezTo>
                      <a:cubicBezTo>
                        <a:pt x="44" y="2"/>
                        <a:pt x="44" y="2"/>
                        <a:pt x="44" y="2"/>
                      </a:cubicBezTo>
                      <a:cubicBezTo>
                        <a:pt x="46" y="0"/>
                        <a:pt x="50" y="0"/>
                        <a:pt x="52" y="2"/>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92" name="Freeform 91">
                  <a:extLst>
                    <a:ext uri="{FF2B5EF4-FFF2-40B4-BE49-F238E27FC236}">
                      <a16:creationId xmlns:a16="http://schemas.microsoft.com/office/drawing/2014/main" id="{B39B3193-924B-5342-80C5-852D7FFF1E2E}"/>
                    </a:ext>
                  </a:extLst>
                </p:cNvPr>
                <p:cNvSpPr>
                  <a:spLocks/>
                </p:cNvSpPr>
                <p:nvPr/>
              </p:nvSpPr>
              <p:spPr bwMode="auto">
                <a:xfrm>
                  <a:off x="9105752" y="4899205"/>
                  <a:ext cx="183991" cy="191068"/>
                </a:xfrm>
                <a:custGeom>
                  <a:avLst/>
                  <a:gdLst>
                    <a:gd name="T0" fmla="*/ 53 w 55"/>
                    <a:gd name="T1" fmla="*/ 2 h 57"/>
                    <a:gd name="T2" fmla="*/ 53 w 55"/>
                    <a:gd name="T3" fmla="*/ 11 h 57"/>
                    <a:gd name="T4" fmla="*/ 11 w 55"/>
                    <a:gd name="T5" fmla="*/ 54 h 57"/>
                    <a:gd name="T6" fmla="*/ 2 w 55"/>
                    <a:gd name="T7" fmla="*/ 55 h 57"/>
                    <a:gd name="T8" fmla="*/ 2 w 55"/>
                    <a:gd name="T9" fmla="*/ 46 h 57"/>
                    <a:gd name="T10" fmla="*/ 44 w 55"/>
                    <a:gd name="T11" fmla="*/ 3 h 57"/>
                    <a:gd name="T12" fmla="*/ 53 w 55"/>
                    <a:gd name="T13" fmla="*/ 2 h 57"/>
                  </a:gdLst>
                  <a:ahLst/>
                  <a:cxnLst>
                    <a:cxn ang="0">
                      <a:pos x="T0" y="T1"/>
                    </a:cxn>
                    <a:cxn ang="0">
                      <a:pos x="T2" y="T3"/>
                    </a:cxn>
                    <a:cxn ang="0">
                      <a:pos x="T4" y="T5"/>
                    </a:cxn>
                    <a:cxn ang="0">
                      <a:pos x="T6" y="T7"/>
                    </a:cxn>
                    <a:cxn ang="0">
                      <a:pos x="T8" y="T9"/>
                    </a:cxn>
                    <a:cxn ang="0">
                      <a:pos x="T10" y="T11"/>
                    </a:cxn>
                    <a:cxn ang="0">
                      <a:pos x="T12" y="T13"/>
                    </a:cxn>
                  </a:cxnLst>
                  <a:rect l="0" t="0" r="r" b="b"/>
                  <a:pathLst>
                    <a:path w="55" h="57">
                      <a:moveTo>
                        <a:pt x="53" y="2"/>
                      </a:moveTo>
                      <a:cubicBezTo>
                        <a:pt x="55" y="5"/>
                        <a:pt x="55" y="8"/>
                        <a:pt x="53" y="11"/>
                      </a:cubicBezTo>
                      <a:cubicBezTo>
                        <a:pt x="11" y="54"/>
                        <a:pt x="11" y="54"/>
                        <a:pt x="11" y="54"/>
                      </a:cubicBezTo>
                      <a:cubicBezTo>
                        <a:pt x="8" y="57"/>
                        <a:pt x="5" y="57"/>
                        <a:pt x="2" y="55"/>
                      </a:cubicBezTo>
                      <a:cubicBezTo>
                        <a:pt x="0" y="52"/>
                        <a:pt x="0" y="49"/>
                        <a:pt x="2" y="46"/>
                      </a:cubicBezTo>
                      <a:cubicBezTo>
                        <a:pt x="44" y="3"/>
                        <a:pt x="44" y="3"/>
                        <a:pt x="44" y="3"/>
                      </a:cubicBezTo>
                      <a:cubicBezTo>
                        <a:pt x="47" y="0"/>
                        <a:pt x="50" y="0"/>
                        <a:pt x="53" y="2"/>
                      </a:cubicBezTo>
                      <a:close/>
                    </a:path>
                  </a:pathLst>
                </a:custGeom>
                <a:solidFill>
                  <a:srgbClr val="716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93" name="Freeform 92">
                  <a:extLst>
                    <a:ext uri="{FF2B5EF4-FFF2-40B4-BE49-F238E27FC236}">
                      <a16:creationId xmlns:a16="http://schemas.microsoft.com/office/drawing/2014/main" id="{635E3B9E-E6C3-D24D-BCB7-A3CB04A1942B}"/>
                    </a:ext>
                  </a:extLst>
                </p:cNvPr>
                <p:cNvSpPr>
                  <a:spLocks/>
                </p:cNvSpPr>
                <p:nvPr/>
              </p:nvSpPr>
              <p:spPr bwMode="auto">
                <a:xfrm>
                  <a:off x="7546077" y="3094679"/>
                  <a:ext cx="1811601" cy="1279444"/>
                </a:xfrm>
                <a:custGeom>
                  <a:avLst/>
                  <a:gdLst>
                    <a:gd name="T0" fmla="*/ 441 w 541"/>
                    <a:gd name="T1" fmla="*/ 324 h 382"/>
                    <a:gd name="T2" fmla="*/ 303 w 541"/>
                    <a:gd name="T3" fmla="*/ 223 h 382"/>
                    <a:gd name="T4" fmla="*/ 213 w 541"/>
                    <a:gd name="T5" fmla="*/ 127 h 382"/>
                    <a:gd name="T6" fmla="*/ 127 w 541"/>
                    <a:gd name="T7" fmla="*/ 102 h 382"/>
                    <a:gd name="T8" fmla="*/ 69 w 541"/>
                    <a:gd name="T9" fmla="*/ 110 h 382"/>
                    <a:gd name="T10" fmla="*/ 8 w 541"/>
                    <a:gd name="T11" fmla="*/ 46 h 382"/>
                    <a:gd name="T12" fmla="*/ 62 w 541"/>
                    <a:gd name="T13" fmla="*/ 31 h 382"/>
                    <a:gd name="T14" fmla="*/ 142 w 541"/>
                    <a:gd name="T15" fmla="*/ 0 h 382"/>
                    <a:gd name="T16" fmla="*/ 275 w 541"/>
                    <a:gd name="T17" fmla="*/ 18 h 382"/>
                    <a:gd name="T18" fmla="*/ 480 w 541"/>
                    <a:gd name="T19" fmla="*/ 201 h 382"/>
                    <a:gd name="T20" fmla="*/ 509 w 541"/>
                    <a:gd name="T21" fmla="*/ 382 h 382"/>
                    <a:gd name="T22" fmla="*/ 441 w 541"/>
                    <a:gd name="T23" fmla="*/ 32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1" h="382">
                      <a:moveTo>
                        <a:pt x="441" y="324"/>
                      </a:moveTo>
                      <a:cubicBezTo>
                        <a:pt x="404" y="276"/>
                        <a:pt x="331" y="247"/>
                        <a:pt x="303" y="223"/>
                      </a:cubicBezTo>
                      <a:cubicBezTo>
                        <a:pt x="260" y="198"/>
                        <a:pt x="228" y="162"/>
                        <a:pt x="213" y="127"/>
                      </a:cubicBezTo>
                      <a:cubicBezTo>
                        <a:pt x="183" y="129"/>
                        <a:pt x="152" y="117"/>
                        <a:pt x="127" y="102"/>
                      </a:cubicBezTo>
                      <a:cubicBezTo>
                        <a:pt x="116" y="104"/>
                        <a:pt x="78" y="111"/>
                        <a:pt x="69" y="110"/>
                      </a:cubicBezTo>
                      <a:cubicBezTo>
                        <a:pt x="43" y="105"/>
                        <a:pt x="0" y="92"/>
                        <a:pt x="8" y="46"/>
                      </a:cubicBezTo>
                      <a:cubicBezTo>
                        <a:pt x="34" y="39"/>
                        <a:pt x="44" y="38"/>
                        <a:pt x="62" y="31"/>
                      </a:cubicBezTo>
                      <a:cubicBezTo>
                        <a:pt x="90" y="21"/>
                        <a:pt x="118" y="9"/>
                        <a:pt x="142" y="0"/>
                      </a:cubicBezTo>
                      <a:cubicBezTo>
                        <a:pt x="178" y="6"/>
                        <a:pt x="219" y="10"/>
                        <a:pt x="275" y="18"/>
                      </a:cubicBezTo>
                      <a:cubicBezTo>
                        <a:pt x="308" y="46"/>
                        <a:pt x="442" y="174"/>
                        <a:pt x="480" y="201"/>
                      </a:cubicBezTo>
                      <a:cubicBezTo>
                        <a:pt x="541" y="247"/>
                        <a:pt x="525" y="284"/>
                        <a:pt x="509" y="382"/>
                      </a:cubicBezTo>
                      <a:cubicBezTo>
                        <a:pt x="509" y="382"/>
                        <a:pt x="455" y="341"/>
                        <a:pt x="441" y="324"/>
                      </a:cubicBezTo>
                      <a:close/>
                    </a:path>
                  </a:pathLst>
                </a:custGeom>
                <a:solidFill>
                  <a:srgbClr val="F5C8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94" name="Freeform 93">
                  <a:extLst>
                    <a:ext uri="{FF2B5EF4-FFF2-40B4-BE49-F238E27FC236}">
                      <a16:creationId xmlns:a16="http://schemas.microsoft.com/office/drawing/2014/main" id="{428CF1DA-6C57-C547-AC26-BE20FAB93092}"/>
                    </a:ext>
                  </a:extLst>
                </p:cNvPr>
                <p:cNvSpPr>
                  <a:spLocks/>
                </p:cNvSpPr>
                <p:nvPr/>
              </p:nvSpPr>
              <p:spPr bwMode="auto">
                <a:xfrm>
                  <a:off x="7321042" y="3881594"/>
                  <a:ext cx="232111" cy="131625"/>
                </a:xfrm>
                <a:custGeom>
                  <a:avLst/>
                  <a:gdLst>
                    <a:gd name="T0" fmla="*/ 13 w 69"/>
                    <a:gd name="T1" fmla="*/ 37 h 39"/>
                    <a:gd name="T2" fmla="*/ 64 w 69"/>
                    <a:gd name="T3" fmla="*/ 3 h 39"/>
                    <a:gd name="T4" fmla="*/ 56 w 69"/>
                    <a:gd name="T5" fmla="*/ 1 h 39"/>
                    <a:gd name="T6" fmla="*/ 3 w 69"/>
                    <a:gd name="T7" fmla="*/ 36 h 39"/>
                    <a:gd name="T8" fmla="*/ 13 w 69"/>
                    <a:gd name="T9" fmla="*/ 37 h 39"/>
                  </a:gdLst>
                  <a:ahLst/>
                  <a:cxnLst>
                    <a:cxn ang="0">
                      <a:pos x="T0" y="T1"/>
                    </a:cxn>
                    <a:cxn ang="0">
                      <a:pos x="T2" y="T3"/>
                    </a:cxn>
                    <a:cxn ang="0">
                      <a:pos x="T4" y="T5"/>
                    </a:cxn>
                    <a:cxn ang="0">
                      <a:pos x="T6" y="T7"/>
                    </a:cxn>
                    <a:cxn ang="0">
                      <a:pos x="T8" y="T9"/>
                    </a:cxn>
                  </a:cxnLst>
                  <a:rect l="0" t="0" r="r" b="b"/>
                  <a:pathLst>
                    <a:path w="69" h="39">
                      <a:moveTo>
                        <a:pt x="13" y="37"/>
                      </a:moveTo>
                      <a:cubicBezTo>
                        <a:pt x="28" y="22"/>
                        <a:pt x="47" y="13"/>
                        <a:pt x="64" y="3"/>
                      </a:cubicBezTo>
                      <a:cubicBezTo>
                        <a:pt x="69" y="0"/>
                        <a:pt x="58" y="0"/>
                        <a:pt x="56" y="1"/>
                      </a:cubicBezTo>
                      <a:cubicBezTo>
                        <a:pt x="37" y="12"/>
                        <a:pt x="18" y="21"/>
                        <a:pt x="3" y="36"/>
                      </a:cubicBezTo>
                      <a:cubicBezTo>
                        <a:pt x="0" y="39"/>
                        <a:pt x="11" y="39"/>
                        <a:pt x="13" y="37"/>
                      </a:cubicBezTo>
                      <a:close/>
                    </a:path>
                  </a:pathLst>
                </a:custGeom>
                <a:solidFill>
                  <a:srgbClr val="E3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95" name="Freeform 94">
                  <a:extLst>
                    <a:ext uri="{FF2B5EF4-FFF2-40B4-BE49-F238E27FC236}">
                      <a16:creationId xmlns:a16="http://schemas.microsoft.com/office/drawing/2014/main" id="{D596B6DA-F798-BF45-A88E-778955DFF328}"/>
                    </a:ext>
                  </a:extLst>
                </p:cNvPr>
                <p:cNvSpPr>
                  <a:spLocks/>
                </p:cNvSpPr>
                <p:nvPr/>
              </p:nvSpPr>
              <p:spPr bwMode="auto">
                <a:xfrm>
                  <a:off x="7357840" y="3939622"/>
                  <a:ext cx="205221" cy="133040"/>
                </a:xfrm>
                <a:custGeom>
                  <a:avLst/>
                  <a:gdLst>
                    <a:gd name="T0" fmla="*/ 14 w 61"/>
                    <a:gd name="T1" fmla="*/ 36 h 40"/>
                    <a:gd name="T2" fmla="*/ 54 w 61"/>
                    <a:gd name="T3" fmla="*/ 10 h 40"/>
                    <a:gd name="T4" fmla="*/ 50 w 61"/>
                    <a:gd name="T5" fmla="*/ 3 h 40"/>
                    <a:gd name="T6" fmla="*/ 4 w 61"/>
                    <a:gd name="T7" fmla="*/ 32 h 40"/>
                    <a:gd name="T8" fmla="*/ 14 w 61"/>
                    <a:gd name="T9" fmla="*/ 36 h 40"/>
                  </a:gdLst>
                  <a:ahLst/>
                  <a:cxnLst>
                    <a:cxn ang="0">
                      <a:pos x="T0" y="T1"/>
                    </a:cxn>
                    <a:cxn ang="0">
                      <a:pos x="T2" y="T3"/>
                    </a:cxn>
                    <a:cxn ang="0">
                      <a:pos x="T4" y="T5"/>
                    </a:cxn>
                    <a:cxn ang="0">
                      <a:pos x="T6" y="T7"/>
                    </a:cxn>
                    <a:cxn ang="0">
                      <a:pos x="T8" y="T9"/>
                    </a:cxn>
                  </a:cxnLst>
                  <a:rect l="0" t="0" r="r" b="b"/>
                  <a:pathLst>
                    <a:path w="61" h="40">
                      <a:moveTo>
                        <a:pt x="14" y="36"/>
                      </a:moveTo>
                      <a:cubicBezTo>
                        <a:pt x="24" y="24"/>
                        <a:pt x="40" y="17"/>
                        <a:pt x="54" y="10"/>
                      </a:cubicBezTo>
                      <a:cubicBezTo>
                        <a:pt x="61" y="7"/>
                        <a:pt x="56" y="0"/>
                        <a:pt x="50" y="3"/>
                      </a:cubicBezTo>
                      <a:cubicBezTo>
                        <a:pt x="34" y="10"/>
                        <a:pt x="17" y="18"/>
                        <a:pt x="4" y="32"/>
                      </a:cubicBezTo>
                      <a:cubicBezTo>
                        <a:pt x="0" y="37"/>
                        <a:pt x="10" y="40"/>
                        <a:pt x="14" y="36"/>
                      </a:cubicBezTo>
                      <a:close/>
                    </a:path>
                  </a:pathLst>
                </a:custGeom>
                <a:solidFill>
                  <a:srgbClr val="E3B3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96" name="Freeform 95">
                  <a:extLst>
                    <a:ext uri="{FF2B5EF4-FFF2-40B4-BE49-F238E27FC236}">
                      <a16:creationId xmlns:a16="http://schemas.microsoft.com/office/drawing/2014/main" id="{FA3CE801-28FD-AD4E-9311-CB42DFC4C7BD}"/>
                    </a:ext>
                  </a:extLst>
                </p:cNvPr>
                <p:cNvSpPr>
                  <a:spLocks/>
                </p:cNvSpPr>
                <p:nvPr/>
              </p:nvSpPr>
              <p:spPr bwMode="auto">
                <a:xfrm>
                  <a:off x="8205613" y="5676213"/>
                  <a:ext cx="1630441" cy="1848400"/>
                </a:xfrm>
                <a:custGeom>
                  <a:avLst/>
                  <a:gdLst>
                    <a:gd name="T0" fmla="*/ 338 w 487"/>
                    <a:gd name="T1" fmla="*/ 0 h 552"/>
                    <a:gd name="T2" fmla="*/ 487 w 487"/>
                    <a:gd name="T3" fmla="*/ 469 h 552"/>
                    <a:gd name="T4" fmla="*/ 225 w 487"/>
                    <a:gd name="T5" fmla="*/ 550 h 552"/>
                    <a:gd name="T6" fmla="*/ 140 w 487"/>
                    <a:gd name="T7" fmla="*/ 552 h 552"/>
                    <a:gd name="T8" fmla="*/ 0 w 487"/>
                    <a:gd name="T9" fmla="*/ 110 h 552"/>
                    <a:gd name="T10" fmla="*/ 338 w 487"/>
                    <a:gd name="T11" fmla="*/ 0 h 552"/>
                  </a:gdLst>
                  <a:ahLst/>
                  <a:cxnLst>
                    <a:cxn ang="0">
                      <a:pos x="T0" y="T1"/>
                    </a:cxn>
                    <a:cxn ang="0">
                      <a:pos x="T2" y="T3"/>
                    </a:cxn>
                    <a:cxn ang="0">
                      <a:pos x="T4" y="T5"/>
                    </a:cxn>
                    <a:cxn ang="0">
                      <a:pos x="T6" y="T7"/>
                    </a:cxn>
                    <a:cxn ang="0">
                      <a:pos x="T8" y="T9"/>
                    </a:cxn>
                    <a:cxn ang="0">
                      <a:pos x="T10" y="T11"/>
                    </a:cxn>
                  </a:cxnLst>
                  <a:rect l="0" t="0" r="r" b="b"/>
                  <a:pathLst>
                    <a:path w="487" h="552">
                      <a:moveTo>
                        <a:pt x="338" y="0"/>
                      </a:moveTo>
                      <a:cubicBezTo>
                        <a:pt x="384" y="142"/>
                        <a:pt x="442" y="327"/>
                        <a:pt x="487" y="469"/>
                      </a:cubicBezTo>
                      <a:cubicBezTo>
                        <a:pt x="225" y="550"/>
                        <a:pt x="225" y="550"/>
                        <a:pt x="225" y="550"/>
                      </a:cubicBezTo>
                      <a:cubicBezTo>
                        <a:pt x="140" y="552"/>
                        <a:pt x="140" y="552"/>
                        <a:pt x="140" y="552"/>
                      </a:cubicBezTo>
                      <a:cubicBezTo>
                        <a:pt x="98" y="419"/>
                        <a:pt x="42" y="243"/>
                        <a:pt x="0" y="110"/>
                      </a:cubicBezTo>
                      <a:cubicBezTo>
                        <a:pt x="104" y="36"/>
                        <a:pt x="211" y="1"/>
                        <a:pt x="338"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sp>
              <p:nvSpPr>
                <p:cNvPr id="97" name="Freeform 96">
                  <a:extLst>
                    <a:ext uri="{FF2B5EF4-FFF2-40B4-BE49-F238E27FC236}">
                      <a16:creationId xmlns:a16="http://schemas.microsoft.com/office/drawing/2014/main" id="{290DB2E2-5F98-D042-86F4-A50E487C0DC0}"/>
                    </a:ext>
                  </a:extLst>
                </p:cNvPr>
                <p:cNvSpPr>
                  <a:spLocks/>
                </p:cNvSpPr>
                <p:nvPr/>
              </p:nvSpPr>
              <p:spPr bwMode="auto">
                <a:xfrm>
                  <a:off x="8319355" y="6363593"/>
                  <a:ext cx="1844169" cy="1969920"/>
                </a:xfrm>
                <a:custGeom>
                  <a:avLst/>
                  <a:gdLst>
                    <a:gd name="T0" fmla="*/ 445 w 484"/>
                    <a:gd name="T1" fmla="*/ 104 h 622"/>
                    <a:gd name="T2" fmla="*/ 290 w 484"/>
                    <a:gd name="T3" fmla="*/ 72 h 622"/>
                    <a:gd name="T4" fmla="*/ 139 w 484"/>
                    <a:gd name="T5" fmla="*/ 138 h 622"/>
                    <a:gd name="T6" fmla="*/ 33 w 484"/>
                    <a:gd name="T7" fmla="*/ 462 h 622"/>
                    <a:gd name="T8" fmla="*/ 76 w 484"/>
                    <a:gd name="T9" fmla="*/ 622 h 622"/>
                    <a:gd name="T10" fmla="*/ 484 w 484"/>
                    <a:gd name="T11" fmla="*/ 622 h 622"/>
                    <a:gd name="T12" fmla="*/ 484 w 484"/>
                    <a:gd name="T13" fmla="*/ 168 h 622"/>
                    <a:gd name="T14" fmla="*/ 445 w 484"/>
                    <a:gd name="T15" fmla="*/ 104 h 622"/>
                    <a:gd name="connsiteX0" fmla="*/ 8693 w 11380"/>
                    <a:gd name="connsiteY0" fmla="*/ 1042 h 9462"/>
                    <a:gd name="connsiteX1" fmla="*/ 5491 w 11380"/>
                    <a:gd name="connsiteY1" fmla="*/ 528 h 9462"/>
                    <a:gd name="connsiteX2" fmla="*/ 2371 w 11380"/>
                    <a:gd name="connsiteY2" fmla="*/ 1589 h 9462"/>
                    <a:gd name="connsiteX3" fmla="*/ 181 w 11380"/>
                    <a:gd name="connsiteY3" fmla="*/ 6798 h 9462"/>
                    <a:gd name="connsiteX4" fmla="*/ 1069 w 11380"/>
                    <a:gd name="connsiteY4" fmla="*/ 9370 h 9462"/>
                    <a:gd name="connsiteX5" fmla="*/ 11380 w 11380"/>
                    <a:gd name="connsiteY5" fmla="*/ 9462 h 9462"/>
                    <a:gd name="connsiteX6" fmla="*/ 9499 w 11380"/>
                    <a:gd name="connsiteY6" fmla="*/ 2071 h 9462"/>
                    <a:gd name="connsiteX7" fmla="*/ 8693 w 11380"/>
                    <a:gd name="connsiteY7" fmla="*/ 1042 h 9462"/>
                    <a:gd name="connsiteX0" fmla="*/ 7639 w 10000"/>
                    <a:gd name="connsiteY0" fmla="*/ 1101 h 10000"/>
                    <a:gd name="connsiteX1" fmla="*/ 4825 w 10000"/>
                    <a:gd name="connsiteY1" fmla="*/ 558 h 10000"/>
                    <a:gd name="connsiteX2" fmla="*/ 2083 w 10000"/>
                    <a:gd name="connsiteY2" fmla="*/ 1679 h 10000"/>
                    <a:gd name="connsiteX3" fmla="*/ 159 w 10000"/>
                    <a:gd name="connsiteY3" fmla="*/ 7185 h 10000"/>
                    <a:gd name="connsiteX4" fmla="*/ 939 w 10000"/>
                    <a:gd name="connsiteY4" fmla="*/ 9903 h 10000"/>
                    <a:gd name="connsiteX5" fmla="*/ 10000 w 10000"/>
                    <a:gd name="connsiteY5" fmla="*/ 10000 h 10000"/>
                    <a:gd name="connsiteX6" fmla="*/ 9432 w 10000"/>
                    <a:gd name="connsiteY6" fmla="*/ 3349 h 10000"/>
                    <a:gd name="connsiteX7" fmla="*/ 7639 w 10000"/>
                    <a:gd name="connsiteY7" fmla="*/ 11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7639" y="1101"/>
                      </a:moveTo>
                      <a:cubicBezTo>
                        <a:pt x="7094" y="405"/>
                        <a:pt x="5442" y="-666"/>
                        <a:pt x="4825" y="558"/>
                      </a:cubicBezTo>
                      <a:cubicBezTo>
                        <a:pt x="3772" y="-428"/>
                        <a:pt x="2410" y="456"/>
                        <a:pt x="2083" y="1679"/>
                      </a:cubicBezTo>
                      <a:cubicBezTo>
                        <a:pt x="-440" y="-615"/>
                        <a:pt x="-59" y="6266"/>
                        <a:pt x="159" y="7185"/>
                      </a:cubicBezTo>
                      <a:cubicBezTo>
                        <a:pt x="195" y="7354"/>
                        <a:pt x="595" y="8510"/>
                        <a:pt x="939" y="9903"/>
                      </a:cubicBezTo>
                      <a:lnTo>
                        <a:pt x="10000" y="10000"/>
                      </a:lnTo>
                      <a:cubicBezTo>
                        <a:pt x="10000" y="2286"/>
                        <a:pt x="9826" y="4832"/>
                        <a:pt x="9432" y="3349"/>
                      </a:cubicBezTo>
                      <a:cubicBezTo>
                        <a:pt x="9038" y="1866"/>
                        <a:pt x="8311" y="1848"/>
                        <a:pt x="7639" y="110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latin typeface="Univers 45 Light" pitchFamily="2" charset="0"/>
                  </a:endParaRPr>
                </a:p>
              </p:txBody>
            </p:sp>
          </p:grpSp>
        </p:grpSp>
        <p:sp>
          <p:nvSpPr>
            <p:cNvPr id="126" name="TextBox 125">
              <a:extLst>
                <a:ext uri="{FF2B5EF4-FFF2-40B4-BE49-F238E27FC236}">
                  <a16:creationId xmlns:a16="http://schemas.microsoft.com/office/drawing/2014/main" id="{8820D843-1650-5542-89DD-8AD993372AC7}"/>
                </a:ext>
              </a:extLst>
            </p:cNvPr>
            <p:cNvSpPr txBox="1"/>
            <p:nvPr/>
          </p:nvSpPr>
          <p:spPr>
            <a:xfrm>
              <a:off x="9058435" y="1569436"/>
              <a:ext cx="1453951" cy="2077492"/>
            </a:xfrm>
            <a:prstGeom prst="rect">
              <a:avLst/>
            </a:prstGeom>
            <a:noFill/>
          </p:spPr>
          <p:txBody>
            <a:bodyPr wrap="square" lIns="0" tIns="0" rIns="0" bIns="0" rtlCol="0">
              <a:spAutoFit/>
            </a:bodyPr>
            <a:lstStyle/>
            <a:p>
              <a:pPr lvl="0"/>
              <a:r>
                <a:rPr lang="en-GB" b="1" dirty="0">
                  <a:latin typeface="Univers 45 Light" pitchFamily="2" charset="0"/>
                </a:rPr>
                <a:t>Entities</a:t>
              </a:r>
            </a:p>
            <a:p>
              <a:pPr marL="285750" lvl="0" indent="-285750">
                <a:buFont typeface="Wingdings" pitchFamily="2" charset="2"/>
                <a:buChar char="ü"/>
              </a:pPr>
              <a:r>
                <a:rPr lang="en-GB" sz="1300" b="1" dirty="0">
                  <a:solidFill>
                    <a:schemeClr val="accent4"/>
                  </a:solidFill>
                  <a:latin typeface="Univers 45 Light" pitchFamily="2" charset="0"/>
                  <a:cs typeface="Arial" pitchFamily="34" charset="0"/>
                </a:rPr>
                <a:t>Player</a:t>
              </a:r>
            </a:p>
            <a:p>
              <a:pPr marL="285750" lvl="0" indent="-285750">
                <a:buFont typeface="Wingdings" pitchFamily="2" charset="2"/>
                <a:buChar char="ü"/>
              </a:pPr>
              <a:r>
                <a:rPr lang="en-GB" sz="1300" b="1" dirty="0">
                  <a:solidFill>
                    <a:schemeClr val="accent4"/>
                  </a:solidFill>
                  <a:latin typeface="Univers 45 Light" pitchFamily="2" charset="0"/>
                  <a:cs typeface="Arial" pitchFamily="34" charset="0"/>
                </a:rPr>
                <a:t>Player Statistics</a:t>
              </a:r>
            </a:p>
            <a:p>
              <a:pPr marL="285750" lvl="0" indent="-285750">
                <a:buFont typeface="Wingdings" pitchFamily="2" charset="2"/>
                <a:buChar char="ü"/>
              </a:pPr>
              <a:r>
                <a:rPr lang="en-GB" sz="1300" b="1" dirty="0">
                  <a:solidFill>
                    <a:schemeClr val="accent4"/>
                  </a:solidFill>
                  <a:latin typeface="Univers 45 Light" pitchFamily="2" charset="0"/>
                  <a:cs typeface="Arial" pitchFamily="34" charset="0"/>
                </a:rPr>
                <a:t>Match</a:t>
              </a:r>
            </a:p>
            <a:p>
              <a:pPr marL="285750" lvl="0" indent="-285750">
                <a:buFont typeface="Wingdings" pitchFamily="2" charset="2"/>
                <a:buChar char="ü"/>
              </a:pPr>
              <a:r>
                <a:rPr lang="en-GB" sz="1300" b="1" dirty="0">
                  <a:solidFill>
                    <a:schemeClr val="accent4"/>
                  </a:solidFill>
                  <a:latin typeface="Univers 45 Light" pitchFamily="2" charset="0"/>
                  <a:cs typeface="Arial" pitchFamily="34" charset="0"/>
                </a:rPr>
                <a:t>Country</a:t>
              </a:r>
            </a:p>
            <a:p>
              <a:pPr marL="285750" lvl="0" indent="-285750">
                <a:buFont typeface="Wingdings" pitchFamily="2" charset="2"/>
                <a:buChar char="ü"/>
              </a:pPr>
              <a:r>
                <a:rPr lang="en-GB" sz="1300" b="1" dirty="0">
                  <a:solidFill>
                    <a:schemeClr val="accent4"/>
                  </a:solidFill>
                  <a:latin typeface="Univers 45 Light" pitchFamily="2" charset="0"/>
                  <a:cs typeface="Arial" pitchFamily="34" charset="0"/>
                </a:rPr>
                <a:t>League Season</a:t>
              </a:r>
            </a:p>
            <a:p>
              <a:pPr marL="285750" lvl="0" indent="-285750">
                <a:buFont typeface="Wingdings" pitchFamily="2" charset="2"/>
                <a:buChar char="ü"/>
              </a:pPr>
              <a:r>
                <a:rPr lang="en-GB" sz="1300" b="1" dirty="0">
                  <a:solidFill>
                    <a:schemeClr val="accent4"/>
                  </a:solidFill>
                  <a:latin typeface="Univers 45 Light" pitchFamily="2" charset="0"/>
                  <a:cs typeface="Arial" pitchFamily="34" charset="0"/>
                </a:rPr>
                <a:t>Referee</a:t>
              </a:r>
            </a:p>
            <a:p>
              <a:pPr marL="285750" lvl="0" indent="-285750">
                <a:buFont typeface="Wingdings" pitchFamily="2" charset="2"/>
                <a:buChar char="ü"/>
              </a:pPr>
              <a:r>
                <a:rPr lang="en-GB" sz="1300" b="1" dirty="0">
                  <a:solidFill>
                    <a:schemeClr val="accent4"/>
                  </a:solidFill>
                  <a:latin typeface="Univers 45 Light" pitchFamily="2" charset="0"/>
                  <a:cs typeface="Arial" pitchFamily="34" charset="0"/>
                </a:rPr>
                <a:t>Teams</a:t>
              </a:r>
            </a:p>
            <a:p>
              <a:pPr marL="285750" lvl="0" indent="-285750">
                <a:buFont typeface="Wingdings" pitchFamily="2" charset="2"/>
                <a:buChar char="ü"/>
              </a:pPr>
              <a:r>
                <a:rPr lang="en-GB" sz="1300" b="1" dirty="0">
                  <a:solidFill>
                    <a:schemeClr val="accent4"/>
                  </a:solidFill>
                  <a:latin typeface="Univers 45 Light" pitchFamily="2" charset="0"/>
                  <a:cs typeface="Arial" pitchFamily="34" charset="0"/>
                </a:rPr>
                <a:t>Team Statistics</a:t>
              </a:r>
            </a:p>
            <a:p>
              <a:pPr marL="285750" lvl="0" indent="-285750">
                <a:buFont typeface="Wingdings" pitchFamily="2" charset="2"/>
                <a:buChar char="ü"/>
              </a:pPr>
              <a:r>
                <a:rPr lang="en-GB" sz="1300" b="1" dirty="0">
                  <a:solidFill>
                    <a:schemeClr val="accent4"/>
                  </a:solidFill>
                  <a:latin typeface="Univers 45 Light" pitchFamily="2" charset="0"/>
                  <a:cs typeface="Arial" pitchFamily="34" charset="0"/>
                </a:rPr>
                <a:t>Championships</a:t>
              </a:r>
              <a:endParaRPr lang="en-GB" sz="1300" b="1" dirty="0">
                <a:solidFill>
                  <a:schemeClr val="accent4"/>
                </a:solidFill>
                <a:latin typeface="Univers 47 CondensedLight" panose="00000400000000000000" pitchFamily="2" charset="0"/>
                <a:cs typeface="Arial" pitchFamily="34" charset="0"/>
              </a:endParaRPr>
            </a:p>
          </p:txBody>
        </p:sp>
      </p:grpSp>
      <p:sp>
        <p:nvSpPr>
          <p:cNvPr id="127" name="Slide Number Placeholder 4">
            <a:extLst>
              <a:ext uri="{FF2B5EF4-FFF2-40B4-BE49-F238E27FC236}">
                <a16:creationId xmlns:a16="http://schemas.microsoft.com/office/drawing/2014/main" id="{E945A825-C797-0A46-A78C-2727145A50E7}"/>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8</a:t>
            </a:fld>
            <a:endParaRPr lang="en-US" dirty="0">
              <a:solidFill>
                <a:srgbClr val="00338D"/>
              </a:solidFill>
            </a:endParaRPr>
          </a:p>
        </p:txBody>
      </p:sp>
      <p:sp>
        <p:nvSpPr>
          <p:cNvPr id="128" name="TextBox 127">
            <a:hlinkClick r:id="" action="ppaction://noaction"/>
            <a:extLst>
              <a:ext uri="{FF2B5EF4-FFF2-40B4-BE49-F238E27FC236}">
                <a16:creationId xmlns:a16="http://schemas.microsoft.com/office/drawing/2014/main" id="{22D2D460-6369-9A40-895F-B0742E35F677}"/>
              </a:ext>
            </a:extLst>
          </p:cNvPr>
          <p:cNvSpPr txBox="1"/>
          <p:nvPr/>
        </p:nvSpPr>
        <p:spPr>
          <a:xfrm>
            <a:off x="646653" y="2803201"/>
            <a:ext cx="814518"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Questions</a:t>
            </a:r>
          </a:p>
        </p:txBody>
      </p:sp>
      <p:sp>
        <p:nvSpPr>
          <p:cNvPr id="129" name="Oval 128">
            <a:extLst>
              <a:ext uri="{FF2B5EF4-FFF2-40B4-BE49-F238E27FC236}">
                <a16:creationId xmlns:a16="http://schemas.microsoft.com/office/drawing/2014/main" id="{8B2CF1DF-1B82-184E-A2BE-EF60CC97589F}"/>
              </a:ext>
            </a:extLst>
          </p:cNvPr>
          <p:cNvSpPr/>
          <p:nvPr/>
        </p:nvSpPr>
        <p:spPr>
          <a:xfrm>
            <a:off x="40799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Tree>
    <p:extLst>
      <p:ext uri="{BB962C8B-B14F-4D97-AF65-F5344CB8AC3E}">
        <p14:creationId xmlns:p14="http://schemas.microsoft.com/office/powerpoint/2010/main" val="1205739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6" name="Straight Connector 185">
            <a:extLst>
              <a:ext uri="{FF2B5EF4-FFF2-40B4-BE49-F238E27FC236}">
                <a16:creationId xmlns:a16="http://schemas.microsoft.com/office/drawing/2014/main" id="{C3B5AD28-5048-4D94-A26F-E3FB3783AC01}"/>
              </a:ext>
            </a:extLst>
          </p:cNvPr>
          <p:cNvCxnSpPr/>
          <p:nvPr/>
        </p:nvCxnSpPr>
        <p:spPr>
          <a:xfrm>
            <a:off x="492829" y="467024"/>
            <a:ext cx="2196" cy="3430288"/>
          </a:xfrm>
          <a:prstGeom prst="line">
            <a:avLst/>
          </a:prstGeom>
          <a:ln>
            <a:solidFill>
              <a:srgbClr val="A6A6A6">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4" name="Title 1"/>
          <p:cNvSpPr txBox="1">
            <a:spLocks/>
          </p:cNvSpPr>
          <p:nvPr/>
        </p:nvSpPr>
        <p:spPr>
          <a:xfrm>
            <a:off x="3173107" y="354203"/>
            <a:ext cx="7487913" cy="289522"/>
          </a:xfrm>
          <a:prstGeom prst="rect">
            <a:avLst/>
          </a:prstGeom>
        </p:spPr>
        <p:txBody>
          <a:bodyPr vert="horz" lIns="0" tIns="46891" rIns="93783" bIns="46891" rtlCol="0" anchor="ctr">
            <a:noAutofit/>
          </a:bodyPr>
          <a:lstStyle/>
          <a:p>
            <a:pPr defTabSz="468904">
              <a:spcBef>
                <a:spcPct val="0"/>
              </a:spcBef>
              <a:defRPr/>
            </a:pPr>
            <a:r>
              <a:rPr lang="en-US" sz="1814" dirty="0">
                <a:solidFill>
                  <a:srgbClr val="C00000"/>
                </a:solidFill>
                <a:latin typeface="Univers CondensedBold"/>
                <a:cs typeface="Univers CondensedBold"/>
              </a:rPr>
              <a:t>Our Work Approach </a:t>
            </a:r>
            <a:r>
              <a:rPr lang="en-US" sz="1814" dirty="0">
                <a:solidFill>
                  <a:srgbClr val="C00000"/>
                </a:solidFill>
                <a:latin typeface="Univers CondensedLight"/>
              </a:rPr>
              <a:t>&gt; Key Activities</a:t>
            </a:r>
            <a:endParaRPr lang="en-US" sz="1905" dirty="0">
              <a:solidFill>
                <a:srgbClr val="C00000"/>
              </a:solidFill>
              <a:latin typeface="Univers CondensedBold"/>
              <a:cs typeface="Univers CondensedBold"/>
            </a:endParaRPr>
          </a:p>
        </p:txBody>
      </p:sp>
      <p:sp>
        <p:nvSpPr>
          <p:cNvPr id="43" name="Rectangle 42">
            <a:extLst>
              <a:ext uri="{FF2B5EF4-FFF2-40B4-BE49-F238E27FC236}">
                <a16:creationId xmlns:a16="http://schemas.microsoft.com/office/drawing/2014/main" id="{7B3586E3-B2B4-4037-B448-C73E79AFB8D9}"/>
              </a:ext>
            </a:extLst>
          </p:cNvPr>
          <p:cNvSpPr/>
          <p:nvPr/>
        </p:nvSpPr>
        <p:spPr>
          <a:xfrm>
            <a:off x="2792000" y="831819"/>
            <a:ext cx="9264650" cy="533560"/>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0" tIns="35502" rIns="71003" bIns="35502" numCol="1" spcCol="279540" rtlCol="0" anchor="t"/>
          <a:lstStyle/>
          <a:p>
            <a:pPr>
              <a:spcBef>
                <a:spcPts val="600"/>
              </a:spcBef>
            </a:pPr>
            <a:r>
              <a:rPr lang="en-US" sz="1200" dirty="0">
                <a:solidFill>
                  <a:srgbClr val="B30906"/>
                </a:solidFill>
                <a:latin typeface="Univers CondensedBold" pitchFamily="2" charset="0"/>
              </a:rPr>
              <a:t>Our Data Extraction Transformation and Loading process was enabled using KNIME as our primary tool which connect both source and target data     sources …</a:t>
            </a:r>
          </a:p>
        </p:txBody>
      </p:sp>
      <p:grpSp>
        <p:nvGrpSpPr>
          <p:cNvPr id="37" name="Group 6">
            <a:extLst>
              <a:ext uri="{FF2B5EF4-FFF2-40B4-BE49-F238E27FC236}">
                <a16:creationId xmlns:a16="http://schemas.microsoft.com/office/drawing/2014/main" id="{55236469-469B-354A-BF52-435C324561A4}"/>
              </a:ext>
            </a:extLst>
          </p:cNvPr>
          <p:cNvGrpSpPr>
            <a:grpSpLocks/>
          </p:cNvGrpSpPr>
          <p:nvPr/>
        </p:nvGrpSpPr>
        <p:grpSpPr bwMode="auto">
          <a:xfrm>
            <a:off x="5243229" y="1944736"/>
            <a:ext cx="972075" cy="885639"/>
            <a:chOff x="2608" y="1983"/>
            <a:chExt cx="636" cy="767"/>
          </a:xfrm>
        </p:grpSpPr>
        <p:pic>
          <p:nvPicPr>
            <p:cNvPr id="38" name="Picture 7">
              <a:extLst>
                <a:ext uri="{FF2B5EF4-FFF2-40B4-BE49-F238E27FC236}">
                  <a16:creationId xmlns:a16="http://schemas.microsoft.com/office/drawing/2014/main" id="{98BC6D96-811C-7C47-8AB9-C0DEF6F54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2699" y="2115"/>
              <a:ext cx="456"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9" name="Text Box 8">
              <a:extLst>
                <a:ext uri="{FF2B5EF4-FFF2-40B4-BE49-F238E27FC236}">
                  <a16:creationId xmlns:a16="http://schemas.microsoft.com/office/drawing/2014/main" id="{422B0DE3-2C4B-4B40-8E6E-A1D4FD4E19E4}"/>
                </a:ext>
              </a:extLst>
            </p:cNvPr>
            <p:cNvSpPr txBox="1">
              <a:spLocks noChangeArrowheads="1"/>
            </p:cNvSpPr>
            <p:nvPr/>
          </p:nvSpPr>
          <p:spPr bwMode="gray">
            <a:xfrm>
              <a:off x="2699" y="2614"/>
              <a:ext cx="545"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eaLnBrk="0" hangingPunct="0">
                <a:lnSpc>
                  <a:spcPct val="90000"/>
                </a:lnSpc>
                <a:spcBef>
                  <a:spcPct val="50000"/>
                </a:spcBef>
                <a:buSzPct val="205000"/>
                <a:buFont typeface="Wingdings" charset="2"/>
                <a:buNone/>
              </a:pPr>
              <a:r>
                <a:rPr lang="en-US" altLang="x-none" sz="874" dirty="0">
                  <a:solidFill>
                    <a:schemeClr val="accent2"/>
                  </a:solidFill>
                  <a:latin typeface="Univers for KPMG" charset="0"/>
                  <a:ea typeface="Univers for KPMG" charset="0"/>
                  <a:cs typeface="Univers for KPMG" charset="0"/>
                </a:rPr>
                <a:t>Data Services</a:t>
              </a:r>
            </a:p>
          </p:txBody>
        </p:sp>
        <p:sp>
          <p:nvSpPr>
            <p:cNvPr id="40" name="Rectangle 9">
              <a:extLst>
                <a:ext uri="{FF2B5EF4-FFF2-40B4-BE49-F238E27FC236}">
                  <a16:creationId xmlns:a16="http://schemas.microsoft.com/office/drawing/2014/main" id="{20A9344C-BCEA-054F-B41D-7BCB9D787A15}"/>
                </a:ext>
              </a:extLst>
            </p:cNvPr>
            <p:cNvSpPr>
              <a:spLocks noChangeArrowheads="1"/>
            </p:cNvSpPr>
            <p:nvPr/>
          </p:nvSpPr>
          <p:spPr bwMode="gray">
            <a:xfrm>
              <a:off x="2608" y="2115"/>
              <a:ext cx="635" cy="635"/>
            </a:xfrm>
            <a:prstGeom prst="rect">
              <a:avLst/>
            </a:prstGeom>
            <a:noFill/>
            <a:ln w="63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sp>
          <p:nvSpPr>
            <p:cNvPr id="41" name="Text Box 10">
              <a:extLst>
                <a:ext uri="{FF2B5EF4-FFF2-40B4-BE49-F238E27FC236}">
                  <a16:creationId xmlns:a16="http://schemas.microsoft.com/office/drawing/2014/main" id="{B00420C3-E205-C549-B784-51F95FB85075}"/>
                </a:ext>
              </a:extLst>
            </p:cNvPr>
            <p:cNvSpPr txBox="1">
              <a:spLocks noChangeArrowheads="1"/>
            </p:cNvSpPr>
            <p:nvPr/>
          </p:nvSpPr>
          <p:spPr bwMode="gray">
            <a:xfrm>
              <a:off x="2608" y="1983"/>
              <a:ext cx="635"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eaLnBrk="0" hangingPunct="0">
                <a:lnSpc>
                  <a:spcPct val="90000"/>
                </a:lnSpc>
                <a:spcBef>
                  <a:spcPct val="50000"/>
                </a:spcBef>
                <a:buSzPct val="205000"/>
                <a:buFont typeface="Wingdings" charset="2"/>
                <a:buNone/>
              </a:pPr>
              <a:r>
                <a:rPr lang="en-US" altLang="x-none" sz="874" b="1" dirty="0">
                  <a:solidFill>
                    <a:schemeClr val="accent4"/>
                  </a:solidFill>
                  <a:latin typeface="Univers for KPMG" charset="0"/>
                  <a:ea typeface="Univers for KPMG" charset="0"/>
                  <a:cs typeface="Univers for KPMG" charset="0"/>
                </a:rPr>
                <a:t>2. Transformation</a:t>
              </a:r>
            </a:p>
          </p:txBody>
        </p:sp>
      </p:grpSp>
      <p:sp>
        <p:nvSpPr>
          <p:cNvPr id="42" name="Rectangle 11">
            <a:extLst>
              <a:ext uri="{FF2B5EF4-FFF2-40B4-BE49-F238E27FC236}">
                <a16:creationId xmlns:a16="http://schemas.microsoft.com/office/drawing/2014/main" id="{7FFF0207-4580-484E-8D39-CEC42402CA88}"/>
              </a:ext>
            </a:extLst>
          </p:cNvPr>
          <p:cNvSpPr>
            <a:spLocks noChangeArrowheads="1"/>
          </p:cNvSpPr>
          <p:nvPr/>
        </p:nvSpPr>
        <p:spPr bwMode="gray">
          <a:xfrm>
            <a:off x="3701346" y="2807509"/>
            <a:ext cx="648896" cy="25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algn="ctr" eaLnBrk="0" hangingPunct="0">
              <a:lnSpc>
                <a:spcPct val="90000"/>
              </a:lnSpc>
              <a:spcBef>
                <a:spcPct val="10000"/>
              </a:spcBef>
              <a:buSzPct val="205000"/>
              <a:buFont typeface="Wingdings" charset="2"/>
              <a:buNone/>
            </a:pPr>
            <a:r>
              <a:rPr lang="en-US" altLang="x-none" sz="874" dirty="0">
                <a:solidFill>
                  <a:schemeClr val="accent2"/>
                </a:solidFill>
                <a:latin typeface="Univers for KPMG" charset="0"/>
                <a:ea typeface="Univers for KPMG" charset="0"/>
                <a:cs typeface="Univers for KPMG" charset="0"/>
              </a:rPr>
              <a:t>Legacy </a:t>
            </a:r>
          </a:p>
          <a:p>
            <a:pPr algn="ctr" eaLnBrk="0" hangingPunct="0">
              <a:lnSpc>
                <a:spcPct val="90000"/>
              </a:lnSpc>
              <a:spcBef>
                <a:spcPct val="10000"/>
              </a:spcBef>
              <a:buSzPct val="205000"/>
              <a:buFont typeface="Wingdings" charset="2"/>
              <a:buNone/>
            </a:pPr>
            <a:r>
              <a:rPr lang="en-US" altLang="x-none" sz="874" dirty="0">
                <a:solidFill>
                  <a:schemeClr val="accent2"/>
                </a:solidFill>
                <a:latin typeface="Univers for KPMG" charset="0"/>
                <a:ea typeface="Univers for KPMG" charset="0"/>
                <a:cs typeface="Univers for KPMG" charset="0"/>
              </a:rPr>
              <a:t>Data Source</a:t>
            </a:r>
          </a:p>
        </p:txBody>
      </p:sp>
      <p:sp>
        <p:nvSpPr>
          <p:cNvPr id="49" name="AutoShape 14">
            <a:extLst>
              <a:ext uri="{FF2B5EF4-FFF2-40B4-BE49-F238E27FC236}">
                <a16:creationId xmlns:a16="http://schemas.microsoft.com/office/drawing/2014/main" id="{8B6210C4-AA7E-1D48-A7A4-14134A1FD5C4}"/>
              </a:ext>
            </a:extLst>
          </p:cNvPr>
          <p:cNvSpPr>
            <a:spLocks noChangeArrowheads="1"/>
          </p:cNvSpPr>
          <p:nvPr/>
        </p:nvSpPr>
        <p:spPr bwMode="gray">
          <a:xfrm>
            <a:off x="4550854" y="2369658"/>
            <a:ext cx="553288" cy="157037"/>
          </a:xfrm>
          <a:prstGeom prst="rightArrow">
            <a:avLst>
              <a:gd name="adj1" fmla="val 50000"/>
              <a:gd name="adj2" fmla="val 66544"/>
            </a:avLst>
          </a:prstGeom>
          <a:solidFill>
            <a:srgbClr val="00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sp>
        <p:nvSpPr>
          <p:cNvPr id="52" name="Rectangle 17">
            <a:extLst>
              <a:ext uri="{FF2B5EF4-FFF2-40B4-BE49-F238E27FC236}">
                <a16:creationId xmlns:a16="http://schemas.microsoft.com/office/drawing/2014/main" id="{4EB6EFAD-418A-E94D-B6EF-C7A6C52EE4CB}"/>
              </a:ext>
            </a:extLst>
          </p:cNvPr>
          <p:cNvSpPr>
            <a:spLocks noChangeArrowheads="1"/>
          </p:cNvSpPr>
          <p:nvPr/>
        </p:nvSpPr>
        <p:spPr bwMode="gray">
          <a:xfrm>
            <a:off x="3467919" y="1554681"/>
            <a:ext cx="1025570" cy="1544961"/>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pic>
        <p:nvPicPr>
          <p:cNvPr id="54" name="Picture 19">
            <a:extLst>
              <a:ext uri="{FF2B5EF4-FFF2-40B4-BE49-F238E27FC236}">
                <a16:creationId xmlns:a16="http://schemas.microsoft.com/office/drawing/2014/main" id="{428833F2-576A-9449-A95C-085C3D616E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4586008" y="2613295"/>
            <a:ext cx="317912" cy="262113"/>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pic>
      <p:pic>
        <p:nvPicPr>
          <p:cNvPr id="55" name="Picture 20">
            <a:extLst>
              <a:ext uri="{FF2B5EF4-FFF2-40B4-BE49-F238E27FC236}">
                <a16:creationId xmlns:a16="http://schemas.microsoft.com/office/drawing/2014/main" id="{0FEB9C2F-1D30-B244-90EA-BB752DED11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4621162" y="2639853"/>
            <a:ext cx="317912" cy="2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7" name="Picture 22">
            <a:extLst>
              <a:ext uri="{FF2B5EF4-FFF2-40B4-BE49-F238E27FC236}">
                <a16:creationId xmlns:a16="http://schemas.microsoft.com/office/drawing/2014/main" id="{1C6E5B51-19BC-7E42-82A8-76963CD4CC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4584480" y="1874300"/>
            <a:ext cx="317912" cy="2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8" name="Picture 23">
            <a:extLst>
              <a:ext uri="{FF2B5EF4-FFF2-40B4-BE49-F238E27FC236}">
                <a16:creationId xmlns:a16="http://schemas.microsoft.com/office/drawing/2014/main" id="{C35B91E7-6173-1E49-9A4A-8500C7CC69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4619634" y="1900858"/>
            <a:ext cx="317912" cy="2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 name="Picture 24">
            <a:extLst>
              <a:ext uri="{FF2B5EF4-FFF2-40B4-BE49-F238E27FC236}">
                <a16:creationId xmlns:a16="http://schemas.microsoft.com/office/drawing/2014/main" id="{294DC41D-94BE-8240-91ED-428DDC4E70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4654787" y="1927416"/>
            <a:ext cx="317912" cy="2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0" name="Rectangle 25">
            <a:extLst>
              <a:ext uri="{FF2B5EF4-FFF2-40B4-BE49-F238E27FC236}">
                <a16:creationId xmlns:a16="http://schemas.microsoft.com/office/drawing/2014/main" id="{9772A9DD-C1FA-7249-81DD-C4BF453F4329}"/>
              </a:ext>
            </a:extLst>
          </p:cNvPr>
          <p:cNvSpPr>
            <a:spLocks noChangeArrowheads="1"/>
          </p:cNvSpPr>
          <p:nvPr/>
        </p:nvSpPr>
        <p:spPr bwMode="gray">
          <a:xfrm>
            <a:off x="4628804" y="2270355"/>
            <a:ext cx="503023" cy="1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eaLnBrk="0" hangingPunct="0">
              <a:lnSpc>
                <a:spcPct val="90000"/>
              </a:lnSpc>
              <a:spcBef>
                <a:spcPct val="50000"/>
              </a:spcBef>
              <a:buSzPct val="205000"/>
              <a:buFont typeface="Wingdings" charset="2"/>
              <a:buNone/>
            </a:pPr>
            <a:r>
              <a:rPr lang="en-US" altLang="x-none" sz="874" b="1" dirty="0">
                <a:solidFill>
                  <a:schemeClr val="accent4"/>
                </a:solidFill>
                <a:latin typeface="Univers for KPMG" charset="0"/>
                <a:ea typeface="Univers for KPMG" charset="0"/>
                <a:cs typeface="Univers for KPMG" charset="0"/>
              </a:rPr>
              <a:t>1. Extract</a:t>
            </a:r>
          </a:p>
        </p:txBody>
      </p:sp>
      <p:pic>
        <p:nvPicPr>
          <p:cNvPr id="61" name="Picture 26">
            <a:extLst>
              <a:ext uri="{FF2B5EF4-FFF2-40B4-BE49-F238E27FC236}">
                <a16:creationId xmlns:a16="http://schemas.microsoft.com/office/drawing/2014/main" id="{1B7C8D21-4827-FC4C-8624-CB0F201B90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819686" y="2400988"/>
            <a:ext cx="632766" cy="576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 name="Rectangle 27">
            <a:extLst>
              <a:ext uri="{FF2B5EF4-FFF2-40B4-BE49-F238E27FC236}">
                <a16:creationId xmlns:a16="http://schemas.microsoft.com/office/drawing/2014/main" id="{C9532E1B-6D86-8A45-8EE9-B345FBB09DF1}"/>
              </a:ext>
            </a:extLst>
          </p:cNvPr>
          <p:cNvSpPr>
            <a:spLocks noChangeArrowheads="1"/>
          </p:cNvSpPr>
          <p:nvPr/>
        </p:nvSpPr>
        <p:spPr bwMode="gray">
          <a:xfrm>
            <a:off x="6305337" y="2248418"/>
            <a:ext cx="387607" cy="1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eaLnBrk="0" hangingPunct="0">
              <a:lnSpc>
                <a:spcPct val="90000"/>
              </a:lnSpc>
              <a:spcBef>
                <a:spcPct val="50000"/>
              </a:spcBef>
              <a:buSzPct val="205000"/>
              <a:buFont typeface="Wingdings" charset="2"/>
              <a:buNone/>
            </a:pPr>
            <a:r>
              <a:rPr lang="en-US" altLang="x-none" sz="874" b="1" dirty="0">
                <a:solidFill>
                  <a:schemeClr val="accent4"/>
                </a:solidFill>
                <a:latin typeface="Univers for KPMG" charset="0"/>
                <a:ea typeface="Univers for KPMG" charset="0"/>
                <a:cs typeface="Univers for KPMG" charset="0"/>
              </a:rPr>
              <a:t>3. Load</a:t>
            </a:r>
          </a:p>
        </p:txBody>
      </p:sp>
      <p:sp>
        <p:nvSpPr>
          <p:cNvPr id="63" name="AutoShape 29">
            <a:extLst>
              <a:ext uri="{FF2B5EF4-FFF2-40B4-BE49-F238E27FC236}">
                <a16:creationId xmlns:a16="http://schemas.microsoft.com/office/drawing/2014/main" id="{74632427-EDE3-7E4B-9A94-06D0B911B568}"/>
              </a:ext>
            </a:extLst>
          </p:cNvPr>
          <p:cNvSpPr>
            <a:spLocks noChangeArrowheads="1"/>
          </p:cNvSpPr>
          <p:nvPr/>
        </p:nvSpPr>
        <p:spPr bwMode="gray">
          <a:xfrm>
            <a:off x="6284082" y="2353493"/>
            <a:ext cx="414203" cy="157037"/>
          </a:xfrm>
          <a:prstGeom prst="rightArrow">
            <a:avLst>
              <a:gd name="adj1" fmla="val 50000"/>
              <a:gd name="adj2" fmla="val 49816"/>
            </a:avLst>
          </a:prstGeom>
          <a:solidFill>
            <a:srgbClr val="00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grpSp>
        <p:nvGrpSpPr>
          <p:cNvPr id="64" name="Group 30">
            <a:extLst>
              <a:ext uri="{FF2B5EF4-FFF2-40B4-BE49-F238E27FC236}">
                <a16:creationId xmlns:a16="http://schemas.microsoft.com/office/drawing/2014/main" id="{D4F6722B-A664-E54D-9D70-F0743D0D4BF4}"/>
              </a:ext>
            </a:extLst>
          </p:cNvPr>
          <p:cNvGrpSpPr>
            <a:grpSpLocks/>
          </p:cNvGrpSpPr>
          <p:nvPr/>
        </p:nvGrpSpPr>
        <p:grpSpPr bwMode="auto">
          <a:xfrm>
            <a:off x="8081504" y="1951664"/>
            <a:ext cx="972075" cy="885639"/>
            <a:chOff x="2608" y="1983"/>
            <a:chExt cx="636" cy="767"/>
          </a:xfrm>
        </p:grpSpPr>
        <p:pic>
          <p:nvPicPr>
            <p:cNvPr id="65" name="Picture 31">
              <a:extLst>
                <a:ext uri="{FF2B5EF4-FFF2-40B4-BE49-F238E27FC236}">
                  <a16:creationId xmlns:a16="http://schemas.microsoft.com/office/drawing/2014/main" id="{820CB0A5-0FCF-6D49-A360-CB9F6EEC3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2699" y="2115"/>
              <a:ext cx="456"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 name="Text Box 32">
              <a:extLst>
                <a:ext uri="{FF2B5EF4-FFF2-40B4-BE49-F238E27FC236}">
                  <a16:creationId xmlns:a16="http://schemas.microsoft.com/office/drawing/2014/main" id="{2D722F4B-1237-9341-B648-5827EC3A0711}"/>
                </a:ext>
              </a:extLst>
            </p:cNvPr>
            <p:cNvSpPr txBox="1">
              <a:spLocks noChangeArrowheads="1"/>
            </p:cNvSpPr>
            <p:nvPr/>
          </p:nvSpPr>
          <p:spPr bwMode="gray">
            <a:xfrm>
              <a:off x="2699" y="2614"/>
              <a:ext cx="545"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eaLnBrk="0" hangingPunct="0">
                <a:lnSpc>
                  <a:spcPct val="90000"/>
                </a:lnSpc>
                <a:spcBef>
                  <a:spcPct val="50000"/>
                </a:spcBef>
                <a:buSzPct val="205000"/>
                <a:buFont typeface="Wingdings" charset="2"/>
                <a:buNone/>
              </a:pPr>
              <a:r>
                <a:rPr lang="en-US" altLang="x-none" sz="874">
                  <a:solidFill>
                    <a:schemeClr val="accent2"/>
                  </a:solidFill>
                  <a:latin typeface="Univers for KPMG" charset="0"/>
                  <a:ea typeface="Univers for KPMG" charset="0"/>
                  <a:cs typeface="Univers for KPMG" charset="0"/>
                </a:rPr>
                <a:t>Data Services</a:t>
              </a:r>
            </a:p>
          </p:txBody>
        </p:sp>
        <p:sp>
          <p:nvSpPr>
            <p:cNvPr id="67" name="Rectangle 33">
              <a:extLst>
                <a:ext uri="{FF2B5EF4-FFF2-40B4-BE49-F238E27FC236}">
                  <a16:creationId xmlns:a16="http://schemas.microsoft.com/office/drawing/2014/main" id="{1D06088A-FD44-8C4A-8D0E-7639E196D657}"/>
                </a:ext>
              </a:extLst>
            </p:cNvPr>
            <p:cNvSpPr>
              <a:spLocks noChangeArrowheads="1"/>
            </p:cNvSpPr>
            <p:nvPr/>
          </p:nvSpPr>
          <p:spPr bwMode="gray">
            <a:xfrm>
              <a:off x="2608" y="2115"/>
              <a:ext cx="635" cy="635"/>
            </a:xfrm>
            <a:prstGeom prst="rect">
              <a:avLst/>
            </a:prstGeom>
            <a:noFill/>
            <a:ln w="63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sp>
          <p:nvSpPr>
            <p:cNvPr id="68" name="Text Box 34">
              <a:extLst>
                <a:ext uri="{FF2B5EF4-FFF2-40B4-BE49-F238E27FC236}">
                  <a16:creationId xmlns:a16="http://schemas.microsoft.com/office/drawing/2014/main" id="{D1D01E04-EA91-924B-B9D6-E52E159C39DA}"/>
                </a:ext>
              </a:extLst>
            </p:cNvPr>
            <p:cNvSpPr txBox="1">
              <a:spLocks noChangeArrowheads="1"/>
            </p:cNvSpPr>
            <p:nvPr/>
          </p:nvSpPr>
          <p:spPr bwMode="gray">
            <a:xfrm>
              <a:off x="2608" y="1983"/>
              <a:ext cx="635"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eaLnBrk="0" hangingPunct="0">
                <a:lnSpc>
                  <a:spcPct val="90000"/>
                </a:lnSpc>
                <a:spcBef>
                  <a:spcPct val="50000"/>
                </a:spcBef>
                <a:buSzPct val="205000"/>
                <a:buFont typeface="Wingdings" charset="2"/>
                <a:buNone/>
              </a:pPr>
              <a:r>
                <a:rPr lang="en-US" altLang="x-none" sz="874" b="1" dirty="0">
                  <a:solidFill>
                    <a:schemeClr val="accent4"/>
                  </a:solidFill>
                  <a:latin typeface="Univers for KPMG" charset="0"/>
                  <a:ea typeface="Univers for KPMG" charset="0"/>
                  <a:cs typeface="Univers for KPMG" charset="0"/>
                </a:rPr>
                <a:t>4. Migration ETL</a:t>
              </a:r>
            </a:p>
          </p:txBody>
        </p:sp>
      </p:grpSp>
      <p:sp>
        <p:nvSpPr>
          <p:cNvPr id="69" name="AutoShape 35">
            <a:extLst>
              <a:ext uri="{FF2B5EF4-FFF2-40B4-BE49-F238E27FC236}">
                <a16:creationId xmlns:a16="http://schemas.microsoft.com/office/drawing/2014/main" id="{D730942F-66CA-4B42-A299-1AA63AB626CD}"/>
              </a:ext>
            </a:extLst>
          </p:cNvPr>
          <p:cNvSpPr>
            <a:spLocks noChangeArrowheads="1"/>
          </p:cNvSpPr>
          <p:nvPr/>
        </p:nvSpPr>
        <p:spPr bwMode="gray">
          <a:xfrm>
            <a:off x="7598524" y="2353493"/>
            <a:ext cx="414203" cy="157037"/>
          </a:xfrm>
          <a:prstGeom prst="rightArrow">
            <a:avLst>
              <a:gd name="adj1" fmla="val 50000"/>
              <a:gd name="adj2" fmla="val 49816"/>
            </a:avLst>
          </a:prstGeom>
          <a:solidFill>
            <a:srgbClr val="00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sp>
        <p:nvSpPr>
          <p:cNvPr id="71" name="Rectangle 38">
            <a:extLst>
              <a:ext uri="{FF2B5EF4-FFF2-40B4-BE49-F238E27FC236}">
                <a16:creationId xmlns:a16="http://schemas.microsoft.com/office/drawing/2014/main" id="{D23F7560-F913-204E-865D-D3BA9626712A}"/>
              </a:ext>
            </a:extLst>
          </p:cNvPr>
          <p:cNvSpPr>
            <a:spLocks noChangeArrowheads="1"/>
          </p:cNvSpPr>
          <p:nvPr/>
        </p:nvSpPr>
        <p:spPr bwMode="gray">
          <a:xfrm>
            <a:off x="9820847" y="1672232"/>
            <a:ext cx="1074480" cy="1493000"/>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pic>
        <p:nvPicPr>
          <p:cNvPr id="72" name="Picture 39">
            <a:extLst>
              <a:ext uri="{FF2B5EF4-FFF2-40B4-BE49-F238E27FC236}">
                <a16:creationId xmlns:a16="http://schemas.microsoft.com/office/drawing/2014/main" id="{742B6721-8436-AB47-94E9-20900891E6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0511692" y="2799199"/>
            <a:ext cx="230792" cy="21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1" name="AutoShape 49">
            <a:extLst>
              <a:ext uri="{FF2B5EF4-FFF2-40B4-BE49-F238E27FC236}">
                <a16:creationId xmlns:a16="http://schemas.microsoft.com/office/drawing/2014/main" id="{548A8324-5503-EC44-88B4-CA8C039A06AC}"/>
              </a:ext>
            </a:extLst>
          </p:cNvPr>
          <p:cNvSpPr>
            <a:spLocks noChangeArrowheads="1"/>
          </p:cNvSpPr>
          <p:nvPr/>
        </p:nvSpPr>
        <p:spPr bwMode="gray">
          <a:xfrm>
            <a:off x="9162098" y="2353493"/>
            <a:ext cx="450884" cy="157037"/>
          </a:xfrm>
          <a:prstGeom prst="rightArrow">
            <a:avLst>
              <a:gd name="adj1" fmla="val 50000"/>
              <a:gd name="adj2" fmla="val 54228"/>
            </a:avLst>
          </a:prstGeom>
          <a:solidFill>
            <a:srgbClr val="00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lvl1pPr>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endParaRPr lang="en-US" altLang="x-none" sz="874">
              <a:latin typeface="Univers for KPMG" charset="0"/>
              <a:ea typeface="Univers for KPMG" charset="0"/>
              <a:cs typeface="Univers for KPMG" charset="0"/>
            </a:endParaRPr>
          </a:p>
        </p:txBody>
      </p:sp>
      <p:sp>
        <p:nvSpPr>
          <p:cNvPr id="82" name="Rectangle 50">
            <a:extLst>
              <a:ext uri="{FF2B5EF4-FFF2-40B4-BE49-F238E27FC236}">
                <a16:creationId xmlns:a16="http://schemas.microsoft.com/office/drawing/2014/main" id="{66E68D7F-EA8C-E644-93F7-249793F8660D}"/>
              </a:ext>
            </a:extLst>
          </p:cNvPr>
          <p:cNvSpPr>
            <a:spLocks noChangeArrowheads="1"/>
          </p:cNvSpPr>
          <p:nvPr/>
        </p:nvSpPr>
        <p:spPr bwMode="gray">
          <a:xfrm>
            <a:off x="9182236" y="2248418"/>
            <a:ext cx="387607" cy="1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eaLnBrk="0" hangingPunct="0">
              <a:lnSpc>
                <a:spcPct val="90000"/>
              </a:lnSpc>
              <a:spcBef>
                <a:spcPct val="50000"/>
              </a:spcBef>
              <a:buSzPct val="205000"/>
              <a:buFont typeface="Wingdings" charset="2"/>
              <a:buNone/>
            </a:pPr>
            <a:r>
              <a:rPr lang="en-US" altLang="x-none" sz="874" b="1" dirty="0">
                <a:solidFill>
                  <a:schemeClr val="accent4"/>
                </a:solidFill>
                <a:latin typeface="Univers for KPMG" charset="0"/>
                <a:ea typeface="Univers for KPMG" charset="0"/>
                <a:cs typeface="Univers for KPMG" charset="0"/>
              </a:rPr>
              <a:t>5. Load</a:t>
            </a:r>
          </a:p>
        </p:txBody>
      </p:sp>
      <p:sp>
        <p:nvSpPr>
          <p:cNvPr id="89" name="Line 62">
            <a:extLst>
              <a:ext uri="{FF2B5EF4-FFF2-40B4-BE49-F238E27FC236}">
                <a16:creationId xmlns:a16="http://schemas.microsoft.com/office/drawing/2014/main" id="{F48453BF-B3DE-614F-A7CA-DC451DD1B9EB}"/>
              </a:ext>
            </a:extLst>
          </p:cNvPr>
          <p:cNvSpPr>
            <a:spLocks noChangeShapeType="1"/>
          </p:cNvSpPr>
          <p:nvPr/>
        </p:nvSpPr>
        <p:spPr bwMode="gray">
          <a:xfrm>
            <a:off x="7131512" y="2996098"/>
            <a:ext cx="0" cy="349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sz="874">
              <a:latin typeface="Univers for KPMG" charset="0"/>
              <a:ea typeface="Univers for KPMG" charset="0"/>
              <a:cs typeface="Univers for KPMG" charset="0"/>
            </a:endParaRPr>
          </a:p>
        </p:txBody>
      </p:sp>
      <p:sp>
        <p:nvSpPr>
          <p:cNvPr id="93" name="Rectangle 28">
            <a:extLst>
              <a:ext uri="{FF2B5EF4-FFF2-40B4-BE49-F238E27FC236}">
                <a16:creationId xmlns:a16="http://schemas.microsoft.com/office/drawing/2014/main" id="{317E81DE-EDE7-E946-B236-21E45D865BD0}"/>
              </a:ext>
            </a:extLst>
          </p:cNvPr>
          <p:cNvSpPr>
            <a:spLocks noChangeArrowheads="1"/>
          </p:cNvSpPr>
          <p:nvPr/>
        </p:nvSpPr>
        <p:spPr bwMode="gray">
          <a:xfrm>
            <a:off x="6657547" y="2170636"/>
            <a:ext cx="1043439" cy="2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algn="ctr" eaLnBrk="0" hangingPunct="0">
              <a:lnSpc>
                <a:spcPct val="90000"/>
              </a:lnSpc>
              <a:spcBef>
                <a:spcPct val="10000"/>
              </a:spcBef>
              <a:buSzPct val="205000"/>
              <a:buFont typeface="Wingdings" charset="2"/>
              <a:buNone/>
            </a:pPr>
            <a:r>
              <a:rPr lang="en-US" altLang="x-none" sz="777" dirty="0">
                <a:solidFill>
                  <a:srgbClr val="292929"/>
                </a:solidFill>
                <a:latin typeface="Univers for KPMG" charset="0"/>
                <a:ea typeface="Univers for KPMG" charset="0"/>
                <a:cs typeface="Univers for KPMG" charset="0"/>
              </a:rPr>
              <a:t>Staging Area &amp; Quality Metrics DB</a:t>
            </a:r>
          </a:p>
        </p:txBody>
      </p:sp>
      <p:sp>
        <p:nvSpPr>
          <p:cNvPr id="94" name="Rectangle 36">
            <a:extLst>
              <a:ext uri="{FF2B5EF4-FFF2-40B4-BE49-F238E27FC236}">
                <a16:creationId xmlns:a16="http://schemas.microsoft.com/office/drawing/2014/main" id="{23EE8F09-C6E2-FE4B-97CE-8D1762EBE473}"/>
              </a:ext>
            </a:extLst>
          </p:cNvPr>
          <p:cNvSpPr>
            <a:spLocks noChangeArrowheads="1"/>
          </p:cNvSpPr>
          <p:nvPr/>
        </p:nvSpPr>
        <p:spPr bwMode="gray">
          <a:xfrm>
            <a:off x="9894518" y="2830375"/>
            <a:ext cx="595997"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marL="146050" indent="-144463">
              <a:defRPr>
                <a:solidFill>
                  <a:schemeClr val="tx1"/>
                </a:solidFill>
                <a:latin typeface="Arial" charset="0"/>
              </a:defRPr>
            </a:lvl1pPr>
            <a:lvl2pPr marL="742950" indent="-285750">
              <a:buClr>
                <a:srgbClr val="FDB913"/>
              </a:buClr>
              <a:buSzPct val="100000"/>
              <a:buFont typeface="Wingdings" charset="2"/>
              <a:buChar char=""/>
              <a:defRPr>
                <a:solidFill>
                  <a:schemeClr val="tx1"/>
                </a:solidFill>
                <a:latin typeface="Arial" charset="0"/>
              </a:defRPr>
            </a:lvl2pPr>
            <a:lvl3pPr marL="1143000" indent="-228600">
              <a:buClr>
                <a:srgbClr val="666666"/>
              </a:buClr>
              <a:buSzPct val="80000"/>
              <a:buFont typeface="Wingdings" charset="2"/>
              <a:buChar char="n"/>
              <a:defRPr sz="1400">
                <a:solidFill>
                  <a:schemeClr val="tx1"/>
                </a:solidFill>
                <a:latin typeface="Arial" charset="0"/>
              </a:defRPr>
            </a:lvl3pPr>
            <a:lvl4pPr marL="1600200" indent="-228600">
              <a:buClr>
                <a:srgbClr val="666666"/>
              </a:buClr>
              <a:buSzPct val="80000"/>
              <a:buFont typeface="Arial" charset="0"/>
              <a:buChar char=""/>
              <a:defRPr sz="1200">
                <a:solidFill>
                  <a:schemeClr val="tx1"/>
                </a:solidFill>
                <a:latin typeface="Arial" charset="0"/>
              </a:defRPr>
            </a:lvl4pPr>
            <a:lvl5pPr marL="2057400" indent="-228600">
              <a:buClr>
                <a:srgbClr val="666666"/>
              </a:buClr>
              <a:buSzPct val="80000"/>
              <a:buFont typeface="Arial" charset="0"/>
              <a:buChar char=""/>
              <a:defRPr sz="1000">
                <a:solidFill>
                  <a:schemeClr val="tx1"/>
                </a:solidFill>
                <a:latin typeface="Arial" charset="0"/>
              </a:defRPr>
            </a:lvl5pPr>
            <a:lvl6pPr marL="2514600" indent="-228600" fontAlgn="base">
              <a:spcBef>
                <a:spcPct val="0"/>
              </a:spcBef>
              <a:spcAft>
                <a:spcPct val="0"/>
              </a:spcAft>
              <a:buClr>
                <a:srgbClr val="666666"/>
              </a:buClr>
              <a:buSzPct val="80000"/>
              <a:buFont typeface="Arial" charset="0"/>
              <a:buChar char=""/>
              <a:defRPr sz="1000">
                <a:solidFill>
                  <a:schemeClr val="tx1"/>
                </a:solidFill>
                <a:latin typeface="Arial" charset="0"/>
              </a:defRPr>
            </a:lvl6pPr>
            <a:lvl7pPr marL="2971800" indent="-228600" fontAlgn="base">
              <a:spcBef>
                <a:spcPct val="0"/>
              </a:spcBef>
              <a:spcAft>
                <a:spcPct val="0"/>
              </a:spcAft>
              <a:buClr>
                <a:srgbClr val="666666"/>
              </a:buClr>
              <a:buSzPct val="80000"/>
              <a:buFont typeface="Arial" charset="0"/>
              <a:buChar char=""/>
              <a:defRPr sz="1000">
                <a:solidFill>
                  <a:schemeClr val="tx1"/>
                </a:solidFill>
                <a:latin typeface="Arial" charset="0"/>
              </a:defRPr>
            </a:lvl7pPr>
            <a:lvl8pPr marL="3429000" indent="-228600" fontAlgn="base">
              <a:spcBef>
                <a:spcPct val="0"/>
              </a:spcBef>
              <a:spcAft>
                <a:spcPct val="0"/>
              </a:spcAft>
              <a:buClr>
                <a:srgbClr val="666666"/>
              </a:buClr>
              <a:buSzPct val="80000"/>
              <a:buFont typeface="Arial" charset="0"/>
              <a:buChar char=""/>
              <a:defRPr sz="1000">
                <a:solidFill>
                  <a:schemeClr val="tx1"/>
                </a:solidFill>
                <a:latin typeface="Arial" charset="0"/>
              </a:defRPr>
            </a:lvl8pPr>
            <a:lvl9pPr marL="3886200" indent="-228600" fontAlgn="base">
              <a:spcBef>
                <a:spcPct val="0"/>
              </a:spcBef>
              <a:spcAft>
                <a:spcPct val="0"/>
              </a:spcAft>
              <a:buClr>
                <a:srgbClr val="666666"/>
              </a:buClr>
              <a:buSzPct val="80000"/>
              <a:buFont typeface="Arial" charset="0"/>
              <a:buChar char=""/>
              <a:defRPr sz="1000">
                <a:solidFill>
                  <a:schemeClr val="tx1"/>
                </a:solidFill>
                <a:latin typeface="Arial" charset="0"/>
              </a:defRPr>
            </a:lvl9pPr>
          </a:lstStyle>
          <a:p>
            <a:pPr algn="ctr" eaLnBrk="0" hangingPunct="0">
              <a:lnSpc>
                <a:spcPct val="90000"/>
              </a:lnSpc>
              <a:spcBef>
                <a:spcPct val="10000"/>
              </a:spcBef>
              <a:buSzPct val="205000"/>
              <a:buFont typeface="Wingdings" charset="2"/>
              <a:buNone/>
            </a:pPr>
            <a:r>
              <a:rPr lang="en-US" altLang="x-none" sz="800" dirty="0">
                <a:solidFill>
                  <a:schemeClr val="accent2"/>
                </a:solidFill>
                <a:latin typeface="Univers for KPMG" charset="0"/>
                <a:ea typeface="Univers for KPMG" charset="0"/>
                <a:cs typeface="Univers for KPMG" charset="0"/>
              </a:rPr>
              <a:t>Destination </a:t>
            </a:r>
          </a:p>
          <a:p>
            <a:pPr algn="ctr" eaLnBrk="0" hangingPunct="0">
              <a:lnSpc>
                <a:spcPct val="90000"/>
              </a:lnSpc>
              <a:spcBef>
                <a:spcPct val="10000"/>
              </a:spcBef>
              <a:buSzPct val="205000"/>
              <a:buFont typeface="Wingdings" charset="2"/>
              <a:buNone/>
            </a:pPr>
            <a:r>
              <a:rPr lang="en-US" altLang="x-none" sz="800" dirty="0">
                <a:solidFill>
                  <a:schemeClr val="accent2"/>
                </a:solidFill>
                <a:latin typeface="Univers for KPMG" charset="0"/>
                <a:ea typeface="Univers for KPMG" charset="0"/>
                <a:cs typeface="Univers for KPMG" charset="0"/>
              </a:rPr>
              <a:t>Data Source</a:t>
            </a:r>
          </a:p>
        </p:txBody>
      </p:sp>
      <p:pic>
        <p:nvPicPr>
          <p:cNvPr id="97" name="Picture 7" descr="Logo&#10;&#10;Description automatically generated">
            <a:extLst>
              <a:ext uri="{FF2B5EF4-FFF2-40B4-BE49-F238E27FC236}">
                <a16:creationId xmlns:a16="http://schemas.microsoft.com/office/drawing/2014/main" id="{0AFAC2CB-4A0E-9A45-8227-87187D15C40A}"/>
              </a:ext>
            </a:extLst>
          </p:cNvPr>
          <p:cNvPicPr>
            <a:picLocks noChangeAspect="1"/>
          </p:cNvPicPr>
          <p:nvPr/>
        </p:nvPicPr>
        <p:blipFill>
          <a:blip r:embed="rId6"/>
          <a:stretch>
            <a:fillRect/>
          </a:stretch>
        </p:blipFill>
        <p:spPr>
          <a:xfrm>
            <a:off x="9977484" y="2112131"/>
            <a:ext cx="725055" cy="496420"/>
          </a:xfrm>
          <a:prstGeom prst="rect">
            <a:avLst/>
          </a:prstGeom>
        </p:spPr>
      </p:pic>
      <p:pic>
        <p:nvPicPr>
          <p:cNvPr id="98" name="Picture 17" descr="Icon&#10;&#10;Description automatically generated">
            <a:extLst>
              <a:ext uri="{FF2B5EF4-FFF2-40B4-BE49-F238E27FC236}">
                <a16:creationId xmlns:a16="http://schemas.microsoft.com/office/drawing/2014/main" id="{EB95876D-A2B6-BC44-8E7F-22AC17B19FD9}"/>
              </a:ext>
            </a:extLst>
          </p:cNvPr>
          <p:cNvPicPr>
            <a:picLocks noChangeAspect="1"/>
          </p:cNvPicPr>
          <p:nvPr/>
        </p:nvPicPr>
        <p:blipFill>
          <a:blip r:embed="rId7"/>
          <a:stretch>
            <a:fillRect/>
          </a:stretch>
        </p:blipFill>
        <p:spPr>
          <a:xfrm>
            <a:off x="3531611" y="1995258"/>
            <a:ext cx="853141" cy="409202"/>
          </a:xfrm>
          <a:prstGeom prst="ellipse">
            <a:avLst/>
          </a:prstGeom>
          <a:ln>
            <a:noFill/>
          </a:ln>
          <a:effectLst>
            <a:softEdge rad="112500"/>
          </a:effectLst>
        </p:spPr>
      </p:pic>
      <p:pic>
        <p:nvPicPr>
          <p:cNvPr id="99" name="Picture 16" descr="A picture containing text&#10;&#10;Description automatically generated">
            <a:extLst>
              <a:ext uri="{FF2B5EF4-FFF2-40B4-BE49-F238E27FC236}">
                <a16:creationId xmlns:a16="http://schemas.microsoft.com/office/drawing/2014/main" id="{8FC704C6-8928-E84C-8542-ECF46EC7BBCE}"/>
              </a:ext>
            </a:extLst>
          </p:cNvPr>
          <p:cNvPicPr>
            <a:picLocks noChangeAspect="1"/>
          </p:cNvPicPr>
          <p:nvPr/>
        </p:nvPicPr>
        <p:blipFill>
          <a:blip r:embed="rId8"/>
          <a:stretch>
            <a:fillRect/>
          </a:stretch>
        </p:blipFill>
        <p:spPr>
          <a:xfrm>
            <a:off x="6331418" y="1203170"/>
            <a:ext cx="1674721" cy="777156"/>
          </a:xfrm>
          <a:prstGeom prst="ellipse">
            <a:avLst/>
          </a:prstGeom>
          <a:ln>
            <a:solidFill>
              <a:srgbClr val="C00000"/>
            </a:solidFill>
            <a:prstDash val="solid"/>
          </a:ln>
          <a:effectLst>
            <a:softEdge rad="0"/>
          </a:effectLst>
        </p:spPr>
      </p:pic>
      <p:pic>
        <p:nvPicPr>
          <p:cNvPr id="101" name="Picture 5" descr="A close up of a map&#10;&#10;Description automatically generated">
            <a:extLst>
              <a:ext uri="{FF2B5EF4-FFF2-40B4-BE49-F238E27FC236}">
                <a16:creationId xmlns:a16="http://schemas.microsoft.com/office/drawing/2014/main" id="{C0B44647-1BE7-4247-BFA5-C9D3E328BFF3}"/>
              </a:ext>
            </a:extLst>
          </p:cNvPr>
          <p:cNvPicPr>
            <a:picLocks noChangeAspect="1"/>
          </p:cNvPicPr>
          <p:nvPr/>
        </p:nvPicPr>
        <p:blipFill>
          <a:blip r:embed="rId9"/>
          <a:stretch>
            <a:fillRect/>
          </a:stretch>
        </p:blipFill>
        <p:spPr>
          <a:xfrm>
            <a:off x="5889860" y="3377693"/>
            <a:ext cx="2483304" cy="2831040"/>
          </a:xfrm>
          <a:prstGeom prst="rect">
            <a:avLst/>
          </a:prstGeom>
          <a:ln>
            <a:solidFill>
              <a:schemeClr val="bg2">
                <a:lumMod val="20000"/>
                <a:lumOff val="80000"/>
              </a:schemeClr>
            </a:solidFill>
          </a:ln>
        </p:spPr>
      </p:pic>
      <p:sp>
        <p:nvSpPr>
          <p:cNvPr id="104" name="TextBox 103">
            <a:hlinkClick r:id="rId10" action="ppaction://hlinksldjump"/>
            <a:extLst>
              <a:ext uri="{FF2B5EF4-FFF2-40B4-BE49-F238E27FC236}">
                <a16:creationId xmlns:a16="http://schemas.microsoft.com/office/drawing/2014/main" id="{58DBFD5A-7B01-9C42-AB6B-A3AC130A96D4}"/>
              </a:ext>
            </a:extLst>
          </p:cNvPr>
          <p:cNvSpPr txBox="1"/>
          <p:nvPr/>
        </p:nvSpPr>
        <p:spPr>
          <a:xfrm>
            <a:off x="646654" y="1030852"/>
            <a:ext cx="1406219" cy="276999"/>
          </a:xfrm>
          <a:prstGeom prst="rect">
            <a:avLst/>
          </a:prstGeom>
          <a:noFill/>
        </p:spPr>
        <p:txBody>
          <a:bodyPr wrap="none" rtlCol="0">
            <a:spAutoFit/>
          </a:bodyPr>
          <a:lstStyle/>
          <a:p>
            <a:r>
              <a:rPr lang="en-GB" sz="1200" dirty="0">
                <a:solidFill>
                  <a:srgbClr val="404040"/>
                </a:solidFill>
                <a:latin typeface="Univers CondensedLight"/>
              </a:rPr>
              <a:t>Executive Summary</a:t>
            </a:r>
          </a:p>
        </p:txBody>
      </p:sp>
      <p:sp>
        <p:nvSpPr>
          <p:cNvPr id="105" name="Oval 104">
            <a:extLst>
              <a:ext uri="{FF2B5EF4-FFF2-40B4-BE49-F238E27FC236}">
                <a16:creationId xmlns:a16="http://schemas.microsoft.com/office/drawing/2014/main" id="{337EAD7C-5F45-1B4A-9AED-EF4A0AEC0210}"/>
              </a:ext>
            </a:extLst>
          </p:cNvPr>
          <p:cNvSpPr/>
          <p:nvPr/>
        </p:nvSpPr>
        <p:spPr>
          <a:xfrm>
            <a:off x="408000" y="1064661"/>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06" name="TextBox 105">
            <a:hlinkClick r:id="" action="ppaction://noaction"/>
            <a:extLst>
              <a:ext uri="{FF2B5EF4-FFF2-40B4-BE49-F238E27FC236}">
                <a16:creationId xmlns:a16="http://schemas.microsoft.com/office/drawing/2014/main" id="{46EB5C43-3E84-E04C-9587-B6DAED755A66}"/>
              </a:ext>
            </a:extLst>
          </p:cNvPr>
          <p:cNvSpPr txBox="1"/>
          <p:nvPr/>
        </p:nvSpPr>
        <p:spPr>
          <a:xfrm>
            <a:off x="646653" y="1491693"/>
            <a:ext cx="2057257" cy="276999"/>
          </a:xfrm>
          <a:prstGeom prst="rect">
            <a:avLst/>
          </a:prstGeom>
          <a:noFill/>
        </p:spPr>
        <p:txBody>
          <a:bodyPr wrap="square" rtlCol="0">
            <a:spAutoFit/>
          </a:bodyPr>
          <a:lstStyle/>
          <a:p>
            <a:r>
              <a:rPr lang="en-GB" sz="1200" b="1" dirty="0">
                <a:solidFill>
                  <a:srgbClr val="B30906"/>
                </a:solidFill>
                <a:latin typeface="Univers CondensedLight"/>
                <a:cs typeface="Univers CondensedLight"/>
              </a:rPr>
              <a:t>Our Work Approach</a:t>
            </a:r>
          </a:p>
        </p:txBody>
      </p:sp>
      <p:sp>
        <p:nvSpPr>
          <p:cNvPr id="107" name="Oval 106">
            <a:extLst>
              <a:ext uri="{FF2B5EF4-FFF2-40B4-BE49-F238E27FC236}">
                <a16:creationId xmlns:a16="http://schemas.microsoft.com/office/drawing/2014/main" id="{E3CD9419-3E72-054D-8BCA-A803FB1F5630}"/>
              </a:ext>
            </a:extLst>
          </p:cNvPr>
          <p:cNvSpPr/>
          <p:nvPr/>
        </p:nvSpPr>
        <p:spPr>
          <a:xfrm>
            <a:off x="408000" y="1525502"/>
            <a:ext cx="178730" cy="178730"/>
          </a:xfrm>
          <a:prstGeom prst="ellipse">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08" name="TextBox 107">
            <a:hlinkClick r:id="" action="ppaction://noaction"/>
            <a:extLst>
              <a:ext uri="{FF2B5EF4-FFF2-40B4-BE49-F238E27FC236}">
                <a16:creationId xmlns:a16="http://schemas.microsoft.com/office/drawing/2014/main" id="{C2CE0A2E-DE13-0445-948E-25741FCC26BA}"/>
              </a:ext>
            </a:extLst>
          </p:cNvPr>
          <p:cNvSpPr txBox="1"/>
          <p:nvPr/>
        </p:nvSpPr>
        <p:spPr>
          <a:xfrm>
            <a:off x="646654" y="2438309"/>
            <a:ext cx="1102674"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Key Takeaways</a:t>
            </a:r>
          </a:p>
        </p:txBody>
      </p:sp>
      <p:sp>
        <p:nvSpPr>
          <p:cNvPr id="109" name="Oval 108">
            <a:extLst>
              <a:ext uri="{FF2B5EF4-FFF2-40B4-BE49-F238E27FC236}">
                <a16:creationId xmlns:a16="http://schemas.microsoft.com/office/drawing/2014/main" id="{8274FCAB-1051-D44D-95BE-D86EA58AC84C}"/>
              </a:ext>
            </a:extLst>
          </p:cNvPr>
          <p:cNvSpPr/>
          <p:nvPr/>
        </p:nvSpPr>
        <p:spPr>
          <a:xfrm>
            <a:off x="408000" y="2472118"/>
            <a:ext cx="178730" cy="178730"/>
          </a:xfrm>
          <a:prstGeom prst="ellipse">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10" name="TextBox 109">
            <a:hlinkClick r:id="" action="ppaction://noaction"/>
            <a:extLst>
              <a:ext uri="{FF2B5EF4-FFF2-40B4-BE49-F238E27FC236}">
                <a16:creationId xmlns:a16="http://schemas.microsoft.com/office/drawing/2014/main" id="{A505504C-D645-804C-9EFB-36455316B24D}"/>
              </a:ext>
            </a:extLst>
          </p:cNvPr>
          <p:cNvSpPr txBox="1"/>
          <p:nvPr/>
        </p:nvSpPr>
        <p:spPr>
          <a:xfrm>
            <a:off x="825162" y="1836300"/>
            <a:ext cx="1087157" cy="246221"/>
          </a:xfrm>
          <a:prstGeom prst="rect">
            <a:avLst/>
          </a:prstGeom>
          <a:noFill/>
        </p:spPr>
        <p:txBody>
          <a:bodyPr wrap="none" rtlCol="0">
            <a:spAutoFit/>
          </a:bodyPr>
          <a:lstStyle/>
          <a:p>
            <a:r>
              <a:rPr lang="en-US" sz="1000" dirty="0">
                <a:solidFill>
                  <a:schemeClr val="bg2"/>
                </a:solidFill>
                <a:latin typeface="Univers CondensedLight"/>
              </a:rPr>
              <a:t>Overall Approach</a:t>
            </a:r>
          </a:p>
        </p:txBody>
      </p:sp>
      <p:sp>
        <p:nvSpPr>
          <p:cNvPr id="111" name="Oval 110">
            <a:extLst>
              <a:ext uri="{FF2B5EF4-FFF2-40B4-BE49-F238E27FC236}">
                <a16:creationId xmlns:a16="http://schemas.microsoft.com/office/drawing/2014/main" id="{C74D562C-B0AB-5641-995B-5397FF41F430}"/>
              </a:ext>
            </a:extLst>
          </p:cNvPr>
          <p:cNvSpPr/>
          <p:nvPr/>
        </p:nvSpPr>
        <p:spPr>
          <a:xfrm>
            <a:off x="454454" y="1917139"/>
            <a:ext cx="84670" cy="84670"/>
          </a:xfrm>
          <a:prstGeom prst="ellipse">
            <a:avLst/>
          </a:prstGeom>
          <a:solidFill>
            <a:srgbClr val="B309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
        <p:nvSpPr>
          <p:cNvPr id="112" name="TextBox 111">
            <a:hlinkClick r:id="" action="ppaction://noaction"/>
            <a:extLst>
              <a:ext uri="{FF2B5EF4-FFF2-40B4-BE49-F238E27FC236}">
                <a16:creationId xmlns:a16="http://schemas.microsoft.com/office/drawing/2014/main" id="{8D9A63D1-1109-A240-A680-DD1BE2CBEF5B}"/>
              </a:ext>
            </a:extLst>
          </p:cNvPr>
          <p:cNvSpPr txBox="1"/>
          <p:nvPr/>
        </p:nvSpPr>
        <p:spPr>
          <a:xfrm>
            <a:off x="825162" y="2072248"/>
            <a:ext cx="901209" cy="246221"/>
          </a:xfrm>
          <a:prstGeom prst="rect">
            <a:avLst/>
          </a:prstGeom>
          <a:noFill/>
        </p:spPr>
        <p:txBody>
          <a:bodyPr wrap="none" rtlCol="0">
            <a:spAutoFit/>
          </a:bodyPr>
          <a:lstStyle/>
          <a:p>
            <a:pPr>
              <a:defRPr/>
            </a:pPr>
            <a:r>
              <a:rPr lang="en-US" sz="1000" b="1" dirty="0">
                <a:solidFill>
                  <a:srgbClr val="B30906"/>
                </a:solidFill>
                <a:latin typeface="Univers CondensedLight"/>
              </a:rPr>
              <a:t>Key Activities</a:t>
            </a:r>
            <a:endParaRPr lang="en-GB" sz="1000" b="1" dirty="0">
              <a:solidFill>
                <a:srgbClr val="B30906"/>
              </a:solidFill>
              <a:latin typeface="Univers CondensedLight"/>
            </a:endParaRPr>
          </a:p>
        </p:txBody>
      </p:sp>
      <p:sp>
        <p:nvSpPr>
          <p:cNvPr id="113" name="Oval 112">
            <a:extLst>
              <a:ext uri="{FF2B5EF4-FFF2-40B4-BE49-F238E27FC236}">
                <a16:creationId xmlns:a16="http://schemas.microsoft.com/office/drawing/2014/main" id="{84487CA0-61B0-6C49-B7AF-590B47078CAF}"/>
              </a:ext>
            </a:extLst>
          </p:cNvPr>
          <p:cNvSpPr/>
          <p:nvPr/>
        </p:nvSpPr>
        <p:spPr>
          <a:xfrm>
            <a:off x="454454" y="2153087"/>
            <a:ext cx="84670" cy="8467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pic>
        <p:nvPicPr>
          <p:cNvPr id="114" name="Picture 10" descr="Empty Spaces @emptyspaces7 - Premier League Logo Png - Free Transparent PNG  Download - PNGkey">
            <a:extLst>
              <a:ext uri="{FF2B5EF4-FFF2-40B4-BE49-F238E27FC236}">
                <a16:creationId xmlns:a16="http://schemas.microsoft.com/office/drawing/2014/main" id="{A993AE6A-695F-E74D-9FBC-073174688F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63464" y="9727"/>
            <a:ext cx="528537" cy="262647"/>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4">
            <a:extLst>
              <a:ext uri="{FF2B5EF4-FFF2-40B4-BE49-F238E27FC236}">
                <a16:creationId xmlns:a16="http://schemas.microsoft.com/office/drawing/2014/main" id="{67FEE6AD-9F6B-5046-A830-21CCF844A9CC}"/>
              </a:ext>
            </a:extLst>
          </p:cNvPr>
          <p:cNvSpPr>
            <a:spLocks noGrp="1"/>
          </p:cNvSpPr>
          <p:nvPr>
            <p:ph type="sldNum" sz="quarter" idx="7"/>
          </p:nvPr>
        </p:nvSpPr>
        <p:spPr>
          <a:xfrm>
            <a:off x="10874415" y="6315802"/>
            <a:ext cx="347133" cy="153888"/>
          </a:xfrm>
          <a:prstGeom prst="rect">
            <a:avLst/>
          </a:prstGeom>
        </p:spPr>
        <p:txBody>
          <a:bodyPr/>
          <a:lstStyle/>
          <a:p>
            <a:pPr marL="95212">
              <a:spcBef>
                <a:spcPts val="5"/>
              </a:spcBef>
            </a:pPr>
            <a:fld id="{81D60167-4931-47E6-BA6A-407CBD079E47}" type="slidenum">
              <a:rPr lang="en-US" smtClean="0">
                <a:solidFill>
                  <a:srgbClr val="00338D"/>
                </a:solidFill>
              </a:rPr>
              <a:pPr marL="95212">
                <a:spcBef>
                  <a:spcPts val="5"/>
                </a:spcBef>
              </a:pPr>
              <a:t>9</a:t>
            </a:fld>
            <a:endParaRPr lang="en-US" dirty="0">
              <a:solidFill>
                <a:srgbClr val="00338D"/>
              </a:solidFill>
            </a:endParaRPr>
          </a:p>
        </p:txBody>
      </p:sp>
      <p:sp>
        <p:nvSpPr>
          <p:cNvPr id="51" name="TextBox 50">
            <a:hlinkClick r:id="" action="ppaction://noaction"/>
            <a:extLst>
              <a:ext uri="{FF2B5EF4-FFF2-40B4-BE49-F238E27FC236}">
                <a16:creationId xmlns:a16="http://schemas.microsoft.com/office/drawing/2014/main" id="{8E6FFC29-9304-744B-9B24-317B4ED49856}"/>
              </a:ext>
            </a:extLst>
          </p:cNvPr>
          <p:cNvSpPr txBox="1"/>
          <p:nvPr/>
        </p:nvSpPr>
        <p:spPr>
          <a:xfrm>
            <a:off x="646653" y="2803201"/>
            <a:ext cx="814518" cy="276999"/>
          </a:xfrm>
          <a:prstGeom prst="rect">
            <a:avLst/>
          </a:prstGeom>
          <a:noFill/>
        </p:spPr>
        <p:txBody>
          <a:bodyPr wrap="none" rtlCol="0">
            <a:spAutoFit/>
          </a:bodyPr>
          <a:lstStyle/>
          <a:p>
            <a:r>
              <a:rPr lang="en-GB" sz="1200" dirty="0">
                <a:solidFill>
                  <a:srgbClr val="404040"/>
                </a:solidFill>
                <a:latin typeface="Univers CondensedLight"/>
                <a:cs typeface="Univers CondensedLight"/>
              </a:rPr>
              <a:t>Questions</a:t>
            </a:r>
          </a:p>
        </p:txBody>
      </p:sp>
      <p:sp>
        <p:nvSpPr>
          <p:cNvPr id="53" name="Oval 52">
            <a:extLst>
              <a:ext uri="{FF2B5EF4-FFF2-40B4-BE49-F238E27FC236}">
                <a16:creationId xmlns:a16="http://schemas.microsoft.com/office/drawing/2014/main" id="{62BAE212-98E5-604D-A457-29B3459EF4E5}"/>
              </a:ext>
            </a:extLst>
          </p:cNvPr>
          <p:cNvSpPr/>
          <p:nvPr/>
        </p:nvSpPr>
        <p:spPr>
          <a:xfrm>
            <a:off x="407999" y="2837010"/>
            <a:ext cx="178730" cy="17873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1" dirty="0">
              <a:solidFill>
                <a:schemeClr val="bg1">
                  <a:lumMod val="75000"/>
                </a:schemeClr>
              </a:solidFill>
            </a:endParaRPr>
          </a:p>
        </p:txBody>
      </p:sp>
    </p:spTree>
    <p:extLst>
      <p:ext uri="{BB962C8B-B14F-4D97-AF65-F5344CB8AC3E}">
        <p14:creationId xmlns:p14="http://schemas.microsoft.com/office/powerpoint/2010/main" val="3101969439"/>
      </p:ext>
    </p:extLst>
  </p:cSld>
  <p:clrMapOvr>
    <a:masterClrMapping/>
  </p:clrMapOvr>
</p:sld>
</file>

<file path=ppt/theme/theme1.xml><?xml version="1.0" encoding="utf-8"?>
<a:theme xmlns:a="http://schemas.openxmlformats.org/drawingml/2006/main" name="Dividers">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FDM">
      <a:majorFont>
        <a:latin typeface="Univers 45 Light"/>
        <a:ea typeface=""/>
        <a:cs typeface=""/>
      </a:majorFont>
      <a:minorFont>
        <a:latin typeface="Univers 45 Light"/>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2.xml><?xml version="1.0" encoding="utf-8"?>
<a:theme xmlns:a="http://schemas.openxmlformats.org/drawingml/2006/main" name="LEFT_A4 Landscape master">
  <a:themeElements>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FDM">
      <a:majorFont>
        <a:latin typeface="Univers 45 Light"/>
        <a:ea typeface=""/>
        <a:cs typeface=""/>
      </a:majorFont>
      <a:minorFont>
        <a:latin typeface="Univers 45 Light"/>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4767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900" dirty="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4332</TotalTime>
  <Words>1151</Words>
  <Application>Microsoft Macintosh PowerPoint</Application>
  <PresentationFormat>Widescreen</PresentationFormat>
  <Paragraphs>243</Paragraphs>
  <Slides>13</Slides>
  <Notes>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13</vt:i4>
      </vt:variant>
    </vt:vector>
  </HeadingPairs>
  <TitlesOfParts>
    <vt:vector size="31" baseType="lpstr">
      <vt:lpstr>Arial</vt:lpstr>
      <vt:lpstr>Calibri</vt:lpstr>
      <vt:lpstr>Calibri Light</vt:lpstr>
      <vt:lpstr>Candara</vt:lpstr>
      <vt:lpstr>Century Gothic</vt:lpstr>
      <vt:lpstr>Helvetica Neue Medium</vt:lpstr>
      <vt:lpstr>KPMG Extralight</vt:lpstr>
      <vt:lpstr>Lato</vt:lpstr>
      <vt:lpstr>Univers 45 Light</vt:lpstr>
      <vt:lpstr>Univers 47 CondensedLight</vt:lpstr>
      <vt:lpstr>Univers Condensed Light</vt:lpstr>
      <vt:lpstr>Univers CondensedBold</vt:lpstr>
      <vt:lpstr>Univers CondensedLight</vt:lpstr>
      <vt:lpstr>Univers for KPMG</vt:lpstr>
      <vt:lpstr>Univers for KPMG Cond</vt:lpstr>
      <vt:lpstr>Wingdings</vt:lpstr>
      <vt:lpstr>Dividers</vt:lpstr>
      <vt:lpstr>LEFT_A4 Landscape master</vt:lpstr>
      <vt:lpstr>Sports Digest LLC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Review and Redesign</dc:title>
  <dc:creator>Obidegwu, Juliet</dc:creator>
  <cp:lastModifiedBy>Microsoft Office User</cp:lastModifiedBy>
  <cp:revision>1164</cp:revision>
  <dcterms:created xsi:type="dcterms:W3CDTF">2019-11-12T15:47:56Z</dcterms:created>
  <dcterms:modified xsi:type="dcterms:W3CDTF">2020-12-12T14:49:52Z</dcterms:modified>
</cp:coreProperties>
</file>